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38" y="3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6913561-6023-4B12-95F5-CB1B323122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A79E2D97-8107-4300-9484-2A233A0E7F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7185FB1-F15B-4211-87EC-BDAB64C384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9969F-9B5B-4B86-AE80-EA6E71DB8388}" type="datetimeFigureOut">
              <a:rPr lang="de-DE" smtClean="0"/>
              <a:t>15.10.2018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6C51675-510D-4C2C-A9F5-309F0D82A6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547C705-439F-4165-8D4D-95EF6589FC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7E507-0892-41BB-A8EF-7704609019C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680024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BB9DD0E-782F-4B0D-B784-935BCF8A96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E0D0547-9764-470C-BE10-01DEA107D6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B505F932-B663-486E-837C-18A0E2DABF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9969F-9B5B-4B86-AE80-EA6E71DB8388}" type="datetimeFigureOut">
              <a:rPr lang="de-DE" smtClean="0"/>
              <a:t>15.10.2018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A98F21A-2769-491C-A5C5-C820E330FD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5B31BF9-331B-46A3-AEEA-3C16FF9C7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7E507-0892-41BB-A8EF-7704609019C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9466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C61321E-2BE2-4B73-8F1D-39D5D0E005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089A106-A3B3-4A23-B79A-4B84A48944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0E8BFCC-C569-4A28-9E60-D88D1838F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9969F-9B5B-4B86-AE80-EA6E71DB8388}" type="datetimeFigureOut">
              <a:rPr lang="de-DE" smtClean="0"/>
              <a:t>15.10.2018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9128B87-FFA5-4FFF-8FC9-E8FA8E2FFB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BA30B67-FA1E-4BC0-A06B-D7AA545EE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7E507-0892-41BB-A8EF-7704609019C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629388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52FB452-EE0C-4321-91AE-746621A184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6671021-E75E-4A34-95B9-E0E9CC8A6D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D38C9F82-6DF4-4D47-8ED9-59AC4E2F1B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780402C3-17D7-4FE6-B27C-6AE37DA8E0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9969F-9B5B-4B86-AE80-EA6E71DB8388}" type="datetimeFigureOut">
              <a:rPr lang="de-DE" smtClean="0"/>
              <a:t>15.10.2018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33993E3A-2607-4D5D-98BA-21620FE15C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29FE732B-E917-41A5-B5CC-DFD5A8CD9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7E507-0892-41BB-A8EF-7704609019C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158666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F09756B-EABD-4AAB-8FED-9140EBB897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CC7703C6-D9F2-4F13-B1C6-9FD794E09A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3875CD6E-038E-4A3B-A244-A8E59EF5EB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CAB0D241-9E47-43BB-B6BB-4B5CB689C1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629F45D0-A697-4BE5-B8E9-ABD5440666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718A2474-1001-411A-A31E-C13225468C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9969F-9B5B-4B86-AE80-EA6E71DB8388}" type="datetimeFigureOut">
              <a:rPr lang="de-DE" smtClean="0"/>
              <a:t>15.10.2018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4AD9AF54-91B4-474F-A7F3-A4BA713CA1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27156BE1-A778-48A7-A93D-4E45DA0F85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7E507-0892-41BB-A8EF-7704609019C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874424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B0C0075-5D29-48E1-8A91-CD3B33F708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8422AFA0-FBEF-4904-9D6C-EA62AB474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9969F-9B5B-4B86-AE80-EA6E71DB8388}" type="datetimeFigureOut">
              <a:rPr lang="de-DE" smtClean="0"/>
              <a:t>15.10.2018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7C7E5590-BA31-45D7-A9DD-89B4DDA675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821455A0-56BC-4422-BAD6-87AD21AB4D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7E507-0892-41BB-A8EF-7704609019C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33340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89C57093-A1F3-41FE-B5AF-959909E6DF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9969F-9B5B-4B86-AE80-EA6E71DB8388}" type="datetimeFigureOut">
              <a:rPr lang="de-DE" smtClean="0"/>
              <a:t>15.10.2018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4659301F-C018-452F-A8F7-40A45756AF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413891EA-FD92-4471-8215-DA32EDA24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7E507-0892-41BB-A8EF-7704609019C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152104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082C591-E5E8-469E-BF10-ABA959904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A7ACDA45-F0D2-4230-9E94-8B27AB2B29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4AF160EA-A6B0-4693-A42C-1152E8E7E9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300A45CA-C3AE-41DF-B225-B6B512D6A3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9969F-9B5B-4B86-AE80-EA6E71DB8388}" type="datetimeFigureOut">
              <a:rPr lang="de-DE" smtClean="0"/>
              <a:t>15.10.2018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11D7597E-DD33-41EC-A042-167DAEA4EA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06B4A1A9-97B3-410B-91BA-B999315ABF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7E507-0892-41BB-A8EF-7704609019C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24154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E58F8CF-3718-4161-856B-EA0030EBDF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23D8D9B5-A813-4792-BBEA-D814C89417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08711F2B-30FA-46BA-98C6-E11F31D8E7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EAA295B-FDBD-49CD-B486-75B3A40144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9969F-9B5B-4B86-AE80-EA6E71DB8388}" type="datetimeFigureOut">
              <a:rPr lang="de-DE" smtClean="0"/>
              <a:t>15.10.2018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AD7A7DF5-002F-4F18-9C6D-CB0711A83C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39511EF0-6FC8-4284-AD31-1CF893A4F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7E507-0892-41BB-A8EF-7704609019C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68470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3188C68-525F-45FD-8C77-65C226DD39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9716DFF8-D77C-4189-91F8-51D791C799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D42FE79-371F-436C-97A5-975A6A2E63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9969F-9B5B-4B86-AE80-EA6E71DB8388}" type="datetimeFigureOut">
              <a:rPr lang="de-DE" smtClean="0"/>
              <a:t>15.10.2018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E5886AB3-46CD-4D9B-A9DE-12A1332244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4EF19DA-F740-45C2-8F2E-E1700C9AD7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7E507-0892-41BB-A8EF-7704609019C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692259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209A9762-770F-4304-9CD0-0785653A9C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5AA4FE3F-EEFD-4A96-A1C8-FC8F869006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98A22B8-631E-4F18-B1C7-730CE6C2FA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9969F-9B5B-4B86-AE80-EA6E71DB8388}" type="datetimeFigureOut">
              <a:rPr lang="de-DE" smtClean="0"/>
              <a:t>15.10.2018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91D3E92-B378-4FF3-924E-390D375666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772177-D866-4EED-A6B6-10A1D30019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7E507-0892-41BB-A8EF-7704609019C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137646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2D93776B-CBE2-4DB7-9A4C-63738C6A5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AC5994B-182D-4B0B-AFA3-69414ADEA9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56A0B28-EEAC-4306-90AA-99DF0491E9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B9969F-9B5B-4B86-AE80-EA6E71DB8388}" type="datetimeFigureOut">
              <a:rPr lang="de-DE" smtClean="0"/>
              <a:t>15.10.2018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11E3152-0C07-45DD-95EA-413B97AC72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54C2B30-3E0D-4240-B103-F80D8AB4B3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27E507-0892-41BB-A8EF-7704609019C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36944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fik 8">
            <a:extLst>
              <a:ext uri="{FF2B5EF4-FFF2-40B4-BE49-F238E27FC236}">
                <a16:creationId xmlns:a16="http://schemas.microsoft.com/office/drawing/2014/main" id="{BC2A64F7-14EB-42D5-92F5-9A241139E2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7596" y="2702010"/>
            <a:ext cx="3556830" cy="1151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019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Breitbild</PresentationFormat>
  <Paragraphs>0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Hain, Tobias</dc:creator>
  <cp:lastModifiedBy>Hain, Tobias</cp:lastModifiedBy>
  <cp:revision>1</cp:revision>
  <dcterms:created xsi:type="dcterms:W3CDTF">2018-10-15T13:00:33Z</dcterms:created>
  <dcterms:modified xsi:type="dcterms:W3CDTF">2018-10-15T13:03:58Z</dcterms:modified>
</cp:coreProperties>
</file>