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b" ContentType="application/vnd.ms-excel.sheet.binary.macroEnabled.12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heme/theme2.xml" ContentType="application/vnd.openxmlformats-officedocument.them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charts/chart1.xml" ContentType="application/vnd.openxmlformats-officedocument.drawingml.chart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78" r:id="rId4"/>
  </p:sldMasterIdLst>
  <p:notesMasterIdLst>
    <p:notesMasterId r:id="rId8"/>
  </p:notesMasterIdLst>
  <p:sldIdLst>
    <p:sldId id="2076137301" r:id="rId5"/>
    <p:sldId id="2147471788" r:id="rId6"/>
    <p:sldId id="2147471823" r:id="rId7"/>
  </p:sldIdLst>
  <p:sldSz cx="12192000" cy="6858000"/>
  <p:notesSz cx="6858000" cy="9945688"/>
  <p:custDataLst>
    <p:tags r:id="rId9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07A504A-3901-44B9-A468-07F2B8681EE8}">
          <p14:sldIdLst>
            <p14:sldId id="2076137301"/>
            <p14:sldId id="2147471788"/>
            <p14:sldId id="214747182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" name="Autor" initials="A" lastIdx="0" clrIdx="1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7AF"/>
    <a:srgbClr val="616E7A"/>
    <a:srgbClr val="E5FFF1"/>
    <a:srgbClr val="EE754F"/>
    <a:srgbClr val="EAEDEF"/>
    <a:srgbClr val="F16529"/>
    <a:srgbClr val="FFFFFF"/>
    <a:srgbClr val="1F791B"/>
    <a:srgbClr val="C3CFD7"/>
    <a:srgbClr val="7F9D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11" autoAdjust="0"/>
    <p:restoredTop sz="94660"/>
  </p:normalViewPr>
  <p:slideViewPr>
    <p:cSldViewPr snapToGrid="0">
      <p:cViewPr varScale="1">
        <p:scale>
          <a:sx n="64" d="100"/>
          <a:sy n="64" d="100"/>
        </p:scale>
        <p:origin x="464" y="46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Binary_Worksheet.xlsb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Binary_Worksheet1.xlsb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984368398817067E-2"/>
          <c:y val="2.388608176389527E-2"/>
          <c:w val="0.97803126320236589"/>
          <c:h val="0.94947175011483698"/>
        </c:manualLayout>
      </c:layout>
      <c:bubbleChart>
        <c:varyColors val="0"/>
        <c:ser>
          <c:idx val="0"/>
          <c:order val="0"/>
          <c:spPr>
            <a:solidFill>
              <a:schemeClr val="accent4"/>
            </a:solidFill>
            <a:ln w="12700" algn="ctr">
              <a:solidFill>
                <a:srgbClr val="FFFFFF"/>
              </a:solidFill>
              <a:prstDash val="solid"/>
            </a:ln>
          </c:spPr>
          <c:invertIfNegative val="0"/>
          <c:xVal>
            <c:numRef>
              <c:f>Sheet1!$A$1:$A$14</c:f>
              <c:numCache>
                <c:formatCode>General</c:formatCode>
                <c:ptCount val="14"/>
                <c:pt idx="0">
                  <c:v>5.682055835189745</c:v>
                </c:pt>
                <c:pt idx="1">
                  <c:v>7.5485825331785357</c:v>
                </c:pt>
                <c:pt idx="2">
                  <c:v>7.7158504434179029</c:v>
                </c:pt>
                <c:pt idx="3">
                  <c:v>8.093380089059643</c:v>
                </c:pt>
                <c:pt idx="4">
                  <c:v>9.768800473078306</c:v>
                </c:pt>
                <c:pt idx="5">
                  <c:v>8.9322505333293876</c:v>
                </c:pt>
                <c:pt idx="6">
                  <c:v>8.9093992189797362</c:v>
                </c:pt>
              </c:numCache>
            </c:numRef>
          </c:xVal>
          <c:yVal>
            <c:numRef>
              <c:f>Sheet1!$B$1:$B$14</c:f>
              <c:numCache>
                <c:formatCode>General</c:formatCode>
                <c:ptCount val="14"/>
                <c:pt idx="0">
                  <c:v>55.064463233939918</c:v>
                </c:pt>
                <c:pt idx="1">
                  <c:v>219.52280192446503</c:v>
                </c:pt>
                <c:pt idx="2">
                  <c:v>25.67108839553805</c:v>
                </c:pt>
                <c:pt idx="3">
                  <c:v>45.74150566800003</c:v>
                </c:pt>
                <c:pt idx="4">
                  <c:v>117.87136839301201</c:v>
                </c:pt>
                <c:pt idx="5">
                  <c:v>166.33457783</c:v>
                </c:pt>
                <c:pt idx="6">
                  <c:v>204.11717767800005</c:v>
                </c:pt>
              </c:numCache>
            </c:numRef>
          </c:yVal>
          <c:bubbleSize>
            <c:numRef>
              <c:f>Sheet1!$C$1:$C$14</c:f>
              <c:numCache>
                <c:formatCode>General</c:formatCode>
                <c:ptCount val="14"/>
                <c:pt idx="0">
                  <c:v>7</c:v>
                </c:pt>
                <c:pt idx="1">
                  <c:v>27</c:v>
                </c:pt>
                <c:pt idx="2">
                  <c:v>4</c:v>
                </c:pt>
                <c:pt idx="3">
                  <c:v>5</c:v>
                </c:pt>
                <c:pt idx="4">
                  <c:v>19</c:v>
                </c:pt>
                <c:pt idx="5">
                  <c:v>20</c:v>
                </c:pt>
                <c:pt idx="6">
                  <c:v>18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00-4BF7-4D01-A704-0EBD1A6F0016}"/>
            </c:ext>
          </c:extLst>
        </c:ser>
        <c:ser>
          <c:idx val="1"/>
          <c:order val="1"/>
          <c:spPr>
            <a:solidFill>
              <a:schemeClr val="accent3"/>
            </a:solidFill>
            <a:ln w="9525" algn="ctr">
              <a:solidFill>
                <a:schemeClr val="bg1"/>
              </a:solidFill>
              <a:prstDash val="solid"/>
            </a:ln>
          </c:spPr>
          <c:invertIfNegative val="0"/>
          <c:xVal>
            <c:numRef>
              <c:f>Sheet1!$A$1:$A$14</c:f>
              <c:numCache>
                <c:formatCode>General</c:formatCode>
                <c:ptCount val="14"/>
                <c:pt idx="7">
                  <c:v>4.1301595047023003</c:v>
                </c:pt>
                <c:pt idx="8">
                  <c:v>6.6573893349532165</c:v>
                </c:pt>
                <c:pt idx="9">
                  <c:v>5.7177693563789012</c:v>
                </c:pt>
                <c:pt idx="10">
                  <c:v>7.4204903795775508</c:v>
                </c:pt>
                <c:pt idx="11">
                  <c:v>8.248489033260098</c:v>
                </c:pt>
                <c:pt idx="12">
                  <c:v>4.0207335458093993</c:v>
                </c:pt>
              </c:numCache>
            </c:numRef>
          </c:xVal>
          <c:yVal>
            <c:numRef>
              <c:f>Sheet1!$D$1:$D$14</c:f>
              <c:numCache>
                <c:formatCode>General</c:formatCode>
                <c:ptCount val="14"/>
                <c:pt idx="7">
                  <c:v>63.386765434820106</c:v>
                </c:pt>
                <c:pt idx="8">
                  <c:v>217.24210669376743</c:v>
                </c:pt>
                <c:pt idx="9">
                  <c:v>57.642157746444092</c:v>
                </c:pt>
                <c:pt idx="10">
                  <c:v>129.82458980865539</c:v>
                </c:pt>
                <c:pt idx="11">
                  <c:v>154.93899916650014</c:v>
                </c:pt>
                <c:pt idx="12">
                  <c:v>192.70989000000003</c:v>
                </c:pt>
              </c:numCache>
            </c:numRef>
          </c:yVal>
          <c:bubbleSize>
            <c:numRef>
              <c:f>Sheet1!$E$1:$E$14</c:f>
              <c:numCache>
                <c:formatCode>General</c:formatCode>
                <c:ptCount val="14"/>
                <c:pt idx="7">
                  <c:v>7</c:v>
                </c:pt>
                <c:pt idx="8">
                  <c:v>25</c:v>
                </c:pt>
                <c:pt idx="9">
                  <c:v>6</c:v>
                </c:pt>
                <c:pt idx="10">
                  <c:v>16</c:v>
                </c:pt>
                <c:pt idx="11">
                  <c:v>20</c:v>
                </c:pt>
                <c:pt idx="12">
                  <c:v>17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01-4BF7-4D01-A704-0EBD1A6F0016}"/>
            </c:ext>
          </c:extLst>
        </c:ser>
        <c:ser>
          <c:idx val="2"/>
          <c:order val="2"/>
          <c:spPr>
            <a:solidFill>
              <a:schemeClr val="accent3"/>
            </a:solidFill>
            <a:ln w="9525" algn="ctr">
              <a:solidFill>
                <a:schemeClr val="bg1"/>
              </a:solidFill>
              <a:prstDash val="solid"/>
            </a:ln>
          </c:spPr>
          <c:invertIfNegative val="0"/>
          <c:xVal>
            <c:numRef>
              <c:f>Sheet1!$A$1:$A$14</c:f>
              <c:numCache>
                <c:formatCode>General</c:formatCode>
                <c:ptCount val="14"/>
                <c:pt idx="13">
                  <c:v>7.4242023832404342</c:v>
                </c:pt>
              </c:numCache>
            </c:numRef>
          </c:xVal>
          <c:yVal>
            <c:numRef>
              <c:f>Sheet1!$F$1:$F$14</c:f>
              <c:numCache>
                <c:formatCode>General</c:formatCode>
                <c:ptCount val="14"/>
                <c:pt idx="13">
                  <c:v>83.999840198000058</c:v>
                </c:pt>
              </c:numCache>
            </c:numRef>
          </c:yVal>
          <c:bubbleSize>
            <c:numRef>
              <c:f>Sheet1!$G$1:$G$14</c:f>
              <c:numCache>
                <c:formatCode>General</c:formatCode>
                <c:ptCount val="14"/>
                <c:pt idx="13">
                  <c:v>9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02-4BF7-4D01-A704-0EBD1A6F00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9"/>
        <c:showNegBubbles val="0"/>
        <c:axId val="1688028160"/>
        <c:axId val="1"/>
      </c:bubbleChart>
      <c:valAx>
        <c:axId val="1688028160"/>
        <c:scaling>
          <c:orientation val="minMax"/>
          <c:max val="11"/>
          <c:min val="4"/>
        </c:scaling>
        <c:delete val="0"/>
        <c:axPos val="b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 algn="ctr">
            <a:solidFill>
              <a:schemeClr val="accent2"/>
            </a:solidFill>
            <a:prstDash val="solid"/>
          </a:ln>
        </c:spPr>
        <c:crossAx val="1"/>
        <c:crosses val="min"/>
        <c:crossBetween val="midCat"/>
        <c:majorUnit val="1"/>
      </c:valAx>
      <c:valAx>
        <c:axId val="1"/>
        <c:scaling>
          <c:orientation val="minMax"/>
          <c:max val="280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 algn="ctr">
            <a:solidFill>
              <a:schemeClr val="accent2"/>
            </a:solidFill>
            <a:prstDash val="solid"/>
          </a:ln>
        </c:spPr>
        <c:crossAx val="1688028160"/>
        <c:crosses val="min"/>
        <c:crossBetween val="midCat"/>
        <c:majorUnit val="20"/>
      </c:valAx>
    </c:plotArea>
    <c:plotVisOnly val="0"/>
    <c:dispBlanksAs val="gap"/>
    <c:showDLblsOverMax val="1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151515151515152E-2"/>
          <c:y val="2.1630615640599003E-2"/>
          <c:w val="0.96969696969696972"/>
          <c:h val="0.95673876871880204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chemeClr val="accent3"/>
            </a:solidFill>
            <a:ln>
              <a:noFill/>
            </a:ln>
          </c:spPr>
          <c:invertIfNegative val="0"/>
          <c:val>
            <c:numRef>
              <c:f>Sheet1!$A$1:$B$1</c:f>
              <c:numCache>
                <c:formatCode>General</c:formatCode>
                <c:ptCount val="2"/>
                <c:pt idx="0">
                  <c:v>62042.511450381659</c:v>
                </c:pt>
                <c:pt idx="1">
                  <c:v>125805.51145038166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31-48E8-943D-E3527CD8F41A}"/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</c:spPr>
          <c:invertIfNegative val="0"/>
          <c:val>
            <c:numRef>
              <c:f>Sheet1!$A$2:$B$2</c:f>
              <c:numCache>
                <c:formatCode>General</c:formatCode>
                <c:ptCount val="2"/>
                <c:pt idx="0">
                  <c:v>22000</c:v>
                </c:pt>
                <c:pt idx="1">
                  <c:v>38400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931-48E8-943D-E3527CD8F41A}"/>
            </c:ext>
          </c:extLst>
        </c:ser>
        <c:ser>
          <c:idx val="2"/>
          <c:order val="2"/>
          <c:spPr>
            <a:solidFill>
              <a:schemeClr val="accent5"/>
            </a:solidFill>
            <a:ln>
              <a:noFill/>
            </a:ln>
          </c:spPr>
          <c:invertIfNegative val="0"/>
          <c:val>
            <c:numRef>
              <c:f>Sheet1!$A$3:$B$3</c:f>
              <c:numCache>
                <c:formatCode>General</c:formatCode>
                <c:ptCount val="2"/>
                <c:pt idx="0">
                  <c:v>31300</c:v>
                </c:pt>
                <c:pt idx="1">
                  <c:v>56173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931-48E8-943D-E3527CD8F41A}"/>
            </c:ext>
          </c:extLst>
        </c:ser>
        <c:ser>
          <c:idx val="3"/>
          <c:order val="3"/>
          <c:spPr>
            <a:solidFill>
              <a:schemeClr val="accent6"/>
            </a:solidFill>
            <a:ln>
              <a:noFill/>
            </a:ln>
          </c:spPr>
          <c:invertIfNegative val="0"/>
          <c:val>
            <c:numRef>
              <c:f>Sheet1!$A$4:$B$4</c:f>
              <c:numCache>
                <c:formatCode>General</c:formatCode>
                <c:ptCount val="2"/>
                <c:pt idx="0">
                  <c:v>31591</c:v>
                </c:pt>
                <c:pt idx="1">
                  <c:v>205585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931-48E8-943D-E3527CD8F4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57766672"/>
        <c:axId val="1"/>
      </c:barChart>
      <c:catAx>
        <c:axId val="1757766672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9525" algn="ctr">
            <a:solidFill>
              <a:schemeClr val="accent3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425963.51145038166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1757766672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2546" tIns="46273" rIns="92546" bIns="46273" rtlCol="0"/>
          <a:lstStyle>
            <a:lvl1pPr algn="l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2546" tIns="46273" rIns="92546" bIns="46273" rtlCol="0"/>
          <a:lstStyle>
            <a:lvl1pPr algn="r">
              <a:defRPr sz="1200">
                <a:latin typeface="+mn-lt"/>
              </a:defRPr>
            </a:lvl1pPr>
          </a:lstStyle>
          <a:p>
            <a:fld id="{9507C322-1A45-4039-9B57-29744CDF912D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46" tIns="46273" rIns="92546" bIns="46273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2546" tIns="46273" rIns="92546" bIns="46273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1"/>
          </a:xfrm>
          <a:prstGeom prst="rect">
            <a:avLst/>
          </a:prstGeom>
        </p:spPr>
        <p:txBody>
          <a:bodyPr vert="horz" lIns="92546" tIns="46273" rIns="92546" bIns="46273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2546" tIns="46273" rIns="92546" bIns="46273" rtlCol="0" anchor="b"/>
          <a:lstStyle>
            <a:lvl1pPr algn="r">
              <a:defRPr sz="1200">
                <a:latin typeface="+mn-lt"/>
              </a:defRPr>
            </a:lvl1pPr>
          </a:lstStyle>
          <a:p>
            <a:fld id="{053F998F-6565-4AF3-BC46-4D1660FDFD51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21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3AB62C-99A4-4EBD-A5F1-99721F9DB1C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118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4" Type="http://schemas.openxmlformats.org/officeDocument/2006/relationships/image" Target="../media/image1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0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1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2.bin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emf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3.bin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4.bin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6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5.bin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8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6.bin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emf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7.bin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8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9.bin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0.bin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1.bin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2.bin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3.bin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4.bin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5.bin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5.xml"/><Relationship Id="rId4" Type="http://schemas.openxmlformats.org/officeDocument/2006/relationships/image" Target="../media/image1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6.xml"/><Relationship Id="rId4" Type="http://schemas.openxmlformats.org/officeDocument/2006/relationships/image" Target="../media/image1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7.xml"/><Relationship Id="rId4" Type="http://schemas.openxmlformats.org/officeDocument/2006/relationships/image" Target="../media/image1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8.xml"/><Relationship Id="rId4" Type="http://schemas.openxmlformats.org/officeDocument/2006/relationships/image" Target="../media/image1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9.xml"/><Relationship Id="rId4" Type="http://schemas.openxmlformats.org/officeDocument/2006/relationships/image" Target="../media/image1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1.bin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2.xml"/><Relationship Id="rId4" Type="http://schemas.openxmlformats.org/officeDocument/2006/relationships/image" Target="../media/image1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3.xml"/><Relationship Id="rId4" Type="http://schemas.openxmlformats.org/officeDocument/2006/relationships/image" Target="../media/image1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4.xml"/><Relationship Id="rId4" Type="http://schemas.openxmlformats.org/officeDocument/2006/relationships/image" Target="../media/image1.emf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5.xml"/><Relationship Id="rId4" Type="http://schemas.openxmlformats.org/officeDocument/2006/relationships/image" Target="../media/image1.emf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6.xml"/><Relationship Id="rId4" Type="http://schemas.openxmlformats.org/officeDocument/2006/relationships/image" Target="../media/image1.emf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hart_Berylls Gro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F3985D2-83F6-4F13-8824-EF1AD2FE3C08}"/>
              </a:ext>
            </a:extLst>
          </p:cNvPr>
          <p:cNvSpPr/>
          <p:nvPr userDrawn="1"/>
        </p:nvSpPr>
        <p:spPr>
          <a:xfrm>
            <a:off x="-3176" y="0"/>
            <a:ext cx="6362701" cy="6858000"/>
          </a:xfrm>
          <a:custGeom>
            <a:avLst/>
            <a:gdLst>
              <a:gd name="connsiteX0" fmla="*/ 0 w 6362701"/>
              <a:gd name="connsiteY0" fmla="*/ 0 h 6858000"/>
              <a:gd name="connsiteX1" fmla="*/ 108601 w 6362701"/>
              <a:gd name="connsiteY1" fmla="*/ 0 h 6858000"/>
              <a:gd name="connsiteX2" fmla="*/ 2260601 w 6362701"/>
              <a:gd name="connsiteY2" fmla="*/ 0 h 6858000"/>
              <a:gd name="connsiteX3" fmla="*/ 4401805 w 6362701"/>
              <a:gd name="connsiteY3" fmla="*/ 0 h 6858000"/>
              <a:gd name="connsiteX4" fmla="*/ 4492081 w 6362701"/>
              <a:gd name="connsiteY4" fmla="*/ 153361 h 6858000"/>
              <a:gd name="connsiteX5" fmla="*/ 6289181 w 6362701"/>
              <a:gd name="connsiteY5" fmla="*/ 3206276 h 6858000"/>
              <a:gd name="connsiteX6" fmla="*/ 6289181 w 6362701"/>
              <a:gd name="connsiteY6" fmla="*/ 3742212 h 6858000"/>
              <a:gd name="connsiteX7" fmla="*/ 4478025 w 6362701"/>
              <a:gd name="connsiteY7" fmla="*/ 6819005 h 6858000"/>
              <a:gd name="connsiteX8" fmla="*/ 4455071 w 6362701"/>
              <a:gd name="connsiteY8" fmla="*/ 6858000 h 6858000"/>
              <a:gd name="connsiteX9" fmla="*/ 2260601 w 6362701"/>
              <a:gd name="connsiteY9" fmla="*/ 6858000 h 6858000"/>
              <a:gd name="connsiteX10" fmla="*/ 108601 w 6362701"/>
              <a:gd name="connsiteY10" fmla="*/ 6858000 h 6858000"/>
              <a:gd name="connsiteX11" fmla="*/ 0 w 636270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62701" h="6858000">
                <a:moveTo>
                  <a:pt x="0" y="0"/>
                </a:moveTo>
                <a:lnTo>
                  <a:pt x="108601" y="0"/>
                </a:lnTo>
                <a:lnTo>
                  <a:pt x="2260601" y="0"/>
                </a:lnTo>
                <a:lnTo>
                  <a:pt x="4401805" y="0"/>
                </a:lnTo>
                <a:lnTo>
                  <a:pt x="4492081" y="153361"/>
                </a:lnTo>
                <a:cubicBezTo>
                  <a:pt x="6289181" y="3206276"/>
                  <a:pt x="6289181" y="3206276"/>
                  <a:pt x="6289181" y="3206276"/>
                </a:cubicBezTo>
                <a:cubicBezTo>
                  <a:pt x="6387208" y="3371490"/>
                  <a:pt x="6387208" y="3575655"/>
                  <a:pt x="6289181" y="3742212"/>
                </a:cubicBezTo>
                <a:cubicBezTo>
                  <a:pt x="5177296" y="5631083"/>
                  <a:pt x="4690847" y="6457464"/>
                  <a:pt x="4478025" y="6819005"/>
                </a:cubicBezTo>
                <a:lnTo>
                  <a:pt x="4455071" y="6858000"/>
                </a:lnTo>
                <a:lnTo>
                  <a:pt x="2260601" y="6858000"/>
                </a:lnTo>
                <a:lnTo>
                  <a:pt x="108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751281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el 10">
            <a:extLst>
              <a:ext uri="{FF2B5EF4-FFF2-40B4-BE49-F238E27FC236}">
                <a16:creationId xmlns:a16="http://schemas.microsoft.com/office/drawing/2014/main" id="{7A6C27C2-14D8-4A87-A34C-963F7CFDFC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6463" y="4548292"/>
            <a:ext cx="5581650" cy="824072"/>
          </a:xfrm>
        </p:spPr>
        <p:txBody>
          <a:bodyPr vert="horz" lIns="0" tIns="0" rIns="0" bIns="0" anchor="t">
            <a:spAutoFit/>
          </a:bodyPr>
          <a:lstStyle>
            <a:lvl1pPr algn="r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</a:t>
            </a:r>
            <a:r>
              <a:rPr lang="de-DE" dirty="0" err="1"/>
              <a:t>Rajdhani</a:t>
            </a:r>
            <a:r>
              <a:rPr lang="de-DE" dirty="0"/>
              <a:t> 28pt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B06EC13B-1E2F-4930-B0F6-B64DDFD994C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92241" y="4053094"/>
            <a:ext cx="1775872" cy="276999"/>
          </a:xfrm>
        </p:spPr>
        <p:txBody>
          <a:bodyPr vert="horz" wrap="non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Place, Date, Year</a:t>
            </a:r>
            <a:endParaRPr lang="en-US" dirty="0"/>
          </a:p>
        </p:txBody>
      </p:sp>
      <p:sp>
        <p:nvSpPr>
          <p:cNvPr id="101" name="Bildplatzhalter 100">
            <a:extLst>
              <a:ext uri="{FF2B5EF4-FFF2-40B4-BE49-F238E27FC236}">
                <a16:creationId xmlns:a16="http://schemas.microsoft.com/office/drawing/2014/main" id="{16156DF4-3F4D-44E7-B476-ABE2F726AA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254100" cy="6858000"/>
          </a:xfrm>
          <a:custGeom>
            <a:avLst/>
            <a:gdLst>
              <a:gd name="connsiteX0" fmla="*/ 0 w 6254100"/>
              <a:gd name="connsiteY0" fmla="*/ 0 h 6858000"/>
              <a:gd name="connsiteX1" fmla="*/ 4293204 w 6254100"/>
              <a:gd name="connsiteY1" fmla="*/ 0 h 6858000"/>
              <a:gd name="connsiteX2" fmla="*/ 4383480 w 6254100"/>
              <a:gd name="connsiteY2" fmla="*/ 153361 h 6858000"/>
              <a:gd name="connsiteX3" fmla="*/ 6180580 w 6254100"/>
              <a:gd name="connsiteY3" fmla="*/ 3206276 h 6858000"/>
              <a:gd name="connsiteX4" fmla="*/ 6180580 w 6254100"/>
              <a:gd name="connsiteY4" fmla="*/ 3742212 h 6858000"/>
              <a:gd name="connsiteX5" fmla="*/ 4369424 w 6254100"/>
              <a:gd name="connsiteY5" fmla="*/ 6819005 h 6858000"/>
              <a:gd name="connsiteX6" fmla="*/ 4346470 w 6254100"/>
              <a:gd name="connsiteY6" fmla="*/ 6858000 h 6858000"/>
              <a:gd name="connsiteX7" fmla="*/ 0 w 62541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54100" h="6858000">
                <a:moveTo>
                  <a:pt x="0" y="0"/>
                </a:moveTo>
                <a:lnTo>
                  <a:pt x="4293204" y="0"/>
                </a:lnTo>
                <a:lnTo>
                  <a:pt x="4383480" y="153361"/>
                </a:lnTo>
                <a:cubicBezTo>
                  <a:pt x="6180580" y="3206276"/>
                  <a:pt x="6180580" y="3206276"/>
                  <a:pt x="6180580" y="3206276"/>
                </a:cubicBezTo>
                <a:cubicBezTo>
                  <a:pt x="6278607" y="3371490"/>
                  <a:pt x="6278607" y="3575655"/>
                  <a:pt x="6180580" y="3742212"/>
                </a:cubicBezTo>
                <a:cubicBezTo>
                  <a:pt x="5068695" y="5631083"/>
                  <a:pt x="4582246" y="6457464"/>
                  <a:pt x="4369424" y="6819005"/>
                </a:cubicBezTo>
                <a:lnTo>
                  <a:pt x="434647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66FFEBE-D2D0-4744-AB7D-ED7731BB3970}"/>
              </a:ext>
            </a:extLst>
          </p:cNvPr>
          <p:cNvGrpSpPr/>
          <p:nvPr userDrawn="1"/>
        </p:nvGrpSpPr>
        <p:grpSpPr>
          <a:xfrm>
            <a:off x="9648380" y="382587"/>
            <a:ext cx="1919733" cy="490538"/>
            <a:chOff x="9648380" y="382587"/>
            <a:chExt cx="1919733" cy="490538"/>
          </a:xfrm>
        </p:grpSpPr>
        <p:sp>
          <p:nvSpPr>
            <p:cNvPr id="99" name="Freeform 21">
              <a:extLst>
                <a:ext uri="{FF2B5EF4-FFF2-40B4-BE49-F238E27FC236}">
                  <a16:creationId xmlns:a16="http://schemas.microsoft.com/office/drawing/2014/main" id="{7D4BB164-D24B-4816-ABD7-F374D0D5FC4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48380" y="382587"/>
              <a:ext cx="280307" cy="298749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0" name="Freeform 22">
              <a:extLst>
                <a:ext uri="{FF2B5EF4-FFF2-40B4-BE49-F238E27FC236}">
                  <a16:creationId xmlns:a16="http://schemas.microsoft.com/office/drawing/2014/main" id="{7B4B234E-228A-4319-87F3-563F1D21FE6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993231" y="469261"/>
              <a:ext cx="269242" cy="212075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2" name="Freeform 23">
              <a:extLst>
                <a:ext uri="{FF2B5EF4-FFF2-40B4-BE49-F238E27FC236}">
                  <a16:creationId xmlns:a16="http://schemas.microsoft.com/office/drawing/2014/main" id="{AA87909B-25B0-4807-B7F6-E54D2B3555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36238" y="469261"/>
              <a:ext cx="230516" cy="210231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3" name="Freeform 24">
              <a:extLst>
                <a:ext uri="{FF2B5EF4-FFF2-40B4-BE49-F238E27FC236}">
                  <a16:creationId xmlns:a16="http://schemas.microsoft.com/office/drawing/2014/main" id="{56C9F563-E9E9-4EFC-8528-2B6F90AB38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2252" y="382587"/>
              <a:ext cx="59012" cy="296905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4" name="Freeform 25">
              <a:extLst>
                <a:ext uri="{FF2B5EF4-FFF2-40B4-BE49-F238E27FC236}">
                  <a16:creationId xmlns:a16="http://schemas.microsoft.com/office/drawing/2014/main" id="{8DDBFAD8-5FD8-42B2-ADA2-161EE187D0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66094" y="382587"/>
              <a:ext cx="60856" cy="296905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5" name="Freeform 26">
              <a:extLst>
                <a:ext uri="{FF2B5EF4-FFF2-40B4-BE49-F238E27FC236}">
                  <a16:creationId xmlns:a16="http://schemas.microsoft.com/office/drawing/2014/main" id="{C8056C7B-99AF-49DA-BA7D-337AD6A6E3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00715" y="469261"/>
              <a:ext cx="267398" cy="212075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6" name="Freeform 27">
              <a:extLst>
                <a:ext uri="{FF2B5EF4-FFF2-40B4-BE49-F238E27FC236}">
                  <a16:creationId xmlns:a16="http://schemas.microsoft.com/office/drawing/2014/main" id="{65E98E8F-402E-4014-8A9A-5E40A71205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4931" y="465573"/>
              <a:ext cx="140153" cy="138310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7" name="Freeform 28">
              <a:extLst>
                <a:ext uri="{FF2B5EF4-FFF2-40B4-BE49-F238E27FC236}">
                  <a16:creationId xmlns:a16="http://schemas.microsoft.com/office/drawing/2014/main" id="{7866922D-DEA1-418E-8B53-DDF78B5F63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5689" y="463729"/>
              <a:ext cx="267398" cy="409396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7" name="Textplatzhalter 25">
            <a:extLst>
              <a:ext uri="{FF2B5EF4-FFF2-40B4-BE49-F238E27FC236}">
                <a16:creationId xmlns:a16="http://schemas.microsoft.com/office/drawing/2014/main" id="{C785F0DD-3489-479D-B293-5BDB563C24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6463" y="5452063"/>
            <a:ext cx="5581650" cy="276999"/>
          </a:xfrm>
        </p:spPr>
        <p:txBody>
          <a:bodyPr vert="horz" wrap="squar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Optional </a:t>
            </a:r>
            <a:r>
              <a:rPr lang="de-DE" dirty="0" err="1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7090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Chart_B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F3985D2-83F6-4F13-8824-EF1AD2FE3C08}"/>
              </a:ext>
            </a:extLst>
          </p:cNvPr>
          <p:cNvSpPr/>
          <p:nvPr userDrawn="1"/>
        </p:nvSpPr>
        <p:spPr>
          <a:xfrm>
            <a:off x="-3176" y="0"/>
            <a:ext cx="6362701" cy="6858000"/>
          </a:xfrm>
          <a:custGeom>
            <a:avLst/>
            <a:gdLst>
              <a:gd name="connsiteX0" fmla="*/ 0 w 6362701"/>
              <a:gd name="connsiteY0" fmla="*/ 0 h 6858000"/>
              <a:gd name="connsiteX1" fmla="*/ 108601 w 6362701"/>
              <a:gd name="connsiteY1" fmla="*/ 0 h 6858000"/>
              <a:gd name="connsiteX2" fmla="*/ 2260601 w 6362701"/>
              <a:gd name="connsiteY2" fmla="*/ 0 h 6858000"/>
              <a:gd name="connsiteX3" fmla="*/ 4401805 w 6362701"/>
              <a:gd name="connsiteY3" fmla="*/ 0 h 6858000"/>
              <a:gd name="connsiteX4" fmla="*/ 4492081 w 6362701"/>
              <a:gd name="connsiteY4" fmla="*/ 153361 h 6858000"/>
              <a:gd name="connsiteX5" fmla="*/ 6289181 w 6362701"/>
              <a:gd name="connsiteY5" fmla="*/ 3206276 h 6858000"/>
              <a:gd name="connsiteX6" fmla="*/ 6289181 w 6362701"/>
              <a:gd name="connsiteY6" fmla="*/ 3742212 h 6858000"/>
              <a:gd name="connsiteX7" fmla="*/ 4478025 w 6362701"/>
              <a:gd name="connsiteY7" fmla="*/ 6819005 h 6858000"/>
              <a:gd name="connsiteX8" fmla="*/ 4455071 w 6362701"/>
              <a:gd name="connsiteY8" fmla="*/ 6858000 h 6858000"/>
              <a:gd name="connsiteX9" fmla="*/ 2260601 w 6362701"/>
              <a:gd name="connsiteY9" fmla="*/ 6858000 h 6858000"/>
              <a:gd name="connsiteX10" fmla="*/ 108601 w 6362701"/>
              <a:gd name="connsiteY10" fmla="*/ 6858000 h 6858000"/>
              <a:gd name="connsiteX11" fmla="*/ 0 w 636270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62701" h="6858000">
                <a:moveTo>
                  <a:pt x="0" y="0"/>
                </a:moveTo>
                <a:lnTo>
                  <a:pt x="108601" y="0"/>
                </a:lnTo>
                <a:lnTo>
                  <a:pt x="2260601" y="0"/>
                </a:lnTo>
                <a:lnTo>
                  <a:pt x="4401805" y="0"/>
                </a:lnTo>
                <a:lnTo>
                  <a:pt x="4492081" y="153361"/>
                </a:lnTo>
                <a:cubicBezTo>
                  <a:pt x="6289181" y="3206276"/>
                  <a:pt x="6289181" y="3206276"/>
                  <a:pt x="6289181" y="3206276"/>
                </a:cubicBezTo>
                <a:cubicBezTo>
                  <a:pt x="6387208" y="3371490"/>
                  <a:pt x="6387208" y="3575655"/>
                  <a:pt x="6289181" y="3742212"/>
                </a:cubicBezTo>
                <a:cubicBezTo>
                  <a:pt x="5177296" y="5631083"/>
                  <a:pt x="4690847" y="6457464"/>
                  <a:pt x="4478025" y="6819005"/>
                </a:cubicBezTo>
                <a:lnTo>
                  <a:pt x="4455071" y="6858000"/>
                </a:lnTo>
                <a:lnTo>
                  <a:pt x="2260601" y="6858000"/>
                </a:lnTo>
                <a:lnTo>
                  <a:pt x="108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554506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" name="Bildplatzhalter 100">
            <a:extLst>
              <a:ext uri="{FF2B5EF4-FFF2-40B4-BE49-F238E27FC236}">
                <a16:creationId xmlns:a16="http://schemas.microsoft.com/office/drawing/2014/main" id="{16156DF4-3F4D-44E7-B476-ABE2F726AA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254100" cy="6858000"/>
          </a:xfrm>
          <a:custGeom>
            <a:avLst/>
            <a:gdLst>
              <a:gd name="connsiteX0" fmla="*/ 0 w 6254100"/>
              <a:gd name="connsiteY0" fmla="*/ 0 h 6858000"/>
              <a:gd name="connsiteX1" fmla="*/ 4293204 w 6254100"/>
              <a:gd name="connsiteY1" fmla="*/ 0 h 6858000"/>
              <a:gd name="connsiteX2" fmla="*/ 4383480 w 6254100"/>
              <a:gd name="connsiteY2" fmla="*/ 153361 h 6858000"/>
              <a:gd name="connsiteX3" fmla="*/ 6180580 w 6254100"/>
              <a:gd name="connsiteY3" fmla="*/ 3206276 h 6858000"/>
              <a:gd name="connsiteX4" fmla="*/ 6180580 w 6254100"/>
              <a:gd name="connsiteY4" fmla="*/ 3742212 h 6858000"/>
              <a:gd name="connsiteX5" fmla="*/ 4369424 w 6254100"/>
              <a:gd name="connsiteY5" fmla="*/ 6819005 h 6858000"/>
              <a:gd name="connsiteX6" fmla="*/ 4346470 w 6254100"/>
              <a:gd name="connsiteY6" fmla="*/ 6858000 h 6858000"/>
              <a:gd name="connsiteX7" fmla="*/ 0 w 62541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54100" h="6858000">
                <a:moveTo>
                  <a:pt x="0" y="0"/>
                </a:moveTo>
                <a:lnTo>
                  <a:pt x="4293204" y="0"/>
                </a:lnTo>
                <a:lnTo>
                  <a:pt x="4383480" y="153361"/>
                </a:lnTo>
                <a:cubicBezTo>
                  <a:pt x="6180580" y="3206276"/>
                  <a:pt x="6180580" y="3206276"/>
                  <a:pt x="6180580" y="3206276"/>
                </a:cubicBezTo>
                <a:cubicBezTo>
                  <a:pt x="6278607" y="3371490"/>
                  <a:pt x="6278607" y="3575655"/>
                  <a:pt x="6180580" y="3742212"/>
                </a:cubicBezTo>
                <a:cubicBezTo>
                  <a:pt x="5068695" y="5631083"/>
                  <a:pt x="4582246" y="6457464"/>
                  <a:pt x="4369424" y="6819005"/>
                </a:cubicBezTo>
                <a:lnTo>
                  <a:pt x="434647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0ECC96CB-4CE4-4788-8704-68CE2AEDABE6}"/>
              </a:ext>
            </a:extLst>
          </p:cNvPr>
          <p:cNvGrpSpPr/>
          <p:nvPr userDrawn="1"/>
        </p:nvGrpSpPr>
        <p:grpSpPr>
          <a:xfrm>
            <a:off x="8685747" y="382587"/>
            <a:ext cx="2882366" cy="490538"/>
            <a:chOff x="8685747" y="382587"/>
            <a:chExt cx="2882366" cy="490538"/>
          </a:xfrm>
        </p:grpSpPr>
        <p:sp>
          <p:nvSpPr>
            <p:cNvPr id="83" name="Freeform 5">
              <a:extLst>
                <a:ext uri="{FF2B5EF4-FFF2-40B4-BE49-F238E27FC236}">
                  <a16:creationId xmlns:a16="http://schemas.microsoft.com/office/drawing/2014/main" id="{6F07A207-5976-4C99-9ACA-05FED67876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85747" y="797516"/>
              <a:ext cx="81141" cy="73765"/>
            </a:xfrm>
            <a:custGeom>
              <a:avLst/>
              <a:gdLst>
                <a:gd name="T0" fmla="*/ 82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2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2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4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2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6">
              <a:extLst>
                <a:ext uri="{FF2B5EF4-FFF2-40B4-BE49-F238E27FC236}">
                  <a16:creationId xmlns:a16="http://schemas.microsoft.com/office/drawing/2014/main" id="{DAB2D835-FCBC-4F54-A653-9C54129704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90862" y="797516"/>
              <a:ext cx="81141" cy="73765"/>
            </a:xfrm>
            <a:custGeom>
              <a:avLst/>
              <a:gdLst>
                <a:gd name="T0" fmla="*/ 78 w 129"/>
                <a:gd name="T1" fmla="*/ 13 h 115"/>
                <a:gd name="T2" fmla="*/ 72 w 129"/>
                <a:gd name="T3" fmla="*/ 18 h 115"/>
                <a:gd name="T4" fmla="*/ 72 w 129"/>
                <a:gd name="T5" fmla="*/ 108 h 115"/>
                <a:gd name="T6" fmla="*/ 65 w 129"/>
                <a:gd name="T7" fmla="*/ 115 h 115"/>
                <a:gd name="T8" fmla="*/ 63 w 129"/>
                <a:gd name="T9" fmla="*/ 115 h 115"/>
                <a:gd name="T10" fmla="*/ 57 w 129"/>
                <a:gd name="T11" fmla="*/ 108 h 115"/>
                <a:gd name="T12" fmla="*/ 57 w 129"/>
                <a:gd name="T13" fmla="*/ 18 h 115"/>
                <a:gd name="T14" fmla="*/ 51 w 129"/>
                <a:gd name="T15" fmla="*/ 13 h 115"/>
                <a:gd name="T16" fmla="*/ 6 w 129"/>
                <a:gd name="T17" fmla="*/ 13 h 115"/>
                <a:gd name="T18" fmla="*/ 0 w 129"/>
                <a:gd name="T19" fmla="*/ 8 h 115"/>
                <a:gd name="T20" fmla="*/ 0 w 129"/>
                <a:gd name="T21" fmla="*/ 6 h 115"/>
                <a:gd name="T22" fmla="*/ 6 w 129"/>
                <a:gd name="T23" fmla="*/ 0 h 115"/>
                <a:gd name="T24" fmla="*/ 123 w 129"/>
                <a:gd name="T25" fmla="*/ 0 h 115"/>
                <a:gd name="T26" fmla="*/ 129 w 129"/>
                <a:gd name="T27" fmla="*/ 6 h 115"/>
                <a:gd name="T28" fmla="*/ 129 w 129"/>
                <a:gd name="T29" fmla="*/ 8 h 115"/>
                <a:gd name="T30" fmla="*/ 123 w 129"/>
                <a:gd name="T31" fmla="*/ 13 h 115"/>
                <a:gd name="T32" fmla="*/ 78 w 129"/>
                <a:gd name="T33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15">
                  <a:moveTo>
                    <a:pt x="78" y="13"/>
                  </a:moveTo>
                  <a:cubicBezTo>
                    <a:pt x="74" y="13"/>
                    <a:pt x="72" y="15"/>
                    <a:pt x="72" y="1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12"/>
                    <a:pt x="70" y="115"/>
                    <a:pt x="65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9" y="115"/>
                    <a:pt x="57" y="112"/>
                    <a:pt x="57" y="108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5"/>
                    <a:pt x="55" y="13"/>
                    <a:pt x="51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7" y="0"/>
                    <a:pt x="129" y="2"/>
                    <a:pt x="129" y="6"/>
                  </a:cubicBezTo>
                  <a:cubicBezTo>
                    <a:pt x="129" y="8"/>
                    <a:pt x="129" y="8"/>
                    <a:pt x="129" y="8"/>
                  </a:cubicBezTo>
                  <a:cubicBezTo>
                    <a:pt x="129" y="11"/>
                    <a:pt x="127" y="13"/>
                    <a:pt x="123" y="13"/>
                  </a:cubicBezTo>
                  <a:lnTo>
                    <a:pt x="78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5" name="Freeform 7">
              <a:extLst>
                <a:ext uri="{FF2B5EF4-FFF2-40B4-BE49-F238E27FC236}">
                  <a16:creationId xmlns:a16="http://schemas.microsoft.com/office/drawing/2014/main" id="{03BA7C87-8228-4B69-9B91-4E9CA9C90C8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897821" y="797516"/>
              <a:ext cx="81141" cy="73765"/>
            </a:xfrm>
            <a:custGeom>
              <a:avLst/>
              <a:gdLst>
                <a:gd name="T0" fmla="*/ 0 w 126"/>
                <a:gd name="T1" fmla="*/ 18 h 115"/>
                <a:gd name="T2" fmla="*/ 20 w 126"/>
                <a:gd name="T3" fmla="*/ 0 h 115"/>
                <a:gd name="T4" fmla="*/ 83 w 126"/>
                <a:gd name="T5" fmla="*/ 0 h 115"/>
                <a:gd name="T6" fmla="*/ 126 w 126"/>
                <a:gd name="T7" fmla="*/ 31 h 115"/>
                <a:gd name="T8" fmla="*/ 126 w 126"/>
                <a:gd name="T9" fmla="*/ 36 h 115"/>
                <a:gd name="T10" fmla="*/ 115 w 126"/>
                <a:gd name="T11" fmla="*/ 61 h 115"/>
                <a:gd name="T12" fmla="*/ 111 w 126"/>
                <a:gd name="T13" fmla="*/ 65 h 115"/>
                <a:gd name="T14" fmla="*/ 115 w 126"/>
                <a:gd name="T15" fmla="*/ 68 h 115"/>
                <a:gd name="T16" fmla="*/ 126 w 126"/>
                <a:gd name="T17" fmla="*/ 94 h 115"/>
                <a:gd name="T18" fmla="*/ 126 w 126"/>
                <a:gd name="T19" fmla="*/ 108 h 115"/>
                <a:gd name="T20" fmla="*/ 119 w 126"/>
                <a:gd name="T21" fmla="*/ 115 h 115"/>
                <a:gd name="T22" fmla="*/ 117 w 126"/>
                <a:gd name="T23" fmla="*/ 115 h 115"/>
                <a:gd name="T24" fmla="*/ 111 w 126"/>
                <a:gd name="T25" fmla="*/ 108 h 115"/>
                <a:gd name="T26" fmla="*/ 111 w 126"/>
                <a:gd name="T27" fmla="*/ 102 h 115"/>
                <a:gd name="T28" fmla="*/ 75 w 126"/>
                <a:gd name="T29" fmla="*/ 71 h 115"/>
                <a:gd name="T30" fmla="*/ 21 w 126"/>
                <a:gd name="T31" fmla="*/ 71 h 115"/>
                <a:gd name="T32" fmla="*/ 15 w 126"/>
                <a:gd name="T33" fmla="*/ 76 h 115"/>
                <a:gd name="T34" fmla="*/ 15 w 126"/>
                <a:gd name="T35" fmla="*/ 108 h 115"/>
                <a:gd name="T36" fmla="*/ 8 w 126"/>
                <a:gd name="T37" fmla="*/ 115 h 115"/>
                <a:gd name="T38" fmla="*/ 6 w 126"/>
                <a:gd name="T39" fmla="*/ 115 h 115"/>
                <a:gd name="T40" fmla="*/ 0 w 126"/>
                <a:gd name="T41" fmla="*/ 108 h 115"/>
                <a:gd name="T42" fmla="*/ 0 w 126"/>
                <a:gd name="T43" fmla="*/ 18 h 115"/>
                <a:gd name="T44" fmla="*/ 80 w 126"/>
                <a:gd name="T45" fmla="*/ 59 h 115"/>
                <a:gd name="T46" fmla="*/ 111 w 126"/>
                <a:gd name="T47" fmla="*/ 37 h 115"/>
                <a:gd name="T48" fmla="*/ 111 w 126"/>
                <a:gd name="T49" fmla="*/ 34 h 115"/>
                <a:gd name="T50" fmla="*/ 78 w 126"/>
                <a:gd name="T51" fmla="*/ 13 h 115"/>
                <a:gd name="T52" fmla="*/ 21 w 126"/>
                <a:gd name="T53" fmla="*/ 13 h 115"/>
                <a:gd name="T54" fmla="*/ 15 w 126"/>
                <a:gd name="T55" fmla="*/ 18 h 115"/>
                <a:gd name="T56" fmla="*/ 15 w 126"/>
                <a:gd name="T57" fmla="*/ 54 h 115"/>
                <a:gd name="T58" fmla="*/ 21 w 126"/>
                <a:gd name="T59" fmla="*/ 59 h 115"/>
                <a:gd name="T60" fmla="*/ 80 w 126"/>
                <a:gd name="T6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6" h="115">
                  <a:moveTo>
                    <a:pt x="0" y="18"/>
                  </a:moveTo>
                  <a:cubicBezTo>
                    <a:pt x="0" y="6"/>
                    <a:pt x="5" y="0"/>
                    <a:pt x="20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8" y="0"/>
                    <a:pt x="126" y="7"/>
                    <a:pt x="126" y="31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50"/>
                    <a:pt x="124" y="56"/>
                    <a:pt x="115" y="61"/>
                  </a:cubicBezTo>
                  <a:cubicBezTo>
                    <a:pt x="111" y="63"/>
                    <a:pt x="111" y="64"/>
                    <a:pt x="111" y="65"/>
                  </a:cubicBezTo>
                  <a:cubicBezTo>
                    <a:pt x="111" y="66"/>
                    <a:pt x="111" y="66"/>
                    <a:pt x="115" y="68"/>
                  </a:cubicBezTo>
                  <a:cubicBezTo>
                    <a:pt x="123" y="72"/>
                    <a:pt x="126" y="77"/>
                    <a:pt x="126" y="94"/>
                  </a:cubicBezTo>
                  <a:cubicBezTo>
                    <a:pt x="126" y="108"/>
                    <a:pt x="126" y="108"/>
                    <a:pt x="126" y="108"/>
                  </a:cubicBezTo>
                  <a:cubicBezTo>
                    <a:pt x="126" y="112"/>
                    <a:pt x="123" y="115"/>
                    <a:pt x="119" y="115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3" y="115"/>
                    <a:pt x="111" y="112"/>
                    <a:pt x="111" y="108"/>
                  </a:cubicBezTo>
                  <a:cubicBezTo>
                    <a:pt x="111" y="102"/>
                    <a:pt x="111" y="102"/>
                    <a:pt x="111" y="102"/>
                  </a:cubicBezTo>
                  <a:cubicBezTo>
                    <a:pt x="111" y="76"/>
                    <a:pt x="107" y="71"/>
                    <a:pt x="75" y="71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17" y="71"/>
                    <a:pt x="15" y="73"/>
                    <a:pt x="15" y="76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15" y="112"/>
                    <a:pt x="13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2" y="115"/>
                    <a:pt x="0" y="112"/>
                    <a:pt x="0" y="108"/>
                  </a:cubicBezTo>
                  <a:lnTo>
                    <a:pt x="0" y="18"/>
                  </a:lnTo>
                  <a:close/>
                  <a:moveTo>
                    <a:pt x="80" y="59"/>
                  </a:moveTo>
                  <a:cubicBezTo>
                    <a:pt x="105" y="59"/>
                    <a:pt x="111" y="54"/>
                    <a:pt x="111" y="37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16"/>
                    <a:pt x="106" y="13"/>
                    <a:pt x="78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7" y="13"/>
                    <a:pt x="15" y="15"/>
                    <a:pt x="15" y="18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7"/>
                    <a:pt x="17" y="59"/>
                    <a:pt x="21" y="59"/>
                  </a:cubicBezTo>
                  <a:lnTo>
                    <a:pt x="80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6" name="Freeform 8">
              <a:extLst>
                <a:ext uri="{FF2B5EF4-FFF2-40B4-BE49-F238E27FC236}">
                  <a16:creationId xmlns:a16="http://schemas.microsoft.com/office/drawing/2014/main" id="{C4540CED-EBC2-4273-9F1B-137881BD852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004780" y="797516"/>
              <a:ext cx="90362" cy="73765"/>
            </a:xfrm>
            <a:custGeom>
              <a:avLst/>
              <a:gdLst>
                <a:gd name="T0" fmla="*/ 16 w 142"/>
                <a:gd name="T1" fmla="*/ 109 h 115"/>
                <a:gd name="T2" fmla="*/ 8 w 142"/>
                <a:gd name="T3" fmla="*/ 115 h 115"/>
                <a:gd name="T4" fmla="*/ 6 w 142"/>
                <a:gd name="T5" fmla="*/ 115 h 115"/>
                <a:gd name="T6" fmla="*/ 0 w 142"/>
                <a:gd name="T7" fmla="*/ 110 h 115"/>
                <a:gd name="T8" fmla="*/ 2 w 142"/>
                <a:gd name="T9" fmla="*/ 105 h 115"/>
                <a:gd name="T10" fmla="*/ 60 w 142"/>
                <a:gd name="T11" fmla="*/ 5 h 115"/>
                <a:gd name="T12" fmla="*/ 68 w 142"/>
                <a:gd name="T13" fmla="*/ 0 h 115"/>
                <a:gd name="T14" fmla="*/ 77 w 142"/>
                <a:gd name="T15" fmla="*/ 0 h 115"/>
                <a:gd name="T16" fmla="*/ 85 w 142"/>
                <a:gd name="T17" fmla="*/ 5 h 115"/>
                <a:gd name="T18" fmla="*/ 141 w 142"/>
                <a:gd name="T19" fmla="*/ 105 h 115"/>
                <a:gd name="T20" fmla="*/ 142 w 142"/>
                <a:gd name="T21" fmla="*/ 110 h 115"/>
                <a:gd name="T22" fmla="*/ 136 w 142"/>
                <a:gd name="T23" fmla="*/ 115 h 115"/>
                <a:gd name="T24" fmla="*/ 135 w 142"/>
                <a:gd name="T25" fmla="*/ 115 h 115"/>
                <a:gd name="T26" fmla="*/ 127 w 142"/>
                <a:gd name="T27" fmla="*/ 109 h 115"/>
                <a:gd name="T28" fmla="*/ 118 w 142"/>
                <a:gd name="T29" fmla="*/ 93 h 115"/>
                <a:gd name="T30" fmla="*/ 112 w 142"/>
                <a:gd name="T31" fmla="*/ 90 h 115"/>
                <a:gd name="T32" fmla="*/ 31 w 142"/>
                <a:gd name="T33" fmla="*/ 90 h 115"/>
                <a:gd name="T34" fmla="*/ 25 w 142"/>
                <a:gd name="T35" fmla="*/ 93 h 115"/>
                <a:gd name="T36" fmla="*/ 16 w 142"/>
                <a:gd name="T37" fmla="*/ 109 h 115"/>
                <a:gd name="T38" fmla="*/ 75 w 142"/>
                <a:gd name="T39" fmla="*/ 14 h 115"/>
                <a:gd name="T40" fmla="*/ 72 w 142"/>
                <a:gd name="T41" fmla="*/ 12 h 115"/>
                <a:gd name="T42" fmla="*/ 70 w 142"/>
                <a:gd name="T43" fmla="*/ 14 h 115"/>
                <a:gd name="T44" fmla="*/ 36 w 142"/>
                <a:gd name="T45" fmla="*/ 73 h 115"/>
                <a:gd name="T46" fmla="*/ 36 w 142"/>
                <a:gd name="T47" fmla="*/ 75 h 115"/>
                <a:gd name="T48" fmla="*/ 39 w 142"/>
                <a:gd name="T49" fmla="*/ 78 h 115"/>
                <a:gd name="T50" fmla="*/ 104 w 142"/>
                <a:gd name="T51" fmla="*/ 78 h 115"/>
                <a:gd name="T52" fmla="*/ 108 w 142"/>
                <a:gd name="T53" fmla="*/ 75 h 115"/>
                <a:gd name="T54" fmla="*/ 107 w 142"/>
                <a:gd name="T55" fmla="*/ 73 h 115"/>
                <a:gd name="T56" fmla="*/ 75 w 142"/>
                <a:gd name="T57" fmla="*/ 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2" h="115">
                  <a:moveTo>
                    <a:pt x="16" y="109"/>
                  </a:moveTo>
                  <a:cubicBezTo>
                    <a:pt x="14" y="113"/>
                    <a:pt x="12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3"/>
                    <a:pt x="0" y="110"/>
                  </a:cubicBezTo>
                  <a:cubicBezTo>
                    <a:pt x="0" y="108"/>
                    <a:pt x="1" y="107"/>
                    <a:pt x="2" y="10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2" y="1"/>
                    <a:pt x="64" y="0"/>
                    <a:pt x="6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81" y="0"/>
                    <a:pt x="83" y="1"/>
                    <a:pt x="85" y="5"/>
                  </a:cubicBezTo>
                  <a:cubicBezTo>
                    <a:pt x="141" y="105"/>
                    <a:pt x="141" y="105"/>
                    <a:pt x="141" y="105"/>
                  </a:cubicBezTo>
                  <a:cubicBezTo>
                    <a:pt x="142" y="106"/>
                    <a:pt x="142" y="108"/>
                    <a:pt x="142" y="110"/>
                  </a:cubicBezTo>
                  <a:cubicBezTo>
                    <a:pt x="142" y="113"/>
                    <a:pt x="140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1" y="115"/>
                    <a:pt x="129" y="113"/>
                    <a:pt x="127" y="109"/>
                  </a:cubicBezTo>
                  <a:cubicBezTo>
                    <a:pt x="118" y="93"/>
                    <a:pt x="118" y="93"/>
                    <a:pt x="118" y="93"/>
                  </a:cubicBezTo>
                  <a:cubicBezTo>
                    <a:pt x="116" y="90"/>
                    <a:pt x="114" y="90"/>
                    <a:pt x="112" y="90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29" y="90"/>
                    <a:pt x="27" y="90"/>
                    <a:pt x="25" y="93"/>
                  </a:cubicBezTo>
                  <a:lnTo>
                    <a:pt x="16" y="109"/>
                  </a:lnTo>
                  <a:close/>
                  <a:moveTo>
                    <a:pt x="75" y="14"/>
                  </a:moveTo>
                  <a:cubicBezTo>
                    <a:pt x="74" y="13"/>
                    <a:pt x="73" y="12"/>
                    <a:pt x="72" y="12"/>
                  </a:cubicBezTo>
                  <a:cubicBezTo>
                    <a:pt x="71" y="12"/>
                    <a:pt x="71" y="13"/>
                    <a:pt x="70" y="1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6" y="74"/>
                    <a:pt x="36" y="75"/>
                    <a:pt x="36" y="75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7" y="78"/>
                    <a:pt x="108" y="77"/>
                    <a:pt x="108" y="75"/>
                  </a:cubicBezTo>
                  <a:cubicBezTo>
                    <a:pt x="108" y="75"/>
                    <a:pt x="107" y="74"/>
                    <a:pt x="107" y="73"/>
                  </a:cubicBezTo>
                  <a:lnTo>
                    <a:pt x="75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7" name="Freeform 9">
              <a:extLst>
                <a:ext uri="{FF2B5EF4-FFF2-40B4-BE49-F238E27FC236}">
                  <a16:creationId xmlns:a16="http://schemas.microsoft.com/office/drawing/2014/main" id="{98E97174-8E79-4CD6-9C16-880374EDD9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00675" y="797516"/>
              <a:ext cx="81141" cy="73765"/>
            </a:xfrm>
            <a:custGeom>
              <a:avLst/>
              <a:gdLst>
                <a:gd name="T0" fmla="*/ 78 w 128"/>
                <a:gd name="T1" fmla="*/ 13 h 115"/>
                <a:gd name="T2" fmla="*/ 72 w 128"/>
                <a:gd name="T3" fmla="*/ 18 h 115"/>
                <a:gd name="T4" fmla="*/ 72 w 128"/>
                <a:gd name="T5" fmla="*/ 108 h 115"/>
                <a:gd name="T6" fmla="*/ 65 w 128"/>
                <a:gd name="T7" fmla="*/ 115 h 115"/>
                <a:gd name="T8" fmla="*/ 63 w 128"/>
                <a:gd name="T9" fmla="*/ 115 h 115"/>
                <a:gd name="T10" fmla="*/ 56 w 128"/>
                <a:gd name="T11" fmla="*/ 108 h 115"/>
                <a:gd name="T12" fmla="*/ 56 w 128"/>
                <a:gd name="T13" fmla="*/ 18 h 115"/>
                <a:gd name="T14" fmla="*/ 50 w 128"/>
                <a:gd name="T15" fmla="*/ 13 h 115"/>
                <a:gd name="T16" fmla="*/ 6 w 128"/>
                <a:gd name="T17" fmla="*/ 13 h 115"/>
                <a:gd name="T18" fmla="*/ 0 w 128"/>
                <a:gd name="T19" fmla="*/ 8 h 115"/>
                <a:gd name="T20" fmla="*/ 0 w 128"/>
                <a:gd name="T21" fmla="*/ 6 h 115"/>
                <a:gd name="T22" fmla="*/ 6 w 128"/>
                <a:gd name="T23" fmla="*/ 0 h 115"/>
                <a:gd name="T24" fmla="*/ 122 w 128"/>
                <a:gd name="T25" fmla="*/ 0 h 115"/>
                <a:gd name="T26" fmla="*/ 128 w 128"/>
                <a:gd name="T27" fmla="*/ 6 h 115"/>
                <a:gd name="T28" fmla="*/ 128 w 128"/>
                <a:gd name="T29" fmla="*/ 8 h 115"/>
                <a:gd name="T30" fmla="*/ 122 w 128"/>
                <a:gd name="T31" fmla="*/ 13 h 115"/>
                <a:gd name="T32" fmla="*/ 78 w 128"/>
                <a:gd name="T33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" h="115">
                  <a:moveTo>
                    <a:pt x="78" y="13"/>
                  </a:moveTo>
                  <a:cubicBezTo>
                    <a:pt x="74" y="13"/>
                    <a:pt x="72" y="15"/>
                    <a:pt x="72" y="1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12"/>
                    <a:pt x="69" y="115"/>
                    <a:pt x="65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9" y="115"/>
                    <a:pt x="56" y="112"/>
                    <a:pt x="56" y="10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5"/>
                    <a:pt x="55" y="13"/>
                    <a:pt x="50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6" y="0"/>
                    <a:pt x="128" y="2"/>
                    <a:pt x="128" y="6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11"/>
                    <a:pt x="126" y="13"/>
                    <a:pt x="122" y="13"/>
                  </a:cubicBezTo>
                  <a:lnTo>
                    <a:pt x="78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8" name="Freeform 10">
              <a:extLst>
                <a:ext uri="{FF2B5EF4-FFF2-40B4-BE49-F238E27FC236}">
                  <a16:creationId xmlns:a16="http://schemas.microsoft.com/office/drawing/2014/main" id="{CF2FF155-1C08-43C5-9F60-D8FF83E3A7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07634" y="797516"/>
              <a:ext cx="73765" cy="73765"/>
            </a:xfrm>
            <a:custGeom>
              <a:avLst/>
              <a:gdLst>
                <a:gd name="T0" fmla="*/ 0 w 114"/>
                <a:gd name="T1" fmla="*/ 18 h 115"/>
                <a:gd name="T2" fmla="*/ 21 w 114"/>
                <a:gd name="T3" fmla="*/ 0 h 115"/>
                <a:gd name="T4" fmla="*/ 107 w 114"/>
                <a:gd name="T5" fmla="*/ 0 h 115"/>
                <a:gd name="T6" fmla="*/ 113 w 114"/>
                <a:gd name="T7" fmla="*/ 6 h 115"/>
                <a:gd name="T8" fmla="*/ 113 w 114"/>
                <a:gd name="T9" fmla="*/ 8 h 115"/>
                <a:gd name="T10" fmla="*/ 107 w 114"/>
                <a:gd name="T11" fmla="*/ 13 h 115"/>
                <a:gd name="T12" fmla="*/ 22 w 114"/>
                <a:gd name="T13" fmla="*/ 13 h 115"/>
                <a:gd name="T14" fmla="*/ 16 w 114"/>
                <a:gd name="T15" fmla="*/ 19 h 115"/>
                <a:gd name="T16" fmla="*/ 16 w 114"/>
                <a:gd name="T17" fmla="*/ 44 h 115"/>
                <a:gd name="T18" fmla="*/ 22 w 114"/>
                <a:gd name="T19" fmla="*/ 50 h 115"/>
                <a:gd name="T20" fmla="*/ 103 w 114"/>
                <a:gd name="T21" fmla="*/ 50 h 115"/>
                <a:gd name="T22" fmla="*/ 109 w 114"/>
                <a:gd name="T23" fmla="*/ 55 h 115"/>
                <a:gd name="T24" fmla="*/ 109 w 114"/>
                <a:gd name="T25" fmla="*/ 56 h 115"/>
                <a:gd name="T26" fmla="*/ 103 w 114"/>
                <a:gd name="T27" fmla="*/ 62 h 115"/>
                <a:gd name="T28" fmla="*/ 22 w 114"/>
                <a:gd name="T29" fmla="*/ 62 h 115"/>
                <a:gd name="T30" fmla="*/ 16 w 114"/>
                <a:gd name="T31" fmla="*/ 67 h 115"/>
                <a:gd name="T32" fmla="*/ 16 w 114"/>
                <a:gd name="T33" fmla="*/ 96 h 115"/>
                <a:gd name="T34" fmla="*/ 22 w 114"/>
                <a:gd name="T35" fmla="*/ 102 h 115"/>
                <a:gd name="T36" fmla="*/ 108 w 114"/>
                <a:gd name="T37" fmla="*/ 102 h 115"/>
                <a:gd name="T38" fmla="*/ 114 w 114"/>
                <a:gd name="T39" fmla="*/ 107 h 115"/>
                <a:gd name="T40" fmla="*/ 114 w 114"/>
                <a:gd name="T41" fmla="*/ 109 h 115"/>
                <a:gd name="T42" fmla="*/ 108 w 114"/>
                <a:gd name="T43" fmla="*/ 115 h 115"/>
                <a:gd name="T44" fmla="*/ 21 w 114"/>
                <a:gd name="T45" fmla="*/ 115 h 115"/>
                <a:gd name="T46" fmla="*/ 0 w 114"/>
                <a:gd name="T47" fmla="*/ 97 h 115"/>
                <a:gd name="T48" fmla="*/ 0 w 114"/>
                <a:gd name="T49" fmla="*/ 1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4" h="115">
                  <a:moveTo>
                    <a:pt x="0" y="18"/>
                  </a:moveTo>
                  <a:cubicBezTo>
                    <a:pt x="0" y="6"/>
                    <a:pt x="5" y="0"/>
                    <a:pt x="21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11" y="0"/>
                    <a:pt x="113" y="2"/>
                    <a:pt x="113" y="6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11"/>
                    <a:pt x="111" y="13"/>
                    <a:pt x="107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7" y="13"/>
                    <a:pt x="16" y="15"/>
                    <a:pt x="16" y="19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8"/>
                    <a:pt x="18" y="50"/>
                    <a:pt x="22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7" y="50"/>
                    <a:pt x="109" y="52"/>
                    <a:pt x="109" y="55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60"/>
                    <a:pt x="107" y="62"/>
                    <a:pt x="103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6" y="64"/>
                    <a:pt x="16" y="67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0"/>
                    <a:pt x="17" y="102"/>
                    <a:pt x="22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12" y="102"/>
                    <a:pt x="114" y="104"/>
                    <a:pt x="114" y="107"/>
                  </a:cubicBezTo>
                  <a:cubicBezTo>
                    <a:pt x="114" y="109"/>
                    <a:pt x="114" y="109"/>
                    <a:pt x="114" y="109"/>
                  </a:cubicBezTo>
                  <a:cubicBezTo>
                    <a:pt x="114" y="112"/>
                    <a:pt x="112" y="115"/>
                    <a:pt x="108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5" y="115"/>
                    <a:pt x="0" y="109"/>
                    <a:pt x="0" y="97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9" name="Freeform 11">
              <a:extLst>
                <a:ext uri="{FF2B5EF4-FFF2-40B4-BE49-F238E27FC236}">
                  <a16:creationId xmlns:a16="http://schemas.microsoft.com/office/drawing/2014/main" id="{A6F756B7-99A7-4647-9789-E7F15D2798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07217" y="797516"/>
              <a:ext cx="88518" cy="73765"/>
            </a:xfrm>
            <a:custGeom>
              <a:avLst/>
              <a:gdLst>
                <a:gd name="T0" fmla="*/ 139 w 139"/>
                <a:gd name="T1" fmla="*/ 77 h 116"/>
                <a:gd name="T2" fmla="*/ 81 w 139"/>
                <a:gd name="T3" fmla="*/ 116 h 116"/>
                <a:gd name="T4" fmla="*/ 63 w 139"/>
                <a:gd name="T5" fmla="*/ 116 h 116"/>
                <a:gd name="T6" fmla="*/ 0 w 139"/>
                <a:gd name="T7" fmla="*/ 62 h 116"/>
                <a:gd name="T8" fmla="*/ 0 w 139"/>
                <a:gd name="T9" fmla="*/ 55 h 116"/>
                <a:gd name="T10" fmla="*/ 63 w 139"/>
                <a:gd name="T11" fmla="*/ 0 h 116"/>
                <a:gd name="T12" fmla="*/ 104 w 139"/>
                <a:gd name="T13" fmla="*/ 0 h 116"/>
                <a:gd name="T14" fmla="*/ 134 w 139"/>
                <a:gd name="T15" fmla="*/ 8 h 116"/>
                <a:gd name="T16" fmla="*/ 134 w 139"/>
                <a:gd name="T17" fmla="*/ 8 h 116"/>
                <a:gd name="T18" fmla="*/ 128 w 139"/>
                <a:gd name="T19" fmla="*/ 13 h 116"/>
                <a:gd name="T20" fmla="*/ 65 w 139"/>
                <a:gd name="T21" fmla="*/ 13 h 116"/>
                <a:gd name="T22" fmla="*/ 16 w 139"/>
                <a:gd name="T23" fmla="*/ 56 h 116"/>
                <a:gd name="T24" fmla="*/ 16 w 139"/>
                <a:gd name="T25" fmla="*/ 61 h 116"/>
                <a:gd name="T26" fmla="*/ 65 w 139"/>
                <a:gd name="T27" fmla="*/ 104 h 116"/>
                <a:gd name="T28" fmla="*/ 80 w 139"/>
                <a:gd name="T29" fmla="*/ 104 h 116"/>
                <a:gd name="T30" fmla="*/ 124 w 139"/>
                <a:gd name="T31" fmla="*/ 81 h 116"/>
                <a:gd name="T32" fmla="*/ 124 w 139"/>
                <a:gd name="T33" fmla="*/ 71 h 116"/>
                <a:gd name="T34" fmla="*/ 120 w 139"/>
                <a:gd name="T35" fmla="*/ 68 h 116"/>
                <a:gd name="T36" fmla="*/ 68 w 139"/>
                <a:gd name="T37" fmla="*/ 68 h 116"/>
                <a:gd name="T38" fmla="*/ 63 w 139"/>
                <a:gd name="T39" fmla="*/ 62 h 116"/>
                <a:gd name="T40" fmla="*/ 63 w 139"/>
                <a:gd name="T41" fmla="*/ 61 h 116"/>
                <a:gd name="T42" fmla="*/ 68 w 139"/>
                <a:gd name="T43" fmla="*/ 56 h 116"/>
                <a:gd name="T44" fmla="*/ 126 w 139"/>
                <a:gd name="T45" fmla="*/ 56 h 116"/>
                <a:gd name="T46" fmla="*/ 139 w 139"/>
                <a:gd name="T47" fmla="*/ 66 h 116"/>
                <a:gd name="T48" fmla="*/ 139 w 139"/>
                <a:gd name="T49" fmla="*/ 7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16">
                  <a:moveTo>
                    <a:pt x="139" y="77"/>
                  </a:moveTo>
                  <a:cubicBezTo>
                    <a:pt x="139" y="110"/>
                    <a:pt x="133" y="116"/>
                    <a:pt x="81" y="116"/>
                  </a:cubicBezTo>
                  <a:cubicBezTo>
                    <a:pt x="63" y="116"/>
                    <a:pt x="63" y="116"/>
                    <a:pt x="63" y="116"/>
                  </a:cubicBezTo>
                  <a:cubicBezTo>
                    <a:pt x="11" y="116"/>
                    <a:pt x="0" y="108"/>
                    <a:pt x="0" y="6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9"/>
                    <a:pt x="11" y="0"/>
                    <a:pt x="6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31" y="0"/>
                    <a:pt x="134" y="3"/>
                    <a:pt x="134" y="8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4" y="11"/>
                    <a:pt x="131" y="13"/>
                    <a:pt x="128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20" y="13"/>
                    <a:pt x="16" y="18"/>
                    <a:pt x="16" y="56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98"/>
                    <a:pt x="20" y="104"/>
                    <a:pt x="65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121" y="104"/>
                    <a:pt x="124" y="102"/>
                    <a:pt x="124" y="8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69"/>
                    <a:pt x="123" y="68"/>
                    <a:pt x="120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5" y="68"/>
                    <a:pt x="63" y="66"/>
                    <a:pt x="63" y="62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3" y="58"/>
                    <a:pt x="65" y="56"/>
                    <a:pt x="68" y="56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35" y="56"/>
                    <a:pt x="139" y="60"/>
                    <a:pt x="139" y="66"/>
                  </a:cubicBezTo>
                  <a:lnTo>
                    <a:pt x="139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0" name="Freeform 12">
              <a:extLst>
                <a:ext uri="{FF2B5EF4-FFF2-40B4-BE49-F238E27FC236}">
                  <a16:creationId xmlns:a16="http://schemas.microsoft.com/office/drawing/2014/main" id="{8B3D6FF1-BE7E-47C0-9BFC-F61E8645EB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17864" y="797516"/>
              <a:ext cx="86674" cy="73765"/>
            </a:xfrm>
            <a:custGeom>
              <a:avLst/>
              <a:gdLst>
                <a:gd name="T0" fmla="*/ 76 w 137"/>
                <a:gd name="T1" fmla="*/ 108 h 115"/>
                <a:gd name="T2" fmla="*/ 69 w 137"/>
                <a:gd name="T3" fmla="*/ 115 h 115"/>
                <a:gd name="T4" fmla="*/ 67 w 137"/>
                <a:gd name="T5" fmla="*/ 115 h 115"/>
                <a:gd name="T6" fmla="*/ 60 w 137"/>
                <a:gd name="T7" fmla="*/ 108 h 115"/>
                <a:gd name="T8" fmla="*/ 60 w 137"/>
                <a:gd name="T9" fmla="*/ 74 h 115"/>
                <a:gd name="T10" fmla="*/ 58 w 137"/>
                <a:gd name="T11" fmla="*/ 69 h 115"/>
                <a:gd name="T12" fmla="*/ 3 w 137"/>
                <a:gd name="T13" fmla="*/ 10 h 115"/>
                <a:gd name="T14" fmla="*/ 0 w 137"/>
                <a:gd name="T15" fmla="*/ 5 h 115"/>
                <a:gd name="T16" fmla="*/ 6 w 137"/>
                <a:gd name="T17" fmla="*/ 0 h 115"/>
                <a:gd name="T18" fmla="*/ 9 w 137"/>
                <a:gd name="T19" fmla="*/ 0 h 115"/>
                <a:gd name="T20" fmla="*/ 16 w 137"/>
                <a:gd name="T21" fmla="*/ 3 h 115"/>
                <a:gd name="T22" fmla="*/ 65 w 137"/>
                <a:gd name="T23" fmla="*/ 56 h 115"/>
                <a:gd name="T24" fmla="*/ 69 w 137"/>
                <a:gd name="T25" fmla="*/ 58 h 115"/>
                <a:gd name="T26" fmla="*/ 72 w 137"/>
                <a:gd name="T27" fmla="*/ 56 h 115"/>
                <a:gd name="T28" fmla="*/ 121 w 137"/>
                <a:gd name="T29" fmla="*/ 3 h 115"/>
                <a:gd name="T30" fmla="*/ 129 w 137"/>
                <a:gd name="T31" fmla="*/ 0 h 115"/>
                <a:gd name="T32" fmla="*/ 131 w 137"/>
                <a:gd name="T33" fmla="*/ 0 h 115"/>
                <a:gd name="T34" fmla="*/ 137 w 137"/>
                <a:gd name="T35" fmla="*/ 5 h 115"/>
                <a:gd name="T36" fmla="*/ 134 w 137"/>
                <a:gd name="T37" fmla="*/ 10 h 115"/>
                <a:gd name="T38" fmla="*/ 78 w 137"/>
                <a:gd name="T39" fmla="*/ 69 h 115"/>
                <a:gd name="T40" fmla="*/ 76 w 137"/>
                <a:gd name="T41" fmla="*/ 74 h 115"/>
                <a:gd name="T42" fmla="*/ 76 w 137"/>
                <a:gd name="T43" fmla="*/ 10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7" h="115">
                  <a:moveTo>
                    <a:pt x="76" y="108"/>
                  </a:moveTo>
                  <a:cubicBezTo>
                    <a:pt x="76" y="112"/>
                    <a:pt x="73" y="115"/>
                    <a:pt x="69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3" y="115"/>
                    <a:pt x="60" y="112"/>
                    <a:pt x="60" y="108"/>
                  </a:cubicBezTo>
                  <a:cubicBezTo>
                    <a:pt x="60" y="74"/>
                    <a:pt x="60" y="74"/>
                    <a:pt x="60" y="74"/>
                  </a:cubicBezTo>
                  <a:cubicBezTo>
                    <a:pt x="60" y="73"/>
                    <a:pt x="60" y="71"/>
                    <a:pt x="58" y="6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" y="8"/>
                    <a:pt x="0" y="7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0"/>
                    <a:pt x="14" y="1"/>
                    <a:pt x="16" y="3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7" y="58"/>
                    <a:pt x="68" y="58"/>
                    <a:pt x="69" y="58"/>
                  </a:cubicBezTo>
                  <a:cubicBezTo>
                    <a:pt x="70" y="58"/>
                    <a:pt x="71" y="58"/>
                    <a:pt x="72" y="56"/>
                  </a:cubicBezTo>
                  <a:cubicBezTo>
                    <a:pt x="121" y="3"/>
                    <a:pt x="121" y="3"/>
                    <a:pt x="121" y="3"/>
                  </a:cubicBezTo>
                  <a:cubicBezTo>
                    <a:pt x="123" y="1"/>
                    <a:pt x="126" y="0"/>
                    <a:pt x="129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4" y="0"/>
                    <a:pt x="137" y="2"/>
                    <a:pt x="137" y="5"/>
                  </a:cubicBezTo>
                  <a:cubicBezTo>
                    <a:pt x="137" y="7"/>
                    <a:pt x="136" y="8"/>
                    <a:pt x="134" y="1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6" y="71"/>
                    <a:pt x="76" y="73"/>
                    <a:pt x="76" y="74"/>
                  </a:cubicBezTo>
                  <a:lnTo>
                    <a:pt x="76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1" name="Freeform 13">
              <a:extLst>
                <a:ext uri="{FF2B5EF4-FFF2-40B4-BE49-F238E27FC236}">
                  <a16:creationId xmlns:a16="http://schemas.microsoft.com/office/drawing/2014/main" id="{1522B5CA-B8FC-491B-A5CB-8EF332EC947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578303" y="797516"/>
              <a:ext cx="90362" cy="73765"/>
            </a:xfrm>
            <a:custGeom>
              <a:avLst/>
              <a:gdLst>
                <a:gd name="T0" fmla="*/ 16 w 143"/>
                <a:gd name="T1" fmla="*/ 109 h 115"/>
                <a:gd name="T2" fmla="*/ 8 w 143"/>
                <a:gd name="T3" fmla="*/ 115 h 115"/>
                <a:gd name="T4" fmla="*/ 7 w 143"/>
                <a:gd name="T5" fmla="*/ 115 h 115"/>
                <a:gd name="T6" fmla="*/ 0 w 143"/>
                <a:gd name="T7" fmla="*/ 110 h 115"/>
                <a:gd name="T8" fmla="*/ 2 w 143"/>
                <a:gd name="T9" fmla="*/ 105 h 115"/>
                <a:gd name="T10" fmla="*/ 60 w 143"/>
                <a:gd name="T11" fmla="*/ 5 h 115"/>
                <a:gd name="T12" fmla="*/ 68 w 143"/>
                <a:gd name="T13" fmla="*/ 0 h 115"/>
                <a:gd name="T14" fmla="*/ 77 w 143"/>
                <a:gd name="T15" fmla="*/ 0 h 115"/>
                <a:gd name="T16" fmla="*/ 85 w 143"/>
                <a:gd name="T17" fmla="*/ 5 h 115"/>
                <a:gd name="T18" fmla="*/ 141 w 143"/>
                <a:gd name="T19" fmla="*/ 105 h 115"/>
                <a:gd name="T20" fmla="*/ 143 w 143"/>
                <a:gd name="T21" fmla="*/ 110 h 115"/>
                <a:gd name="T22" fmla="*/ 136 w 143"/>
                <a:gd name="T23" fmla="*/ 115 h 115"/>
                <a:gd name="T24" fmla="*/ 135 w 143"/>
                <a:gd name="T25" fmla="*/ 115 h 115"/>
                <a:gd name="T26" fmla="*/ 127 w 143"/>
                <a:gd name="T27" fmla="*/ 109 h 115"/>
                <a:gd name="T28" fmla="*/ 118 w 143"/>
                <a:gd name="T29" fmla="*/ 93 h 115"/>
                <a:gd name="T30" fmla="*/ 112 w 143"/>
                <a:gd name="T31" fmla="*/ 90 h 115"/>
                <a:gd name="T32" fmla="*/ 32 w 143"/>
                <a:gd name="T33" fmla="*/ 90 h 115"/>
                <a:gd name="T34" fmla="*/ 25 w 143"/>
                <a:gd name="T35" fmla="*/ 93 h 115"/>
                <a:gd name="T36" fmla="*/ 16 w 143"/>
                <a:gd name="T37" fmla="*/ 109 h 115"/>
                <a:gd name="T38" fmla="*/ 75 w 143"/>
                <a:gd name="T39" fmla="*/ 14 h 115"/>
                <a:gd name="T40" fmla="*/ 72 w 143"/>
                <a:gd name="T41" fmla="*/ 12 h 115"/>
                <a:gd name="T42" fmla="*/ 70 w 143"/>
                <a:gd name="T43" fmla="*/ 14 h 115"/>
                <a:gd name="T44" fmla="*/ 37 w 143"/>
                <a:gd name="T45" fmla="*/ 73 h 115"/>
                <a:gd name="T46" fmla="*/ 36 w 143"/>
                <a:gd name="T47" fmla="*/ 75 h 115"/>
                <a:gd name="T48" fmla="*/ 39 w 143"/>
                <a:gd name="T49" fmla="*/ 78 h 115"/>
                <a:gd name="T50" fmla="*/ 105 w 143"/>
                <a:gd name="T51" fmla="*/ 78 h 115"/>
                <a:gd name="T52" fmla="*/ 108 w 143"/>
                <a:gd name="T53" fmla="*/ 75 h 115"/>
                <a:gd name="T54" fmla="*/ 107 w 143"/>
                <a:gd name="T55" fmla="*/ 73 h 115"/>
                <a:gd name="T56" fmla="*/ 75 w 143"/>
                <a:gd name="T57" fmla="*/ 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3" h="115">
                  <a:moveTo>
                    <a:pt x="16" y="109"/>
                  </a:moveTo>
                  <a:cubicBezTo>
                    <a:pt x="14" y="113"/>
                    <a:pt x="12" y="115"/>
                    <a:pt x="8" y="115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3" y="115"/>
                    <a:pt x="0" y="113"/>
                    <a:pt x="0" y="110"/>
                  </a:cubicBezTo>
                  <a:cubicBezTo>
                    <a:pt x="0" y="108"/>
                    <a:pt x="1" y="107"/>
                    <a:pt x="2" y="10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2" y="1"/>
                    <a:pt x="64" y="0"/>
                    <a:pt x="6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81" y="0"/>
                    <a:pt x="83" y="1"/>
                    <a:pt x="85" y="5"/>
                  </a:cubicBezTo>
                  <a:cubicBezTo>
                    <a:pt x="141" y="105"/>
                    <a:pt x="141" y="105"/>
                    <a:pt x="141" y="105"/>
                  </a:cubicBezTo>
                  <a:cubicBezTo>
                    <a:pt x="142" y="106"/>
                    <a:pt x="143" y="108"/>
                    <a:pt x="143" y="110"/>
                  </a:cubicBezTo>
                  <a:cubicBezTo>
                    <a:pt x="143" y="113"/>
                    <a:pt x="140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1" y="115"/>
                    <a:pt x="129" y="113"/>
                    <a:pt x="127" y="109"/>
                  </a:cubicBezTo>
                  <a:cubicBezTo>
                    <a:pt x="118" y="93"/>
                    <a:pt x="118" y="93"/>
                    <a:pt x="118" y="93"/>
                  </a:cubicBezTo>
                  <a:cubicBezTo>
                    <a:pt x="116" y="90"/>
                    <a:pt x="115" y="90"/>
                    <a:pt x="11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29" y="90"/>
                    <a:pt x="27" y="90"/>
                    <a:pt x="25" y="93"/>
                  </a:cubicBezTo>
                  <a:lnTo>
                    <a:pt x="16" y="109"/>
                  </a:lnTo>
                  <a:close/>
                  <a:moveTo>
                    <a:pt x="75" y="14"/>
                  </a:moveTo>
                  <a:cubicBezTo>
                    <a:pt x="74" y="13"/>
                    <a:pt x="73" y="12"/>
                    <a:pt x="72" y="12"/>
                  </a:cubicBezTo>
                  <a:cubicBezTo>
                    <a:pt x="71" y="12"/>
                    <a:pt x="71" y="13"/>
                    <a:pt x="70" y="1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36" y="74"/>
                    <a:pt x="36" y="75"/>
                    <a:pt x="36" y="75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7" y="78"/>
                    <a:pt x="108" y="77"/>
                    <a:pt x="108" y="75"/>
                  </a:cubicBezTo>
                  <a:cubicBezTo>
                    <a:pt x="108" y="75"/>
                    <a:pt x="108" y="74"/>
                    <a:pt x="107" y="73"/>
                  </a:cubicBezTo>
                  <a:lnTo>
                    <a:pt x="75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2" name="Freeform 14">
              <a:extLst>
                <a:ext uri="{FF2B5EF4-FFF2-40B4-BE49-F238E27FC236}">
                  <a16:creationId xmlns:a16="http://schemas.microsoft.com/office/drawing/2014/main" id="{B4303C80-E222-4DF9-B879-5C26383940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96327" y="797516"/>
              <a:ext cx="90362" cy="73765"/>
            </a:xfrm>
            <a:custGeom>
              <a:avLst/>
              <a:gdLst>
                <a:gd name="T0" fmla="*/ 21 w 141"/>
                <a:gd name="T1" fmla="*/ 115 h 115"/>
                <a:gd name="T2" fmla="*/ 0 w 141"/>
                <a:gd name="T3" fmla="*/ 97 h 115"/>
                <a:gd name="T4" fmla="*/ 0 w 141"/>
                <a:gd name="T5" fmla="*/ 18 h 115"/>
                <a:gd name="T6" fmla="*/ 21 w 141"/>
                <a:gd name="T7" fmla="*/ 0 h 115"/>
                <a:gd name="T8" fmla="*/ 72 w 141"/>
                <a:gd name="T9" fmla="*/ 0 h 115"/>
                <a:gd name="T10" fmla="*/ 141 w 141"/>
                <a:gd name="T11" fmla="*/ 56 h 115"/>
                <a:gd name="T12" fmla="*/ 141 w 141"/>
                <a:gd name="T13" fmla="*/ 59 h 115"/>
                <a:gd name="T14" fmla="*/ 72 w 141"/>
                <a:gd name="T15" fmla="*/ 115 h 115"/>
                <a:gd name="T16" fmla="*/ 21 w 141"/>
                <a:gd name="T17" fmla="*/ 115 h 115"/>
                <a:gd name="T18" fmla="*/ 22 w 141"/>
                <a:gd name="T19" fmla="*/ 13 h 115"/>
                <a:gd name="T20" fmla="*/ 16 w 141"/>
                <a:gd name="T21" fmla="*/ 18 h 115"/>
                <a:gd name="T22" fmla="*/ 16 w 141"/>
                <a:gd name="T23" fmla="*/ 96 h 115"/>
                <a:gd name="T24" fmla="*/ 22 w 141"/>
                <a:gd name="T25" fmla="*/ 102 h 115"/>
                <a:gd name="T26" fmla="*/ 71 w 141"/>
                <a:gd name="T27" fmla="*/ 102 h 115"/>
                <a:gd name="T28" fmla="*/ 126 w 141"/>
                <a:gd name="T29" fmla="*/ 58 h 115"/>
                <a:gd name="T30" fmla="*/ 126 w 141"/>
                <a:gd name="T31" fmla="*/ 56 h 115"/>
                <a:gd name="T32" fmla="*/ 71 w 141"/>
                <a:gd name="T33" fmla="*/ 13 h 115"/>
                <a:gd name="T34" fmla="*/ 22 w 141"/>
                <a:gd name="T35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1" h="115">
                  <a:moveTo>
                    <a:pt x="21" y="115"/>
                  </a:moveTo>
                  <a:cubicBezTo>
                    <a:pt x="5" y="115"/>
                    <a:pt x="0" y="109"/>
                    <a:pt x="0" y="9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"/>
                    <a:pt x="5" y="0"/>
                    <a:pt x="21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31" y="0"/>
                    <a:pt x="141" y="9"/>
                    <a:pt x="141" y="56"/>
                  </a:cubicBezTo>
                  <a:cubicBezTo>
                    <a:pt x="141" y="59"/>
                    <a:pt x="141" y="59"/>
                    <a:pt x="141" y="59"/>
                  </a:cubicBezTo>
                  <a:cubicBezTo>
                    <a:pt x="141" y="105"/>
                    <a:pt x="131" y="115"/>
                    <a:pt x="72" y="115"/>
                  </a:cubicBezTo>
                  <a:lnTo>
                    <a:pt x="21" y="115"/>
                  </a:lnTo>
                  <a:close/>
                  <a:moveTo>
                    <a:pt x="22" y="13"/>
                  </a:moveTo>
                  <a:cubicBezTo>
                    <a:pt x="18" y="13"/>
                    <a:pt x="16" y="15"/>
                    <a:pt x="16" y="18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0"/>
                    <a:pt x="18" y="102"/>
                    <a:pt x="22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121" y="102"/>
                    <a:pt x="126" y="96"/>
                    <a:pt x="126" y="5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6" y="18"/>
                    <a:pt x="120" y="13"/>
                    <a:pt x="71" y="13"/>
                  </a:cubicBezTo>
                  <a:lnTo>
                    <a:pt x="22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3" name="Freeform 15">
              <a:extLst>
                <a:ext uri="{FF2B5EF4-FFF2-40B4-BE49-F238E27FC236}">
                  <a16:creationId xmlns:a16="http://schemas.microsoft.com/office/drawing/2014/main" id="{56C6E894-AEAD-48FA-91AF-8E1C2E19BD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08819" y="797516"/>
              <a:ext cx="90362" cy="73765"/>
            </a:xfrm>
            <a:custGeom>
              <a:avLst/>
              <a:gdLst>
                <a:gd name="T0" fmla="*/ 137 w 143"/>
                <a:gd name="T1" fmla="*/ 0 h 115"/>
                <a:gd name="T2" fmla="*/ 143 w 143"/>
                <a:gd name="T3" fmla="*/ 5 h 115"/>
                <a:gd name="T4" fmla="*/ 141 w 143"/>
                <a:gd name="T5" fmla="*/ 10 h 115"/>
                <a:gd name="T6" fmla="*/ 84 w 143"/>
                <a:gd name="T7" fmla="*/ 110 h 115"/>
                <a:gd name="T8" fmla="*/ 75 w 143"/>
                <a:gd name="T9" fmla="*/ 115 h 115"/>
                <a:gd name="T10" fmla="*/ 68 w 143"/>
                <a:gd name="T11" fmla="*/ 115 h 115"/>
                <a:gd name="T12" fmla="*/ 59 w 143"/>
                <a:gd name="T13" fmla="*/ 110 h 115"/>
                <a:gd name="T14" fmla="*/ 1 w 143"/>
                <a:gd name="T15" fmla="*/ 10 h 115"/>
                <a:gd name="T16" fmla="*/ 0 w 143"/>
                <a:gd name="T17" fmla="*/ 5 h 115"/>
                <a:gd name="T18" fmla="*/ 6 w 143"/>
                <a:gd name="T19" fmla="*/ 0 h 115"/>
                <a:gd name="T20" fmla="*/ 9 w 143"/>
                <a:gd name="T21" fmla="*/ 0 h 115"/>
                <a:gd name="T22" fmla="*/ 17 w 143"/>
                <a:gd name="T23" fmla="*/ 6 h 115"/>
                <a:gd name="T24" fmla="*/ 69 w 143"/>
                <a:gd name="T25" fmla="*/ 97 h 115"/>
                <a:gd name="T26" fmla="*/ 72 w 143"/>
                <a:gd name="T27" fmla="*/ 100 h 115"/>
                <a:gd name="T28" fmla="*/ 74 w 143"/>
                <a:gd name="T29" fmla="*/ 97 h 115"/>
                <a:gd name="T30" fmla="*/ 126 w 143"/>
                <a:gd name="T31" fmla="*/ 6 h 115"/>
                <a:gd name="T32" fmla="*/ 134 w 143"/>
                <a:gd name="T33" fmla="*/ 0 h 115"/>
                <a:gd name="T34" fmla="*/ 137 w 143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" h="115">
                  <a:moveTo>
                    <a:pt x="137" y="0"/>
                  </a:moveTo>
                  <a:cubicBezTo>
                    <a:pt x="140" y="0"/>
                    <a:pt x="143" y="2"/>
                    <a:pt x="143" y="5"/>
                  </a:cubicBezTo>
                  <a:cubicBezTo>
                    <a:pt x="143" y="7"/>
                    <a:pt x="142" y="8"/>
                    <a:pt x="141" y="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1" y="114"/>
                    <a:pt x="79" y="115"/>
                    <a:pt x="75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4" y="115"/>
                    <a:pt x="61" y="114"/>
                    <a:pt x="59" y="1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5" y="2"/>
                    <a:pt x="17" y="6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70" y="99"/>
                    <a:pt x="71" y="100"/>
                    <a:pt x="72" y="100"/>
                  </a:cubicBezTo>
                  <a:cubicBezTo>
                    <a:pt x="73" y="100"/>
                    <a:pt x="73" y="99"/>
                    <a:pt x="74" y="97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28" y="2"/>
                    <a:pt x="130" y="0"/>
                    <a:pt x="134" y="0"/>
                  </a:cubicBezTo>
                  <a:lnTo>
                    <a:pt x="1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4" name="Freeform 16">
              <a:extLst>
                <a:ext uri="{FF2B5EF4-FFF2-40B4-BE49-F238E27FC236}">
                  <a16:creationId xmlns:a16="http://schemas.microsoft.com/office/drawing/2014/main" id="{6AC612D5-F56D-447C-B01B-EFD951883C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26843" y="797516"/>
              <a:ext cx="9221" cy="73765"/>
            </a:xfrm>
            <a:custGeom>
              <a:avLst/>
              <a:gdLst>
                <a:gd name="T0" fmla="*/ 15 w 15"/>
                <a:gd name="T1" fmla="*/ 108 h 115"/>
                <a:gd name="T2" fmla="*/ 8 w 15"/>
                <a:gd name="T3" fmla="*/ 115 h 115"/>
                <a:gd name="T4" fmla="*/ 6 w 15"/>
                <a:gd name="T5" fmla="*/ 115 h 115"/>
                <a:gd name="T6" fmla="*/ 0 w 15"/>
                <a:gd name="T7" fmla="*/ 108 h 115"/>
                <a:gd name="T8" fmla="*/ 0 w 15"/>
                <a:gd name="T9" fmla="*/ 7 h 115"/>
                <a:gd name="T10" fmla="*/ 6 w 15"/>
                <a:gd name="T11" fmla="*/ 0 h 115"/>
                <a:gd name="T12" fmla="*/ 8 w 15"/>
                <a:gd name="T13" fmla="*/ 0 h 115"/>
                <a:gd name="T14" fmla="*/ 15 w 15"/>
                <a:gd name="T15" fmla="*/ 7 h 115"/>
                <a:gd name="T16" fmla="*/ 15 w 15"/>
                <a:gd name="T17" fmla="*/ 10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5">
                  <a:moveTo>
                    <a:pt x="15" y="108"/>
                  </a:moveTo>
                  <a:cubicBezTo>
                    <a:pt x="15" y="112"/>
                    <a:pt x="13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2" y="115"/>
                    <a:pt x="0" y="112"/>
                    <a:pt x="0" y="10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0"/>
                    <a:pt x="15" y="3"/>
                    <a:pt x="15" y="7"/>
                  </a:cubicBezTo>
                  <a:lnTo>
                    <a:pt x="15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5" name="Freeform 17">
              <a:extLst>
                <a:ext uri="{FF2B5EF4-FFF2-40B4-BE49-F238E27FC236}">
                  <a16:creationId xmlns:a16="http://schemas.microsoft.com/office/drawing/2014/main" id="{8E2C8378-6F43-4C9B-AE49-C5AF78FDB5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69257" y="797516"/>
              <a:ext cx="81141" cy="73765"/>
            </a:xfrm>
            <a:custGeom>
              <a:avLst/>
              <a:gdLst>
                <a:gd name="T0" fmla="*/ 83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3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3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5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3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6" name="Freeform 18">
              <a:extLst>
                <a:ext uri="{FF2B5EF4-FFF2-40B4-BE49-F238E27FC236}">
                  <a16:creationId xmlns:a16="http://schemas.microsoft.com/office/drawing/2014/main" id="{A0B4AA92-4336-42A5-9923-B079E1B89B8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079905" y="797516"/>
              <a:ext cx="92206" cy="73765"/>
            </a:xfrm>
            <a:custGeom>
              <a:avLst/>
              <a:gdLst>
                <a:gd name="T0" fmla="*/ 70 w 145"/>
                <a:gd name="T1" fmla="*/ 116 h 116"/>
                <a:gd name="T2" fmla="*/ 0 w 145"/>
                <a:gd name="T3" fmla="*/ 60 h 116"/>
                <a:gd name="T4" fmla="*/ 0 w 145"/>
                <a:gd name="T5" fmla="*/ 57 h 116"/>
                <a:gd name="T6" fmla="*/ 70 w 145"/>
                <a:gd name="T7" fmla="*/ 0 h 116"/>
                <a:gd name="T8" fmla="*/ 75 w 145"/>
                <a:gd name="T9" fmla="*/ 0 h 116"/>
                <a:gd name="T10" fmla="*/ 145 w 145"/>
                <a:gd name="T11" fmla="*/ 57 h 116"/>
                <a:gd name="T12" fmla="*/ 145 w 145"/>
                <a:gd name="T13" fmla="*/ 60 h 116"/>
                <a:gd name="T14" fmla="*/ 75 w 145"/>
                <a:gd name="T15" fmla="*/ 116 h 116"/>
                <a:gd name="T16" fmla="*/ 70 w 145"/>
                <a:gd name="T17" fmla="*/ 116 h 116"/>
                <a:gd name="T18" fmla="*/ 75 w 145"/>
                <a:gd name="T19" fmla="*/ 103 h 116"/>
                <a:gd name="T20" fmla="*/ 129 w 145"/>
                <a:gd name="T21" fmla="*/ 59 h 116"/>
                <a:gd name="T22" fmla="*/ 129 w 145"/>
                <a:gd name="T23" fmla="*/ 58 h 116"/>
                <a:gd name="T24" fmla="*/ 75 w 145"/>
                <a:gd name="T25" fmla="*/ 13 h 116"/>
                <a:gd name="T26" fmla="*/ 71 w 145"/>
                <a:gd name="T27" fmla="*/ 13 h 116"/>
                <a:gd name="T28" fmla="*/ 16 w 145"/>
                <a:gd name="T29" fmla="*/ 58 h 116"/>
                <a:gd name="T30" fmla="*/ 16 w 145"/>
                <a:gd name="T31" fmla="*/ 59 h 116"/>
                <a:gd name="T32" fmla="*/ 71 w 145"/>
                <a:gd name="T33" fmla="*/ 103 h 116"/>
                <a:gd name="T34" fmla="*/ 75 w 145"/>
                <a:gd name="T35" fmla="*/ 10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5" h="116">
                  <a:moveTo>
                    <a:pt x="70" y="116"/>
                  </a:moveTo>
                  <a:cubicBezTo>
                    <a:pt x="10" y="116"/>
                    <a:pt x="0" y="108"/>
                    <a:pt x="0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9"/>
                    <a:pt x="10" y="0"/>
                    <a:pt x="70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35" y="0"/>
                    <a:pt x="145" y="9"/>
                    <a:pt x="145" y="57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5" y="108"/>
                    <a:pt x="135" y="116"/>
                    <a:pt x="75" y="116"/>
                  </a:cubicBezTo>
                  <a:lnTo>
                    <a:pt x="70" y="116"/>
                  </a:lnTo>
                  <a:close/>
                  <a:moveTo>
                    <a:pt x="75" y="103"/>
                  </a:moveTo>
                  <a:cubicBezTo>
                    <a:pt x="124" y="103"/>
                    <a:pt x="129" y="99"/>
                    <a:pt x="129" y="59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29" y="18"/>
                    <a:pt x="124" y="13"/>
                    <a:pt x="75" y="13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22" y="13"/>
                    <a:pt x="16" y="18"/>
                    <a:pt x="16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99"/>
                    <a:pt x="22" y="103"/>
                    <a:pt x="71" y="103"/>
                  </a:cubicBezTo>
                  <a:lnTo>
                    <a:pt x="75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7" name="Freeform 19">
              <a:extLst>
                <a:ext uri="{FF2B5EF4-FFF2-40B4-BE49-F238E27FC236}">
                  <a16:creationId xmlns:a16="http://schemas.microsoft.com/office/drawing/2014/main" id="{071E48F1-9DB3-480C-86AC-7C848198D9A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203461" y="797516"/>
              <a:ext cx="81141" cy="73765"/>
            </a:xfrm>
            <a:custGeom>
              <a:avLst/>
              <a:gdLst>
                <a:gd name="T0" fmla="*/ 0 w 127"/>
                <a:gd name="T1" fmla="*/ 18 h 115"/>
                <a:gd name="T2" fmla="*/ 20 w 127"/>
                <a:gd name="T3" fmla="*/ 0 h 115"/>
                <a:gd name="T4" fmla="*/ 83 w 127"/>
                <a:gd name="T5" fmla="*/ 0 h 115"/>
                <a:gd name="T6" fmla="*/ 127 w 127"/>
                <a:gd name="T7" fmla="*/ 31 h 115"/>
                <a:gd name="T8" fmla="*/ 127 w 127"/>
                <a:gd name="T9" fmla="*/ 36 h 115"/>
                <a:gd name="T10" fmla="*/ 115 w 127"/>
                <a:gd name="T11" fmla="*/ 61 h 115"/>
                <a:gd name="T12" fmla="*/ 111 w 127"/>
                <a:gd name="T13" fmla="*/ 65 h 115"/>
                <a:gd name="T14" fmla="*/ 115 w 127"/>
                <a:gd name="T15" fmla="*/ 68 h 115"/>
                <a:gd name="T16" fmla="*/ 126 w 127"/>
                <a:gd name="T17" fmla="*/ 94 h 115"/>
                <a:gd name="T18" fmla="*/ 126 w 127"/>
                <a:gd name="T19" fmla="*/ 108 h 115"/>
                <a:gd name="T20" fmla="*/ 120 w 127"/>
                <a:gd name="T21" fmla="*/ 115 h 115"/>
                <a:gd name="T22" fmla="*/ 118 w 127"/>
                <a:gd name="T23" fmla="*/ 115 h 115"/>
                <a:gd name="T24" fmla="*/ 111 w 127"/>
                <a:gd name="T25" fmla="*/ 108 h 115"/>
                <a:gd name="T26" fmla="*/ 111 w 127"/>
                <a:gd name="T27" fmla="*/ 102 h 115"/>
                <a:gd name="T28" fmla="*/ 75 w 127"/>
                <a:gd name="T29" fmla="*/ 71 h 115"/>
                <a:gd name="T30" fmla="*/ 21 w 127"/>
                <a:gd name="T31" fmla="*/ 71 h 115"/>
                <a:gd name="T32" fmla="*/ 15 w 127"/>
                <a:gd name="T33" fmla="*/ 76 h 115"/>
                <a:gd name="T34" fmla="*/ 15 w 127"/>
                <a:gd name="T35" fmla="*/ 108 h 115"/>
                <a:gd name="T36" fmla="*/ 9 w 127"/>
                <a:gd name="T37" fmla="*/ 115 h 115"/>
                <a:gd name="T38" fmla="*/ 7 w 127"/>
                <a:gd name="T39" fmla="*/ 115 h 115"/>
                <a:gd name="T40" fmla="*/ 0 w 127"/>
                <a:gd name="T41" fmla="*/ 108 h 115"/>
                <a:gd name="T42" fmla="*/ 0 w 127"/>
                <a:gd name="T43" fmla="*/ 18 h 115"/>
                <a:gd name="T44" fmla="*/ 81 w 127"/>
                <a:gd name="T45" fmla="*/ 59 h 115"/>
                <a:gd name="T46" fmla="*/ 111 w 127"/>
                <a:gd name="T47" fmla="*/ 37 h 115"/>
                <a:gd name="T48" fmla="*/ 111 w 127"/>
                <a:gd name="T49" fmla="*/ 34 h 115"/>
                <a:gd name="T50" fmla="*/ 78 w 127"/>
                <a:gd name="T51" fmla="*/ 13 h 115"/>
                <a:gd name="T52" fmla="*/ 22 w 127"/>
                <a:gd name="T53" fmla="*/ 13 h 115"/>
                <a:gd name="T54" fmla="*/ 15 w 127"/>
                <a:gd name="T55" fmla="*/ 18 h 115"/>
                <a:gd name="T56" fmla="*/ 15 w 127"/>
                <a:gd name="T57" fmla="*/ 54 h 115"/>
                <a:gd name="T58" fmla="*/ 21 w 127"/>
                <a:gd name="T59" fmla="*/ 59 h 115"/>
                <a:gd name="T60" fmla="*/ 81 w 127"/>
                <a:gd name="T6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7" h="115">
                  <a:moveTo>
                    <a:pt x="0" y="18"/>
                  </a:moveTo>
                  <a:cubicBezTo>
                    <a:pt x="0" y="6"/>
                    <a:pt x="5" y="0"/>
                    <a:pt x="20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8" y="0"/>
                    <a:pt x="127" y="7"/>
                    <a:pt x="127" y="31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7" y="50"/>
                    <a:pt x="124" y="56"/>
                    <a:pt x="115" y="61"/>
                  </a:cubicBezTo>
                  <a:cubicBezTo>
                    <a:pt x="112" y="63"/>
                    <a:pt x="111" y="64"/>
                    <a:pt x="111" y="65"/>
                  </a:cubicBezTo>
                  <a:cubicBezTo>
                    <a:pt x="111" y="66"/>
                    <a:pt x="112" y="66"/>
                    <a:pt x="115" y="68"/>
                  </a:cubicBezTo>
                  <a:cubicBezTo>
                    <a:pt x="123" y="72"/>
                    <a:pt x="126" y="77"/>
                    <a:pt x="126" y="94"/>
                  </a:cubicBezTo>
                  <a:cubicBezTo>
                    <a:pt x="126" y="108"/>
                    <a:pt x="126" y="108"/>
                    <a:pt x="126" y="108"/>
                  </a:cubicBezTo>
                  <a:cubicBezTo>
                    <a:pt x="126" y="112"/>
                    <a:pt x="124" y="115"/>
                    <a:pt x="120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3" y="115"/>
                    <a:pt x="111" y="112"/>
                    <a:pt x="111" y="108"/>
                  </a:cubicBezTo>
                  <a:cubicBezTo>
                    <a:pt x="111" y="102"/>
                    <a:pt x="111" y="102"/>
                    <a:pt x="111" y="102"/>
                  </a:cubicBezTo>
                  <a:cubicBezTo>
                    <a:pt x="111" y="76"/>
                    <a:pt x="108" y="71"/>
                    <a:pt x="75" y="71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17" y="71"/>
                    <a:pt x="15" y="73"/>
                    <a:pt x="15" y="76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15" y="112"/>
                    <a:pt x="13" y="115"/>
                    <a:pt x="9" y="115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3" y="115"/>
                    <a:pt x="0" y="112"/>
                    <a:pt x="0" y="108"/>
                  </a:cubicBezTo>
                  <a:lnTo>
                    <a:pt x="0" y="18"/>
                  </a:lnTo>
                  <a:close/>
                  <a:moveTo>
                    <a:pt x="81" y="59"/>
                  </a:moveTo>
                  <a:cubicBezTo>
                    <a:pt x="105" y="59"/>
                    <a:pt x="111" y="54"/>
                    <a:pt x="111" y="37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16"/>
                    <a:pt x="106" y="13"/>
                    <a:pt x="78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7" y="13"/>
                    <a:pt x="15" y="15"/>
                    <a:pt x="15" y="18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7"/>
                    <a:pt x="17" y="59"/>
                    <a:pt x="21" y="59"/>
                  </a:cubicBezTo>
                  <a:lnTo>
                    <a:pt x="81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8" name="Freeform 20">
              <a:extLst>
                <a:ext uri="{FF2B5EF4-FFF2-40B4-BE49-F238E27FC236}">
                  <a16:creationId xmlns:a16="http://schemas.microsoft.com/office/drawing/2014/main" id="{A6F173B7-D146-487E-AA7B-1E56A7C182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15953" y="797516"/>
              <a:ext cx="81141" cy="73765"/>
            </a:xfrm>
            <a:custGeom>
              <a:avLst/>
              <a:gdLst>
                <a:gd name="T0" fmla="*/ 82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2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2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4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2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9" name="Freeform 21">
              <a:extLst>
                <a:ext uri="{FF2B5EF4-FFF2-40B4-BE49-F238E27FC236}">
                  <a16:creationId xmlns:a16="http://schemas.microsoft.com/office/drawing/2014/main" id="{7D4BB164-D24B-4816-ABD7-F374D0D5FC4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48380" y="382587"/>
              <a:ext cx="280307" cy="298749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0" name="Freeform 22">
              <a:extLst>
                <a:ext uri="{FF2B5EF4-FFF2-40B4-BE49-F238E27FC236}">
                  <a16:creationId xmlns:a16="http://schemas.microsoft.com/office/drawing/2014/main" id="{7B4B234E-228A-4319-87F3-563F1D21FE6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993231" y="469261"/>
              <a:ext cx="269242" cy="212075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2" name="Freeform 23">
              <a:extLst>
                <a:ext uri="{FF2B5EF4-FFF2-40B4-BE49-F238E27FC236}">
                  <a16:creationId xmlns:a16="http://schemas.microsoft.com/office/drawing/2014/main" id="{AA87909B-25B0-4807-B7F6-E54D2B3555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36238" y="469261"/>
              <a:ext cx="230516" cy="210231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3" name="Freeform 24">
              <a:extLst>
                <a:ext uri="{FF2B5EF4-FFF2-40B4-BE49-F238E27FC236}">
                  <a16:creationId xmlns:a16="http://schemas.microsoft.com/office/drawing/2014/main" id="{56C9F563-E9E9-4EFC-8528-2B6F90AB38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2252" y="382587"/>
              <a:ext cx="59012" cy="296905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4" name="Freeform 25">
              <a:extLst>
                <a:ext uri="{FF2B5EF4-FFF2-40B4-BE49-F238E27FC236}">
                  <a16:creationId xmlns:a16="http://schemas.microsoft.com/office/drawing/2014/main" id="{8DDBFAD8-5FD8-42B2-ADA2-161EE187D0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66094" y="382587"/>
              <a:ext cx="60856" cy="296905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5" name="Freeform 26">
              <a:extLst>
                <a:ext uri="{FF2B5EF4-FFF2-40B4-BE49-F238E27FC236}">
                  <a16:creationId xmlns:a16="http://schemas.microsoft.com/office/drawing/2014/main" id="{C8056C7B-99AF-49DA-BA7D-337AD6A6E3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00715" y="469261"/>
              <a:ext cx="267398" cy="212075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6" name="Freeform 27">
              <a:extLst>
                <a:ext uri="{FF2B5EF4-FFF2-40B4-BE49-F238E27FC236}">
                  <a16:creationId xmlns:a16="http://schemas.microsoft.com/office/drawing/2014/main" id="{65E98E8F-402E-4014-8A9A-5E40A71205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4931" y="465573"/>
              <a:ext cx="140153" cy="138310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7" name="Freeform 28">
              <a:extLst>
                <a:ext uri="{FF2B5EF4-FFF2-40B4-BE49-F238E27FC236}">
                  <a16:creationId xmlns:a16="http://schemas.microsoft.com/office/drawing/2014/main" id="{7866922D-DEA1-418E-8B53-DDF78B5F63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5689" y="463729"/>
              <a:ext cx="267398" cy="409396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32" name="Titel 10">
            <a:extLst>
              <a:ext uri="{FF2B5EF4-FFF2-40B4-BE49-F238E27FC236}">
                <a16:creationId xmlns:a16="http://schemas.microsoft.com/office/drawing/2014/main" id="{2D87BD3E-CEAD-4D4E-8137-A7820987D9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6463" y="4548292"/>
            <a:ext cx="5581650" cy="824072"/>
          </a:xfrm>
        </p:spPr>
        <p:txBody>
          <a:bodyPr vert="horz" lIns="0" tIns="0" rIns="0" bIns="0" anchor="t">
            <a:spAutoFit/>
          </a:bodyPr>
          <a:lstStyle>
            <a:lvl1pPr algn="r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</a:t>
            </a:r>
            <a:r>
              <a:rPr lang="de-DE" dirty="0" err="1"/>
              <a:t>Rajdhani</a:t>
            </a:r>
            <a:r>
              <a:rPr lang="de-DE" dirty="0"/>
              <a:t> 28pt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34" name="Textplatzhalter 25">
            <a:extLst>
              <a:ext uri="{FF2B5EF4-FFF2-40B4-BE49-F238E27FC236}">
                <a16:creationId xmlns:a16="http://schemas.microsoft.com/office/drawing/2014/main" id="{1630C9FE-7407-4F7B-A6EF-80E3745020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92241" y="4053094"/>
            <a:ext cx="1775872" cy="276999"/>
          </a:xfrm>
        </p:spPr>
        <p:txBody>
          <a:bodyPr vert="horz" wrap="non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Place, Date, Year</a:t>
            </a:r>
            <a:endParaRPr lang="en-US" dirty="0"/>
          </a:p>
        </p:txBody>
      </p:sp>
      <p:sp>
        <p:nvSpPr>
          <p:cNvPr id="36" name="Textplatzhalter 25">
            <a:extLst>
              <a:ext uri="{FF2B5EF4-FFF2-40B4-BE49-F238E27FC236}">
                <a16:creationId xmlns:a16="http://schemas.microsoft.com/office/drawing/2014/main" id="{535454A3-716A-435B-BC76-21E8C86E16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6463" y="5452063"/>
            <a:ext cx="5581650" cy="276999"/>
          </a:xfrm>
        </p:spPr>
        <p:txBody>
          <a:bodyPr vert="horz" wrap="squar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Optional </a:t>
            </a:r>
            <a:r>
              <a:rPr lang="de-DE" dirty="0" err="1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1693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hart_BD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F3985D2-83F6-4F13-8824-EF1AD2FE3C08}"/>
              </a:ext>
            </a:extLst>
          </p:cNvPr>
          <p:cNvSpPr/>
          <p:nvPr userDrawn="1"/>
        </p:nvSpPr>
        <p:spPr>
          <a:xfrm>
            <a:off x="-3176" y="0"/>
            <a:ext cx="6362701" cy="6858000"/>
          </a:xfrm>
          <a:custGeom>
            <a:avLst/>
            <a:gdLst>
              <a:gd name="connsiteX0" fmla="*/ 0 w 6362701"/>
              <a:gd name="connsiteY0" fmla="*/ 0 h 6858000"/>
              <a:gd name="connsiteX1" fmla="*/ 108601 w 6362701"/>
              <a:gd name="connsiteY1" fmla="*/ 0 h 6858000"/>
              <a:gd name="connsiteX2" fmla="*/ 2260601 w 6362701"/>
              <a:gd name="connsiteY2" fmla="*/ 0 h 6858000"/>
              <a:gd name="connsiteX3" fmla="*/ 4401805 w 6362701"/>
              <a:gd name="connsiteY3" fmla="*/ 0 h 6858000"/>
              <a:gd name="connsiteX4" fmla="*/ 4492081 w 6362701"/>
              <a:gd name="connsiteY4" fmla="*/ 153361 h 6858000"/>
              <a:gd name="connsiteX5" fmla="*/ 6289181 w 6362701"/>
              <a:gd name="connsiteY5" fmla="*/ 3206276 h 6858000"/>
              <a:gd name="connsiteX6" fmla="*/ 6289181 w 6362701"/>
              <a:gd name="connsiteY6" fmla="*/ 3742212 h 6858000"/>
              <a:gd name="connsiteX7" fmla="*/ 4478025 w 6362701"/>
              <a:gd name="connsiteY7" fmla="*/ 6819005 h 6858000"/>
              <a:gd name="connsiteX8" fmla="*/ 4455071 w 6362701"/>
              <a:gd name="connsiteY8" fmla="*/ 6858000 h 6858000"/>
              <a:gd name="connsiteX9" fmla="*/ 2260601 w 6362701"/>
              <a:gd name="connsiteY9" fmla="*/ 6858000 h 6858000"/>
              <a:gd name="connsiteX10" fmla="*/ 108601 w 6362701"/>
              <a:gd name="connsiteY10" fmla="*/ 6858000 h 6858000"/>
              <a:gd name="connsiteX11" fmla="*/ 0 w 636270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62701" h="6858000">
                <a:moveTo>
                  <a:pt x="0" y="0"/>
                </a:moveTo>
                <a:lnTo>
                  <a:pt x="108601" y="0"/>
                </a:lnTo>
                <a:lnTo>
                  <a:pt x="2260601" y="0"/>
                </a:lnTo>
                <a:lnTo>
                  <a:pt x="4401805" y="0"/>
                </a:lnTo>
                <a:lnTo>
                  <a:pt x="4492081" y="153361"/>
                </a:lnTo>
                <a:cubicBezTo>
                  <a:pt x="6289181" y="3206276"/>
                  <a:pt x="6289181" y="3206276"/>
                  <a:pt x="6289181" y="3206276"/>
                </a:cubicBezTo>
                <a:cubicBezTo>
                  <a:pt x="6387208" y="3371490"/>
                  <a:pt x="6387208" y="3575655"/>
                  <a:pt x="6289181" y="3742212"/>
                </a:cubicBezTo>
                <a:cubicBezTo>
                  <a:pt x="5177296" y="5631083"/>
                  <a:pt x="4690847" y="6457464"/>
                  <a:pt x="4478025" y="6819005"/>
                </a:cubicBezTo>
                <a:lnTo>
                  <a:pt x="4455071" y="6858000"/>
                </a:lnTo>
                <a:lnTo>
                  <a:pt x="2260601" y="6858000"/>
                </a:lnTo>
                <a:lnTo>
                  <a:pt x="108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8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45925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" name="Bildplatzhalter 100">
            <a:extLst>
              <a:ext uri="{FF2B5EF4-FFF2-40B4-BE49-F238E27FC236}">
                <a16:creationId xmlns:a16="http://schemas.microsoft.com/office/drawing/2014/main" id="{16156DF4-3F4D-44E7-B476-ABE2F726AA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254100" cy="6858000"/>
          </a:xfrm>
          <a:custGeom>
            <a:avLst/>
            <a:gdLst>
              <a:gd name="connsiteX0" fmla="*/ 0 w 6254100"/>
              <a:gd name="connsiteY0" fmla="*/ 0 h 6858000"/>
              <a:gd name="connsiteX1" fmla="*/ 4293204 w 6254100"/>
              <a:gd name="connsiteY1" fmla="*/ 0 h 6858000"/>
              <a:gd name="connsiteX2" fmla="*/ 4383480 w 6254100"/>
              <a:gd name="connsiteY2" fmla="*/ 153361 h 6858000"/>
              <a:gd name="connsiteX3" fmla="*/ 6180580 w 6254100"/>
              <a:gd name="connsiteY3" fmla="*/ 3206276 h 6858000"/>
              <a:gd name="connsiteX4" fmla="*/ 6180580 w 6254100"/>
              <a:gd name="connsiteY4" fmla="*/ 3742212 h 6858000"/>
              <a:gd name="connsiteX5" fmla="*/ 4369424 w 6254100"/>
              <a:gd name="connsiteY5" fmla="*/ 6819005 h 6858000"/>
              <a:gd name="connsiteX6" fmla="*/ 4346470 w 6254100"/>
              <a:gd name="connsiteY6" fmla="*/ 6858000 h 6858000"/>
              <a:gd name="connsiteX7" fmla="*/ 0 w 62541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54100" h="6858000">
                <a:moveTo>
                  <a:pt x="0" y="0"/>
                </a:moveTo>
                <a:lnTo>
                  <a:pt x="4293204" y="0"/>
                </a:lnTo>
                <a:lnTo>
                  <a:pt x="4383480" y="153361"/>
                </a:lnTo>
                <a:cubicBezTo>
                  <a:pt x="6180580" y="3206276"/>
                  <a:pt x="6180580" y="3206276"/>
                  <a:pt x="6180580" y="3206276"/>
                </a:cubicBezTo>
                <a:cubicBezTo>
                  <a:pt x="6278607" y="3371490"/>
                  <a:pt x="6278607" y="3575655"/>
                  <a:pt x="6180580" y="3742212"/>
                </a:cubicBezTo>
                <a:cubicBezTo>
                  <a:pt x="5068695" y="5631083"/>
                  <a:pt x="4582246" y="6457464"/>
                  <a:pt x="4369424" y="6819005"/>
                </a:cubicBezTo>
                <a:lnTo>
                  <a:pt x="434647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418F40CF-8F1A-4A18-A6AD-BC45A3017C9E}"/>
              </a:ext>
            </a:extLst>
          </p:cNvPr>
          <p:cNvGrpSpPr/>
          <p:nvPr userDrawn="1"/>
        </p:nvGrpSpPr>
        <p:grpSpPr>
          <a:xfrm>
            <a:off x="8872995" y="382587"/>
            <a:ext cx="2695118" cy="490990"/>
            <a:chOff x="8872995" y="382587"/>
            <a:chExt cx="2695118" cy="490990"/>
          </a:xfrm>
        </p:grpSpPr>
        <p:sp>
          <p:nvSpPr>
            <p:cNvPr id="90" name="Freeform 14">
              <a:extLst>
                <a:ext uri="{FF2B5EF4-FFF2-40B4-BE49-F238E27FC236}">
                  <a16:creationId xmlns:a16="http://schemas.microsoft.com/office/drawing/2014/main" id="{D6CDDF39-BF11-4460-A6F5-53897EA55D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3016" y="799712"/>
              <a:ext cx="71971" cy="73107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80 w 80"/>
                <a:gd name="T7" fmla="*/ 4 h 81"/>
                <a:gd name="T8" fmla="*/ 80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1 w 80"/>
                <a:gd name="T15" fmla="*/ 13 h 81"/>
                <a:gd name="T16" fmla="*/ 11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7 w 80"/>
                <a:gd name="T23" fmla="*/ 39 h 81"/>
                <a:gd name="T24" fmla="*/ 77 w 80"/>
                <a:gd name="T25" fmla="*/ 40 h 81"/>
                <a:gd name="T26" fmla="*/ 72 w 80"/>
                <a:gd name="T27" fmla="*/ 43 h 81"/>
                <a:gd name="T28" fmla="*/ 15 w 80"/>
                <a:gd name="T29" fmla="*/ 43 h 81"/>
                <a:gd name="T30" fmla="*/ 11 w 80"/>
                <a:gd name="T31" fmla="*/ 47 h 81"/>
                <a:gd name="T32" fmla="*/ 11 w 80"/>
                <a:gd name="T33" fmla="*/ 67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5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8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80" y="2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3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7" y="36"/>
                    <a:pt x="77" y="39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7" y="42"/>
                    <a:pt x="75" y="43"/>
                    <a:pt x="72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2" y="43"/>
                    <a:pt x="11" y="45"/>
                    <a:pt x="11" y="4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9" y="72"/>
                    <a:pt x="80" y="73"/>
                    <a:pt x="80" y="75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9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8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1" name="Freeform 15">
              <a:extLst>
                <a:ext uri="{FF2B5EF4-FFF2-40B4-BE49-F238E27FC236}">
                  <a16:creationId xmlns:a16="http://schemas.microsoft.com/office/drawing/2014/main" id="{00C4ABB6-C909-4865-B95C-499ED9E94E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68085" y="799712"/>
              <a:ext cx="87123" cy="73107"/>
            </a:xfrm>
            <a:custGeom>
              <a:avLst/>
              <a:gdLst>
                <a:gd name="T0" fmla="*/ 92 w 97"/>
                <a:gd name="T1" fmla="*/ 0 h 81"/>
                <a:gd name="T2" fmla="*/ 91 w 97"/>
                <a:gd name="T3" fmla="*/ 0 h 81"/>
                <a:gd name="T4" fmla="*/ 86 w 97"/>
                <a:gd name="T5" fmla="*/ 5 h 81"/>
                <a:gd name="T6" fmla="*/ 86 w 97"/>
                <a:gd name="T7" fmla="*/ 65 h 81"/>
                <a:gd name="T8" fmla="*/ 11 w 97"/>
                <a:gd name="T9" fmla="*/ 2 h 81"/>
                <a:gd name="T10" fmla="*/ 9 w 97"/>
                <a:gd name="T11" fmla="*/ 1 h 81"/>
                <a:gd name="T12" fmla="*/ 7 w 97"/>
                <a:gd name="T13" fmla="*/ 0 h 81"/>
                <a:gd name="T14" fmla="*/ 7 w 97"/>
                <a:gd name="T15" fmla="*/ 0 h 81"/>
                <a:gd name="T16" fmla="*/ 6 w 97"/>
                <a:gd name="T17" fmla="*/ 0 h 81"/>
                <a:gd name="T18" fmla="*/ 5 w 97"/>
                <a:gd name="T19" fmla="*/ 0 h 81"/>
                <a:gd name="T20" fmla="*/ 0 w 97"/>
                <a:gd name="T21" fmla="*/ 5 h 81"/>
                <a:gd name="T22" fmla="*/ 0 w 97"/>
                <a:gd name="T23" fmla="*/ 76 h 81"/>
                <a:gd name="T24" fmla="*/ 5 w 97"/>
                <a:gd name="T25" fmla="*/ 81 h 81"/>
                <a:gd name="T26" fmla="*/ 6 w 97"/>
                <a:gd name="T27" fmla="*/ 81 h 81"/>
                <a:gd name="T28" fmla="*/ 11 w 97"/>
                <a:gd name="T29" fmla="*/ 76 h 81"/>
                <a:gd name="T30" fmla="*/ 11 w 97"/>
                <a:gd name="T31" fmla="*/ 16 h 81"/>
                <a:gd name="T32" fmla="*/ 85 w 97"/>
                <a:gd name="T33" fmla="*/ 78 h 81"/>
                <a:gd name="T34" fmla="*/ 88 w 97"/>
                <a:gd name="T35" fmla="*/ 80 h 81"/>
                <a:gd name="T36" fmla="*/ 91 w 97"/>
                <a:gd name="T37" fmla="*/ 81 h 81"/>
                <a:gd name="T38" fmla="*/ 92 w 97"/>
                <a:gd name="T39" fmla="*/ 81 h 81"/>
                <a:gd name="T40" fmla="*/ 97 w 97"/>
                <a:gd name="T41" fmla="*/ 76 h 81"/>
                <a:gd name="T42" fmla="*/ 97 w 97"/>
                <a:gd name="T43" fmla="*/ 5 h 81"/>
                <a:gd name="T44" fmla="*/ 92 w 97"/>
                <a:gd name="T4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81">
                  <a:moveTo>
                    <a:pt x="92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88" y="0"/>
                    <a:pt x="86" y="2"/>
                    <a:pt x="86" y="5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9" y="1"/>
                    <a:pt x="9" y="1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2" y="81"/>
                    <a:pt x="5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9" y="81"/>
                    <a:pt x="11" y="79"/>
                    <a:pt x="11" y="7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7" y="79"/>
                    <a:pt x="88" y="80"/>
                    <a:pt x="88" y="80"/>
                  </a:cubicBezTo>
                  <a:cubicBezTo>
                    <a:pt x="89" y="80"/>
                    <a:pt x="90" y="81"/>
                    <a:pt x="91" y="81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5" y="81"/>
                    <a:pt x="97" y="79"/>
                    <a:pt x="97" y="7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2"/>
                    <a:pt x="95" y="0"/>
                    <a:pt x="9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2" name="Freeform 16">
              <a:extLst>
                <a:ext uri="{FF2B5EF4-FFF2-40B4-BE49-F238E27FC236}">
                  <a16:creationId xmlns:a16="http://schemas.microsoft.com/office/drawing/2014/main" id="{CCE34BE2-3118-499A-BE0D-9CAA20A6C1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82103" y="799712"/>
              <a:ext cx="91668" cy="73107"/>
            </a:xfrm>
            <a:custGeom>
              <a:avLst/>
              <a:gdLst>
                <a:gd name="T0" fmla="*/ 98 w 102"/>
                <a:gd name="T1" fmla="*/ 0 h 81"/>
                <a:gd name="T2" fmla="*/ 96 w 102"/>
                <a:gd name="T3" fmla="*/ 0 h 81"/>
                <a:gd name="T4" fmla="*/ 91 w 102"/>
                <a:gd name="T5" fmla="*/ 5 h 81"/>
                <a:gd name="T6" fmla="*/ 91 w 102"/>
                <a:gd name="T7" fmla="*/ 41 h 81"/>
                <a:gd name="T8" fmla="*/ 52 w 102"/>
                <a:gd name="T9" fmla="*/ 72 h 81"/>
                <a:gd name="T10" fmla="*/ 50 w 102"/>
                <a:gd name="T11" fmla="*/ 72 h 81"/>
                <a:gd name="T12" fmla="*/ 11 w 102"/>
                <a:gd name="T13" fmla="*/ 41 h 81"/>
                <a:gd name="T14" fmla="*/ 11 w 102"/>
                <a:gd name="T15" fmla="*/ 5 h 81"/>
                <a:gd name="T16" fmla="*/ 6 w 102"/>
                <a:gd name="T17" fmla="*/ 0 h 81"/>
                <a:gd name="T18" fmla="*/ 6 w 102"/>
                <a:gd name="T19" fmla="*/ 0 h 81"/>
                <a:gd name="T20" fmla="*/ 5 w 102"/>
                <a:gd name="T21" fmla="*/ 0 h 81"/>
                <a:gd name="T22" fmla="*/ 4 w 102"/>
                <a:gd name="T23" fmla="*/ 0 h 81"/>
                <a:gd name="T24" fmla="*/ 0 w 102"/>
                <a:gd name="T25" fmla="*/ 5 h 81"/>
                <a:gd name="T26" fmla="*/ 0 w 102"/>
                <a:gd name="T27" fmla="*/ 5 h 81"/>
                <a:gd name="T28" fmla="*/ 0 w 102"/>
                <a:gd name="T29" fmla="*/ 5 h 81"/>
                <a:gd name="T30" fmla="*/ 0 w 102"/>
                <a:gd name="T31" fmla="*/ 41 h 81"/>
                <a:gd name="T32" fmla="*/ 49 w 102"/>
                <a:gd name="T33" fmla="*/ 81 h 81"/>
                <a:gd name="T34" fmla="*/ 49 w 102"/>
                <a:gd name="T35" fmla="*/ 81 h 81"/>
                <a:gd name="T36" fmla="*/ 53 w 102"/>
                <a:gd name="T37" fmla="*/ 81 h 81"/>
                <a:gd name="T38" fmla="*/ 53 w 102"/>
                <a:gd name="T39" fmla="*/ 81 h 81"/>
                <a:gd name="T40" fmla="*/ 102 w 102"/>
                <a:gd name="T41" fmla="*/ 43 h 81"/>
                <a:gd name="T42" fmla="*/ 102 w 102"/>
                <a:gd name="T43" fmla="*/ 43 h 81"/>
                <a:gd name="T44" fmla="*/ 102 w 102"/>
                <a:gd name="T45" fmla="*/ 5 h 81"/>
                <a:gd name="T46" fmla="*/ 98 w 102"/>
                <a:gd name="T4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2" h="81">
                  <a:moveTo>
                    <a:pt x="98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3" y="0"/>
                    <a:pt x="91" y="2"/>
                    <a:pt x="91" y="5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91" y="69"/>
                    <a:pt x="87" y="72"/>
                    <a:pt x="52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15" y="72"/>
                    <a:pt x="11" y="69"/>
                    <a:pt x="11" y="4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5"/>
                    <a:pt x="7" y="81"/>
                    <a:pt x="4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95" y="81"/>
                    <a:pt x="102" y="75"/>
                    <a:pt x="102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2"/>
                    <a:pt x="100" y="0"/>
                    <a:pt x="9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3" name="Freeform 17">
              <a:extLst>
                <a:ext uri="{FF2B5EF4-FFF2-40B4-BE49-F238E27FC236}">
                  <a16:creationId xmlns:a16="http://schemas.microsoft.com/office/drawing/2014/main" id="{BC01A629-4C8F-4D9B-8F7C-2BD7D1FD4E4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07863" y="799712"/>
              <a:ext cx="81062" cy="73107"/>
            </a:xfrm>
            <a:custGeom>
              <a:avLst/>
              <a:gdLst>
                <a:gd name="T0" fmla="*/ 57 w 90"/>
                <a:gd name="T1" fmla="*/ 41 h 81"/>
                <a:gd name="T2" fmla="*/ 79 w 90"/>
                <a:gd name="T3" fmla="*/ 26 h 81"/>
                <a:gd name="T4" fmla="*/ 79 w 90"/>
                <a:gd name="T5" fmla="*/ 24 h 81"/>
                <a:gd name="T6" fmla="*/ 55 w 90"/>
                <a:gd name="T7" fmla="*/ 9 h 81"/>
                <a:gd name="T8" fmla="*/ 15 w 90"/>
                <a:gd name="T9" fmla="*/ 9 h 81"/>
                <a:gd name="T10" fmla="*/ 11 w 90"/>
                <a:gd name="T11" fmla="*/ 13 h 81"/>
                <a:gd name="T12" fmla="*/ 11 w 90"/>
                <a:gd name="T13" fmla="*/ 38 h 81"/>
                <a:gd name="T14" fmla="*/ 15 w 90"/>
                <a:gd name="T15" fmla="*/ 41 h 81"/>
                <a:gd name="T16" fmla="*/ 57 w 90"/>
                <a:gd name="T17" fmla="*/ 41 h 81"/>
                <a:gd name="T18" fmla="*/ 0 w 90"/>
                <a:gd name="T19" fmla="*/ 12 h 81"/>
                <a:gd name="T20" fmla="*/ 15 w 90"/>
                <a:gd name="T21" fmla="*/ 0 h 81"/>
                <a:gd name="T22" fmla="*/ 59 w 90"/>
                <a:gd name="T23" fmla="*/ 0 h 81"/>
                <a:gd name="T24" fmla="*/ 90 w 90"/>
                <a:gd name="T25" fmla="*/ 22 h 81"/>
                <a:gd name="T26" fmla="*/ 90 w 90"/>
                <a:gd name="T27" fmla="*/ 25 h 81"/>
                <a:gd name="T28" fmla="*/ 82 w 90"/>
                <a:gd name="T29" fmla="*/ 43 h 81"/>
                <a:gd name="T30" fmla="*/ 79 w 90"/>
                <a:gd name="T31" fmla="*/ 45 h 81"/>
                <a:gd name="T32" fmla="*/ 82 w 90"/>
                <a:gd name="T33" fmla="*/ 48 h 81"/>
                <a:gd name="T34" fmla="*/ 90 w 90"/>
                <a:gd name="T35" fmla="*/ 66 h 81"/>
                <a:gd name="T36" fmla="*/ 90 w 90"/>
                <a:gd name="T37" fmla="*/ 76 h 81"/>
                <a:gd name="T38" fmla="*/ 85 w 90"/>
                <a:gd name="T39" fmla="*/ 81 h 81"/>
                <a:gd name="T40" fmla="*/ 83 w 90"/>
                <a:gd name="T41" fmla="*/ 81 h 81"/>
                <a:gd name="T42" fmla="*/ 79 w 90"/>
                <a:gd name="T43" fmla="*/ 76 h 81"/>
                <a:gd name="T44" fmla="*/ 79 w 90"/>
                <a:gd name="T45" fmla="*/ 72 h 81"/>
                <a:gd name="T46" fmla="*/ 53 w 90"/>
                <a:gd name="T47" fmla="*/ 50 h 81"/>
                <a:gd name="T48" fmla="*/ 15 w 90"/>
                <a:gd name="T49" fmla="*/ 50 h 81"/>
                <a:gd name="T50" fmla="*/ 11 w 90"/>
                <a:gd name="T51" fmla="*/ 54 h 81"/>
                <a:gd name="T52" fmla="*/ 11 w 90"/>
                <a:gd name="T53" fmla="*/ 76 h 81"/>
                <a:gd name="T54" fmla="*/ 6 w 90"/>
                <a:gd name="T55" fmla="*/ 81 h 81"/>
                <a:gd name="T56" fmla="*/ 5 w 90"/>
                <a:gd name="T57" fmla="*/ 81 h 81"/>
                <a:gd name="T58" fmla="*/ 0 w 90"/>
                <a:gd name="T59" fmla="*/ 76 h 81"/>
                <a:gd name="T60" fmla="*/ 0 w 90"/>
                <a:gd name="T61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0" h="81">
                  <a:moveTo>
                    <a:pt x="57" y="41"/>
                  </a:moveTo>
                  <a:cubicBezTo>
                    <a:pt x="74" y="41"/>
                    <a:pt x="79" y="38"/>
                    <a:pt x="79" y="26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11"/>
                    <a:pt x="75" y="9"/>
                    <a:pt x="5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40"/>
                    <a:pt x="12" y="41"/>
                    <a:pt x="15" y="41"/>
                  </a:cubicBezTo>
                  <a:lnTo>
                    <a:pt x="57" y="41"/>
                  </a:lnTo>
                  <a:close/>
                  <a:moveTo>
                    <a:pt x="0" y="12"/>
                  </a:moveTo>
                  <a:cubicBezTo>
                    <a:pt x="0" y="4"/>
                    <a:pt x="4" y="0"/>
                    <a:pt x="15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84" y="0"/>
                    <a:pt x="90" y="5"/>
                    <a:pt x="90" y="22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35"/>
                    <a:pt x="88" y="39"/>
                    <a:pt x="82" y="43"/>
                  </a:cubicBezTo>
                  <a:cubicBezTo>
                    <a:pt x="79" y="44"/>
                    <a:pt x="79" y="45"/>
                    <a:pt x="79" y="45"/>
                  </a:cubicBezTo>
                  <a:cubicBezTo>
                    <a:pt x="79" y="46"/>
                    <a:pt x="79" y="47"/>
                    <a:pt x="82" y="48"/>
                  </a:cubicBezTo>
                  <a:cubicBezTo>
                    <a:pt x="87" y="51"/>
                    <a:pt x="90" y="54"/>
                    <a:pt x="90" y="6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9"/>
                    <a:pt x="88" y="81"/>
                    <a:pt x="85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0" y="81"/>
                    <a:pt x="79" y="79"/>
                    <a:pt x="79" y="76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54"/>
                    <a:pt x="76" y="50"/>
                    <a:pt x="53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2" y="50"/>
                    <a:pt x="11" y="51"/>
                    <a:pt x="11" y="5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4" name="Freeform 18">
              <a:extLst>
                <a:ext uri="{FF2B5EF4-FFF2-40B4-BE49-F238E27FC236}">
                  <a16:creationId xmlns:a16="http://schemas.microsoft.com/office/drawing/2014/main" id="{BA8D5136-3D72-439D-86E3-D4A474C57E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8006" y="799712"/>
              <a:ext cx="90911" cy="73107"/>
            </a:xfrm>
            <a:custGeom>
              <a:avLst/>
              <a:gdLst>
                <a:gd name="T0" fmla="*/ 97 w 101"/>
                <a:gd name="T1" fmla="*/ 0 h 81"/>
                <a:gd name="T2" fmla="*/ 101 w 101"/>
                <a:gd name="T3" fmla="*/ 4 h 81"/>
                <a:gd name="T4" fmla="*/ 100 w 101"/>
                <a:gd name="T5" fmla="*/ 7 h 81"/>
                <a:gd name="T6" fmla="*/ 59 w 101"/>
                <a:gd name="T7" fmla="*/ 77 h 81"/>
                <a:gd name="T8" fmla="*/ 53 w 101"/>
                <a:gd name="T9" fmla="*/ 81 h 81"/>
                <a:gd name="T10" fmla="*/ 48 w 101"/>
                <a:gd name="T11" fmla="*/ 81 h 81"/>
                <a:gd name="T12" fmla="*/ 42 w 101"/>
                <a:gd name="T13" fmla="*/ 77 h 81"/>
                <a:gd name="T14" fmla="*/ 1 w 101"/>
                <a:gd name="T15" fmla="*/ 7 h 81"/>
                <a:gd name="T16" fmla="*/ 0 w 101"/>
                <a:gd name="T17" fmla="*/ 4 h 81"/>
                <a:gd name="T18" fmla="*/ 4 w 101"/>
                <a:gd name="T19" fmla="*/ 0 h 81"/>
                <a:gd name="T20" fmla="*/ 6 w 101"/>
                <a:gd name="T21" fmla="*/ 0 h 81"/>
                <a:gd name="T22" fmla="*/ 12 w 101"/>
                <a:gd name="T23" fmla="*/ 4 h 81"/>
                <a:gd name="T24" fmla="*/ 49 w 101"/>
                <a:gd name="T25" fmla="*/ 69 h 81"/>
                <a:gd name="T26" fmla="*/ 51 w 101"/>
                <a:gd name="T27" fmla="*/ 70 h 81"/>
                <a:gd name="T28" fmla="*/ 52 w 101"/>
                <a:gd name="T29" fmla="*/ 69 h 81"/>
                <a:gd name="T30" fmla="*/ 89 w 101"/>
                <a:gd name="T31" fmla="*/ 4 h 81"/>
                <a:gd name="T32" fmla="*/ 95 w 101"/>
                <a:gd name="T33" fmla="*/ 0 h 81"/>
                <a:gd name="T34" fmla="*/ 97 w 101"/>
                <a:gd name="T3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81">
                  <a:moveTo>
                    <a:pt x="97" y="0"/>
                  </a:moveTo>
                  <a:cubicBezTo>
                    <a:pt x="99" y="0"/>
                    <a:pt x="101" y="1"/>
                    <a:pt x="101" y="4"/>
                  </a:cubicBezTo>
                  <a:cubicBezTo>
                    <a:pt x="101" y="4"/>
                    <a:pt x="101" y="5"/>
                    <a:pt x="100" y="7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57" y="80"/>
                    <a:pt x="56" y="81"/>
                    <a:pt x="53" y="81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45" y="81"/>
                    <a:pt x="43" y="80"/>
                    <a:pt x="42" y="7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1"/>
                    <a:pt x="1" y="0"/>
                    <a:pt x="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0" y="1"/>
                    <a:pt x="12" y="4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70"/>
                    <a:pt x="50" y="70"/>
                    <a:pt x="51" y="70"/>
                  </a:cubicBezTo>
                  <a:cubicBezTo>
                    <a:pt x="51" y="70"/>
                    <a:pt x="52" y="70"/>
                    <a:pt x="52" y="69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0" y="1"/>
                    <a:pt x="92" y="0"/>
                    <a:pt x="95" y="0"/>
                  </a:cubicBezTo>
                  <a:lnTo>
                    <a:pt x="9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5" name="Freeform 19">
              <a:extLst>
                <a:ext uri="{FF2B5EF4-FFF2-40B4-BE49-F238E27FC236}">
                  <a16:creationId xmlns:a16="http://schemas.microsoft.com/office/drawing/2014/main" id="{1670DBDC-4EC9-4ACF-85C5-25D96B6F06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17336" y="799712"/>
              <a:ext cx="80683" cy="73865"/>
            </a:xfrm>
            <a:custGeom>
              <a:avLst/>
              <a:gdLst>
                <a:gd name="T0" fmla="*/ 58 w 90"/>
                <a:gd name="T1" fmla="*/ 73 h 82"/>
                <a:gd name="T2" fmla="*/ 80 w 90"/>
                <a:gd name="T3" fmla="*/ 59 h 82"/>
                <a:gd name="T4" fmla="*/ 80 w 90"/>
                <a:gd name="T5" fmla="*/ 57 h 82"/>
                <a:gd name="T6" fmla="*/ 60 w 90"/>
                <a:gd name="T7" fmla="*/ 44 h 82"/>
                <a:gd name="T8" fmla="*/ 30 w 90"/>
                <a:gd name="T9" fmla="*/ 44 h 82"/>
                <a:gd name="T10" fmla="*/ 1 w 90"/>
                <a:gd name="T11" fmla="*/ 24 h 82"/>
                <a:gd name="T12" fmla="*/ 1 w 90"/>
                <a:gd name="T13" fmla="*/ 22 h 82"/>
                <a:gd name="T14" fmla="*/ 34 w 90"/>
                <a:gd name="T15" fmla="*/ 0 h 82"/>
                <a:gd name="T16" fmla="*/ 66 w 90"/>
                <a:gd name="T17" fmla="*/ 0 h 82"/>
                <a:gd name="T18" fmla="*/ 87 w 90"/>
                <a:gd name="T19" fmla="*/ 5 h 82"/>
                <a:gd name="T20" fmla="*/ 87 w 90"/>
                <a:gd name="T21" fmla="*/ 6 h 82"/>
                <a:gd name="T22" fmla="*/ 83 w 90"/>
                <a:gd name="T23" fmla="*/ 9 h 82"/>
                <a:gd name="T24" fmla="*/ 33 w 90"/>
                <a:gd name="T25" fmla="*/ 9 h 82"/>
                <a:gd name="T26" fmla="*/ 12 w 90"/>
                <a:gd name="T27" fmla="*/ 22 h 82"/>
                <a:gd name="T28" fmla="*/ 12 w 90"/>
                <a:gd name="T29" fmla="*/ 24 h 82"/>
                <a:gd name="T30" fmla="*/ 32 w 90"/>
                <a:gd name="T31" fmla="*/ 35 h 82"/>
                <a:gd name="T32" fmla="*/ 62 w 90"/>
                <a:gd name="T33" fmla="*/ 35 h 82"/>
                <a:gd name="T34" fmla="*/ 90 w 90"/>
                <a:gd name="T35" fmla="*/ 57 h 82"/>
                <a:gd name="T36" fmla="*/ 90 w 90"/>
                <a:gd name="T37" fmla="*/ 59 h 82"/>
                <a:gd name="T38" fmla="*/ 57 w 90"/>
                <a:gd name="T39" fmla="*/ 82 h 82"/>
                <a:gd name="T40" fmla="*/ 20 w 90"/>
                <a:gd name="T41" fmla="*/ 82 h 82"/>
                <a:gd name="T42" fmla="*/ 0 w 90"/>
                <a:gd name="T43" fmla="*/ 77 h 82"/>
                <a:gd name="T44" fmla="*/ 0 w 90"/>
                <a:gd name="T45" fmla="*/ 76 h 82"/>
                <a:gd name="T46" fmla="*/ 4 w 90"/>
                <a:gd name="T47" fmla="*/ 73 h 82"/>
                <a:gd name="T48" fmla="*/ 58 w 90"/>
                <a:gd name="T49" fmla="*/ 7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82">
                  <a:moveTo>
                    <a:pt x="58" y="73"/>
                  </a:moveTo>
                  <a:cubicBezTo>
                    <a:pt x="75" y="73"/>
                    <a:pt x="80" y="70"/>
                    <a:pt x="80" y="59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48"/>
                    <a:pt x="75" y="44"/>
                    <a:pt x="6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7" y="44"/>
                    <a:pt x="1" y="38"/>
                    <a:pt x="1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5"/>
                    <a:pt x="10" y="0"/>
                    <a:pt x="34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85" y="0"/>
                    <a:pt x="87" y="1"/>
                    <a:pt x="87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8"/>
                    <a:pt x="85" y="9"/>
                    <a:pt x="8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17" y="9"/>
                    <a:pt x="12" y="12"/>
                    <a:pt x="12" y="22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32"/>
                    <a:pt x="17" y="35"/>
                    <a:pt x="32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85" y="35"/>
                    <a:pt x="90" y="42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0" y="76"/>
                    <a:pt x="83" y="82"/>
                    <a:pt x="57" y="82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" y="82"/>
                    <a:pt x="0" y="80"/>
                    <a:pt x="0" y="77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4"/>
                    <a:pt x="1" y="73"/>
                    <a:pt x="4" y="73"/>
                  </a:cubicBezTo>
                  <a:lnTo>
                    <a:pt x="58" y="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6" name="Freeform 20">
              <a:extLst>
                <a:ext uri="{FF2B5EF4-FFF2-40B4-BE49-F238E27FC236}">
                  <a16:creationId xmlns:a16="http://schemas.microsoft.com/office/drawing/2014/main" id="{7E6087CC-F082-4F4B-B18B-09DAD81237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62023" y="799712"/>
              <a:ext cx="71971" cy="73107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80 w 80"/>
                <a:gd name="T7" fmla="*/ 4 h 81"/>
                <a:gd name="T8" fmla="*/ 80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1 w 80"/>
                <a:gd name="T15" fmla="*/ 13 h 81"/>
                <a:gd name="T16" fmla="*/ 11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7 w 80"/>
                <a:gd name="T23" fmla="*/ 39 h 81"/>
                <a:gd name="T24" fmla="*/ 77 w 80"/>
                <a:gd name="T25" fmla="*/ 40 h 81"/>
                <a:gd name="T26" fmla="*/ 72 w 80"/>
                <a:gd name="T27" fmla="*/ 43 h 81"/>
                <a:gd name="T28" fmla="*/ 15 w 80"/>
                <a:gd name="T29" fmla="*/ 43 h 81"/>
                <a:gd name="T30" fmla="*/ 11 w 80"/>
                <a:gd name="T31" fmla="*/ 47 h 81"/>
                <a:gd name="T32" fmla="*/ 11 w 80"/>
                <a:gd name="T33" fmla="*/ 67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5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8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80" y="2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3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7" y="36"/>
                    <a:pt x="77" y="39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7" y="42"/>
                    <a:pt x="75" y="43"/>
                    <a:pt x="72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2" y="43"/>
                    <a:pt x="11" y="45"/>
                    <a:pt x="11" y="4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9" y="72"/>
                    <a:pt x="80" y="73"/>
                    <a:pt x="80" y="75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9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8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7" name="Freeform 21">
              <a:extLst>
                <a:ext uri="{FF2B5EF4-FFF2-40B4-BE49-F238E27FC236}">
                  <a16:creationId xmlns:a16="http://schemas.microsoft.com/office/drawing/2014/main" id="{DC3A3D0C-9269-473E-ADC0-3004810435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6041" y="799712"/>
              <a:ext cx="81819" cy="73107"/>
            </a:xfrm>
            <a:custGeom>
              <a:avLst/>
              <a:gdLst>
                <a:gd name="T0" fmla="*/ 55 w 91"/>
                <a:gd name="T1" fmla="*/ 9 h 81"/>
                <a:gd name="T2" fmla="*/ 51 w 91"/>
                <a:gd name="T3" fmla="*/ 13 h 81"/>
                <a:gd name="T4" fmla="*/ 51 w 91"/>
                <a:gd name="T5" fmla="*/ 76 h 81"/>
                <a:gd name="T6" fmla="*/ 46 w 91"/>
                <a:gd name="T7" fmla="*/ 81 h 81"/>
                <a:gd name="T8" fmla="*/ 45 w 91"/>
                <a:gd name="T9" fmla="*/ 81 h 81"/>
                <a:gd name="T10" fmla="*/ 40 w 91"/>
                <a:gd name="T11" fmla="*/ 76 h 81"/>
                <a:gd name="T12" fmla="*/ 40 w 91"/>
                <a:gd name="T13" fmla="*/ 13 h 81"/>
                <a:gd name="T14" fmla="*/ 36 w 91"/>
                <a:gd name="T15" fmla="*/ 9 h 81"/>
                <a:gd name="T16" fmla="*/ 4 w 91"/>
                <a:gd name="T17" fmla="*/ 9 h 81"/>
                <a:gd name="T18" fmla="*/ 0 w 91"/>
                <a:gd name="T19" fmla="*/ 5 h 81"/>
                <a:gd name="T20" fmla="*/ 0 w 91"/>
                <a:gd name="T21" fmla="*/ 4 h 81"/>
                <a:gd name="T22" fmla="*/ 4 w 91"/>
                <a:gd name="T23" fmla="*/ 0 h 81"/>
                <a:gd name="T24" fmla="*/ 87 w 91"/>
                <a:gd name="T25" fmla="*/ 0 h 81"/>
                <a:gd name="T26" fmla="*/ 91 w 91"/>
                <a:gd name="T27" fmla="*/ 4 h 81"/>
                <a:gd name="T28" fmla="*/ 91 w 91"/>
                <a:gd name="T29" fmla="*/ 5 h 81"/>
                <a:gd name="T30" fmla="*/ 87 w 91"/>
                <a:gd name="T31" fmla="*/ 9 h 81"/>
                <a:gd name="T32" fmla="*/ 55 w 91"/>
                <a:gd name="T33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81">
                  <a:moveTo>
                    <a:pt x="55" y="9"/>
                  </a:moveTo>
                  <a:cubicBezTo>
                    <a:pt x="52" y="9"/>
                    <a:pt x="51" y="10"/>
                    <a:pt x="51" y="1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1" y="79"/>
                    <a:pt x="49" y="81"/>
                    <a:pt x="46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2" y="81"/>
                    <a:pt x="40" y="79"/>
                    <a:pt x="40" y="76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0"/>
                    <a:pt x="39" y="9"/>
                    <a:pt x="36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9"/>
                    <a:pt x="0" y="8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9" y="0"/>
                    <a:pt x="91" y="2"/>
                    <a:pt x="91" y="4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8"/>
                    <a:pt x="89" y="9"/>
                    <a:pt x="87" y="9"/>
                  </a:cubicBezTo>
                  <a:lnTo>
                    <a:pt x="55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8" name="Freeform 22">
              <a:extLst>
                <a:ext uri="{FF2B5EF4-FFF2-40B4-BE49-F238E27FC236}">
                  <a16:creationId xmlns:a16="http://schemas.microsoft.com/office/drawing/2014/main" id="{CA079A7B-2BCE-4C75-A5EF-EF3ED66941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90424" y="799712"/>
              <a:ext cx="82577" cy="73107"/>
            </a:xfrm>
            <a:custGeom>
              <a:avLst/>
              <a:gdLst>
                <a:gd name="T0" fmla="*/ 56 w 92"/>
                <a:gd name="T1" fmla="*/ 9 h 81"/>
                <a:gd name="T2" fmla="*/ 51 w 92"/>
                <a:gd name="T3" fmla="*/ 13 h 81"/>
                <a:gd name="T4" fmla="*/ 51 w 92"/>
                <a:gd name="T5" fmla="*/ 76 h 81"/>
                <a:gd name="T6" fmla="*/ 47 w 92"/>
                <a:gd name="T7" fmla="*/ 81 h 81"/>
                <a:gd name="T8" fmla="*/ 45 w 92"/>
                <a:gd name="T9" fmla="*/ 81 h 81"/>
                <a:gd name="T10" fmla="*/ 41 w 92"/>
                <a:gd name="T11" fmla="*/ 76 h 81"/>
                <a:gd name="T12" fmla="*/ 41 w 92"/>
                <a:gd name="T13" fmla="*/ 13 h 81"/>
                <a:gd name="T14" fmla="*/ 36 w 92"/>
                <a:gd name="T15" fmla="*/ 9 h 81"/>
                <a:gd name="T16" fmla="*/ 5 w 92"/>
                <a:gd name="T17" fmla="*/ 9 h 81"/>
                <a:gd name="T18" fmla="*/ 0 w 92"/>
                <a:gd name="T19" fmla="*/ 5 h 81"/>
                <a:gd name="T20" fmla="*/ 0 w 92"/>
                <a:gd name="T21" fmla="*/ 4 h 81"/>
                <a:gd name="T22" fmla="*/ 5 w 92"/>
                <a:gd name="T23" fmla="*/ 0 h 81"/>
                <a:gd name="T24" fmla="*/ 87 w 92"/>
                <a:gd name="T25" fmla="*/ 0 h 81"/>
                <a:gd name="T26" fmla="*/ 92 w 92"/>
                <a:gd name="T27" fmla="*/ 4 h 81"/>
                <a:gd name="T28" fmla="*/ 92 w 92"/>
                <a:gd name="T29" fmla="*/ 5 h 81"/>
                <a:gd name="T30" fmla="*/ 87 w 92"/>
                <a:gd name="T31" fmla="*/ 9 h 81"/>
                <a:gd name="T32" fmla="*/ 56 w 92"/>
                <a:gd name="T33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81">
                  <a:moveTo>
                    <a:pt x="56" y="9"/>
                  </a:moveTo>
                  <a:cubicBezTo>
                    <a:pt x="53" y="9"/>
                    <a:pt x="51" y="10"/>
                    <a:pt x="51" y="1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1" y="79"/>
                    <a:pt x="50" y="81"/>
                    <a:pt x="47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2" y="81"/>
                    <a:pt x="41" y="79"/>
                    <a:pt x="41" y="76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1" y="10"/>
                    <a:pt x="39" y="9"/>
                    <a:pt x="3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0" y="0"/>
                    <a:pt x="92" y="2"/>
                    <a:pt x="92" y="4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8"/>
                    <a:pt x="90" y="9"/>
                    <a:pt x="87" y="9"/>
                  </a:cubicBezTo>
                  <a:lnTo>
                    <a:pt x="56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9" name="Freeform 23">
              <a:extLst>
                <a:ext uri="{FF2B5EF4-FFF2-40B4-BE49-F238E27FC236}">
                  <a16:creationId xmlns:a16="http://schemas.microsoft.com/office/drawing/2014/main" id="{6AE9845C-7A66-472C-B1F7-21C67D856C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33225" y="799712"/>
              <a:ext cx="87880" cy="73865"/>
            </a:xfrm>
            <a:custGeom>
              <a:avLst/>
              <a:gdLst>
                <a:gd name="T0" fmla="*/ 98 w 98"/>
                <a:gd name="T1" fmla="*/ 54 h 82"/>
                <a:gd name="T2" fmla="*/ 57 w 98"/>
                <a:gd name="T3" fmla="*/ 82 h 82"/>
                <a:gd name="T4" fmla="*/ 44 w 98"/>
                <a:gd name="T5" fmla="*/ 82 h 82"/>
                <a:gd name="T6" fmla="*/ 0 w 98"/>
                <a:gd name="T7" fmla="*/ 43 h 82"/>
                <a:gd name="T8" fmla="*/ 0 w 98"/>
                <a:gd name="T9" fmla="*/ 38 h 82"/>
                <a:gd name="T10" fmla="*/ 44 w 98"/>
                <a:gd name="T11" fmla="*/ 0 h 82"/>
                <a:gd name="T12" fmla="*/ 73 w 98"/>
                <a:gd name="T13" fmla="*/ 0 h 82"/>
                <a:gd name="T14" fmla="*/ 94 w 98"/>
                <a:gd name="T15" fmla="*/ 5 h 82"/>
                <a:gd name="T16" fmla="*/ 94 w 98"/>
                <a:gd name="T17" fmla="*/ 6 h 82"/>
                <a:gd name="T18" fmla="*/ 90 w 98"/>
                <a:gd name="T19" fmla="*/ 9 h 82"/>
                <a:gd name="T20" fmla="*/ 45 w 98"/>
                <a:gd name="T21" fmla="*/ 9 h 82"/>
                <a:gd name="T22" fmla="*/ 11 w 98"/>
                <a:gd name="T23" fmla="*/ 39 h 82"/>
                <a:gd name="T24" fmla="*/ 11 w 98"/>
                <a:gd name="T25" fmla="*/ 43 h 82"/>
                <a:gd name="T26" fmla="*/ 46 w 98"/>
                <a:gd name="T27" fmla="*/ 73 h 82"/>
                <a:gd name="T28" fmla="*/ 56 w 98"/>
                <a:gd name="T29" fmla="*/ 73 h 82"/>
                <a:gd name="T30" fmla="*/ 87 w 98"/>
                <a:gd name="T31" fmla="*/ 57 h 82"/>
                <a:gd name="T32" fmla="*/ 87 w 98"/>
                <a:gd name="T33" fmla="*/ 50 h 82"/>
                <a:gd name="T34" fmla="*/ 84 w 98"/>
                <a:gd name="T35" fmla="*/ 47 h 82"/>
                <a:gd name="T36" fmla="*/ 48 w 98"/>
                <a:gd name="T37" fmla="*/ 47 h 82"/>
                <a:gd name="T38" fmla="*/ 44 w 98"/>
                <a:gd name="T39" fmla="*/ 44 h 82"/>
                <a:gd name="T40" fmla="*/ 44 w 98"/>
                <a:gd name="T41" fmla="*/ 43 h 82"/>
                <a:gd name="T42" fmla="*/ 48 w 98"/>
                <a:gd name="T43" fmla="*/ 39 h 82"/>
                <a:gd name="T44" fmla="*/ 89 w 98"/>
                <a:gd name="T45" fmla="*/ 39 h 82"/>
                <a:gd name="T46" fmla="*/ 98 w 98"/>
                <a:gd name="T47" fmla="*/ 46 h 82"/>
                <a:gd name="T48" fmla="*/ 98 w 98"/>
                <a:gd name="T49" fmla="*/ 5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8" h="82">
                  <a:moveTo>
                    <a:pt x="98" y="54"/>
                  </a:moveTo>
                  <a:cubicBezTo>
                    <a:pt x="98" y="78"/>
                    <a:pt x="94" y="82"/>
                    <a:pt x="57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7" y="82"/>
                    <a:pt x="0" y="76"/>
                    <a:pt x="0" y="43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6"/>
                    <a:pt x="7" y="0"/>
                    <a:pt x="44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92" y="0"/>
                    <a:pt x="94" y="2"/>
                    <a:pt x="94" y="5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8"/>
                    <a:pt x="92" y="9"/>
                    <a:pt x="90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14" y="9"/>
                    <a:pt x="11" y="13"/>
                    <a:pt x="11" y="39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69"/>
                    <a:pt x="14" y="73"/>
                    <a:pt x="46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85" y="73"/>
                    <a:pt x="87" y="72"/>
                    <a:pt x="87" y="57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6" y="47"/>
                    <a:pt x="84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5" y="47"/>
                    <a:pt x="44" y="46"/>
                    <a:pt x="44" y="44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0"/>
                    <a:pt x="45" y="39"/>
                    <a:pt x="48" y="39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95" y="39"/>
                    <a:pt x="98" y="42"/>
                    <a:pt x="98" y="46"/>
                  </a:cubicBezTo>
                  <a:lnTo>
                    <a:pt x="98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0" name="Freeform 24">
              <a:extLst>
                <a:ext uri="{FF2B5EF4-FFF2-40B4-BE49-F238E27FC236}">
                  <a16:creationId xmlns:a16="http://schemas.microsoft.com/office/drawing/2014/main" id="{E4E0E147-FC70-4F70-8E3F-41333BFB55E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277547" y="799712"/>
              <a:ext cx="89774" cy="73107"/>
            </a:xfrm>
            <a:custGeom>
              <a:avLst/>
              <a:gdLst>
                <a:gd name="T0" fmla="*/ 52 w 100"/>
                <a:gd name="T1" fmla="*/ 10 h 81"/>
                <a:gd name="T2" fmla="*/ 50 w 100"/>
                <a:gd name="T3" fmla="*/ 9 h 81"/>
                <a:gd name="T4" fmla="*/ 49 w 100"/>
                <a:gd name="T5" fmla="*/ 10 h 81"/>
                <a:gd name="T6" fmla="*/ 25 w 100"/>
                <a:gd name="T7" fmla="*/ 51 h 81"/>
                <a:gd name="T8" fmla="*/ 25 w 100"/>
                <a:gd name="T9" fmla="*/ 53 h 81"/>
                <a:gd name="T10" fmla="*/ 27 w 100"/>
                <a:gd name="T11" fmla="*/ 55 h 81"/>
                <a:gd name="T12" fmla="*/ 73 w 100"/>
                <a:gd name="T13" fmla="*/ 55 h 81"/>
                <a:gd name="T14" fmla="*/ 75 w 100"/>
                <a:gd name="T15" fmla="*/ 53 h 81"/>
                <a:gd name="T16" fmla="*/ 75 w 100"/>
                <a:gd name="T17" fmla="*/ 51 h 81"/>
                <a:gd name="T18" fmla="*/ 52 w 100"/>
                <a:gd name="T19" fmla="*/ 10 h 81"/>
                <a:gd name="T20" fmla="*/ 11 w 100"/>
                <a:gd name="T21" fmla="*/ 77 h 81"/>
                <a:gd name="T22" fmla="*/ 5 w 100"/>
                <a:gd name="T23" fmla="*/ 81 h 81"/>
                <a:gd name="T24" fmla="*/ 4 w 100"/>
                <a:gd name="T25" fmla="*/ 81 h 81"/>
                <a:gd name="T26" fmla="*/ 0 w 100"/>
                <a:gd name="T27" fmla="*/ 77 h 81"/>
                <a:gd name="T28" fmla="*/ 1 w 100"/>
                <a:gd name="T29" fmla="*/ 74 h 81"/>
                <a:gd name="T30" fmla="*/ 41 w 100"/>
                <a:gd name="T31" fmla="*/ 3 h 81"/>
                <a:gd name="T32" fmla="*/ 47 w 100"/>
                <a:gd name="T33" fmla="*/ 0 h 81"/>
                <a:gd name="T34" fmla="*/ 54 w 100"/>
                <a:gd name="T35" fmla="*/ 0 h 81"/>
                <a:gd name="T36" fmla="*/ 60 w 100"/>
                <a:gd name="T37" fmla="*/ 3 h 81"/>
                <a:gd name="T38" fmla="*/ 99 w 100"/>
                <a:gd name="T39" fmla="*/ 74 h 81"/>
                <a:gd name="T40" fmla="*/ 100 w 100"/>
                <a:gd name="T41" fmla="*/ 77 h 81"/>
                <a:gd name="T42" fmla="*/ 96 w 100"/>
                <a:gd name="T43" fmla="*/ 81 h 81"/>
                <a:gd name="T44" fmla="*/ 95 w 100"/>
                <a:gd name="T45" fmla="*/ 81 h 81"/>
                <a:gd name="T46" fmla="*/ 89 w 100"/>
                <a:gd name="T47" fmla="*/ 77 h 81"/>
                <a:gd name="T48" fmla="*/ 83 w 100"/>
                <a:gd name="T49" fmla="*/ 65 h 81"/>
                <a:gd name="T50" fmla="*/ 78 w 100"/>
                <a:gd name="T51" fmla="*/ 63 h 81"/>
                <a:gd name="T52" fmla="*/ 22 w 100"/>
                <a:gd name="T53" fmla="*/ 63 h 81"/>
                <a:gd name="T54" fmla="*/ 17 w 100"/>
                <a:gd name="T55" fmla="*/ 65 h 81"/>
                <a:gd name="T56" fmla="*/ 11 w 100"/>
                <a:gd name="T57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0" h="81">
                  <a:moveTo>
                    <a:pt x="52" y="10"/>
                  </a:moveTo>
                  <a:cubicBezTo>
                    <a:pt x="52" y="9"/>
                    <a:pt x="51" y="9"/>
                    <a:pt x="50" y="9"/>
                  </a:cubicBezTo>
                  <a:cubicBezTo>
                    <a:pt x="50" y="9"/>
                    <a:pt x="49" y="9"/>
                    <a:pt x="49" y="10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2"/>
                    <a:pt x="25" y="53"/>
                    <a:pt x="25" y="53"/>
                  </a:cubicBezTo>
                  <a:cubicBezTo>
                    <a:pt x="25" y="54"/>
                    <a:pt x="25" y="55"/>
                    <a:pt x="27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5" y="55"/>
                    <a:pt x="75" y="54"/>
                    <a:pt x="75" y="53"/>
                  </a:cubicBezTo>
                  <a:cubicBezTo>
                    <a:pt x="75" y="53"/>
                    <a:pt x="75" y="52"/>
                    <a:pt x="75" y="51"/>
                  </a:cubicBezTo>
                  <a:lnTo>
                    <a:pt x="52" y="10"/>
                  </a:lnTo>
                  <a:close/>
                  <a:moveTo>
                    <a:pt x="11" y="77"/>
                  </a:moveTo>
                  <a:cubicBezTo>
                    <a:pt x="9" y="79"/>
                    <a:pt x="8" y="81"/>
                    <a:pt x="5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1" y="81"/>
                    <a:pt x="0" y="79"/>
                    <a:pt x="0" y="77"/>
                  </a:cubicBezTo>
                  <a:cubicBezTo>
                    <a:pt x="0" y="76"/>
                    <a:pt x="0" y="75"/>
                    <a:pt x="1" y="74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3" y="1"/>
                    <a:pt x="44" y="0"/>
                    <a:pt x="4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8" y="1"/>
                    <a:pt x="60" y="3"/>
                  </a:cubicBezTo>
                  <a:cubicBezTo>
                    <a:pt x="99" y="74"/>
                    <a:pt x="99" y="74"/>
                    <a:pt x="99" y="74"/>
                  </a:cubicBezTo>
                  <a:cubicBezTo>
                    <a:pt x="100" y="75"/>
                    <a:pt x="100" y="76"/>
                    <a:pt x="100" y="77"/>
                  </a:cubicBezTo>
                  <a:cubicBezTo>
                    <a:pt x="100" y="79"/>
                    <a:pt x="99" y="81"/>
                    <a:pt x="96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0" y="79"/>
                    <a:pt x="89" y="77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3"/>
                    <a:pt x="80" y="63"/>
                    <a:pt x="78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8" y="63"/>
                    <a:pt x="17" y="65"/>
                  </a:cubicBezTo>
                  <a:lnTo>
                    <a:pt x="11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2" name="Freeform 25">
              <a:extLst>
                <a:ext uri="{FF2B5EF4-FFF2-40B4-BE49-F238E27FC236}">
                  <a16:creationId xmlns:a16="http://schemas.microsoft.com/office/drawing/2014/main" id="{F25DC52B-79A5-4A6A-9D03-FB3BC9E16E1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872995" y="799712"/>
              <a:ext cx="90153" cy="73107"/>
            </a:xfrm>
            <a:custGeom>
              <a:avLst/>
              <a:gdLst>
                <a:gd name="T0" fmla="*/ 16 w 100"/>
                <a:gd name="T1" fmla="*/ 9 h 81"/>
                <a:gd name="T2" fmla="*/ 11 w 100"/>
                <a:gd name="T3" fmla="*/ 13 h 81"/>
                <a:gd name="T4" fmla="*/ 11 w 100"/>
                <a:gd name="T5" fmla="*/ 68 h 81"/>
                <a:gd name="T6" fmla="*/ 16 w 100"/>
                <a:gd name="T7" fmla="*/ 72 h 81"/>
                <a:gd name="T8" fmla="*/ 50 w 100"/>
                <a:gd name="T9" fmla="*/ 72 h 81"/>
                <a:gd name="T10" fmla="*/ 89 w 100"/>
                <a:gd name="T11" fmla="*/ 41 h 81"/>
                <a:gd name="T12" fmla="*/ 89 w 100"/>
                <a:gd name="T13" fmla="*/ 40 h 81"/>
                <a:gd name="T14" fmla="*/ 50 w 100"/>
                <a:gd name="T15" fmla="*/ 9 h 81"/>
                <a:gd name="T16" fmla="*/ 16 w 100"/>
                <a:gd name="T17" fmla="*/ 9 h 81"/>
                <a:gd name="T18" fmla="*/ 15 w 100"/>
                <a:gd name="T19" fmla="*/ 81 h 81"/>
                <a:gd name="T20" fmla="*/ 0 w 100"/>
                <a:gd name="T21" fmla="*/ 68 h 81"/>
                <a:gd name="T22" fmla="*/ 0 w 100"/>
                <a:gd name="T23" fmla="*/ 12 h 81"/>
                <a:gd name="T24" fmla="*/ 15 w 100"/>
                <a:gd name="T25" fmla="*/ 0 h 81"/>
                <a:gd name="T26" fmla="*/ 51 w 100"/>
                <a:gd name="T27" fmla="*/ 0 h 81"/>
                <a:gd name="T28" fmla="*/ 100 w 100"/>
                <a:gd name="T29" fmla="*/ 39 h 81"/>
                <a:gd name="T30" fmla="*/ 100 w 100"/>
                <a:gd name="T31" fmla="*/ 42 h 81"/>
                <a:gd name="T32" fmla="*/ 51 w 100"/>
                <a:gd name="T33" fmla="*/ 81 h 81"/>
                <a:gd name="T34" fmla="*/ 15 w 100"/>
                <a:gd name="T35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0" h="81">
                  <a:moveTo>
                    <a:pt x="16" y="9"/>
                  </a:moveTo>
                  <a:cubicBezTo>
                    <a:pt x="13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3" y="72"/>
                    <a:pt x="16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86" y="72"/>
                    <a:pt x="89" y="68"/>
                    <a:pt x="89" y="41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13"/>
                    <a:pt x="85" y="9"/>
                    <a:pt x="50" y="9"/>
                  </a:cubicBezTo>
                  <a:lnTo>
                    <a:pt x="16" y="9"/>
                  </a:lnTo>
                  <a:close/>
                  <a:moveTo>
                    <a:pt x="15" y="81"/>
                  </a:moveTo>
                  <a:cubicBezTo>
                    <a:pt x="4" y="81"/>
                    <a:pt x="0" y="77"/>
                    <a:pt x="0" y="6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4" y="0"/>
                    <a:pt x="15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93" y="0"/>
                    <a:pt x="100" y="6"/>
                    <a:pt x="100" y="39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74"/>
                    <a:pt x="93" y="81"/>
                    <a:pt x="51" y="81"/>
                  </a:cubicBezTo>
                  <a:lnTo>
                    <a:pt x="15" y="8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3" name="Freeform 26">
              <a:extLst>
                <a:ext uri="{FF2B5EF4-FFF2-40B4-BE49-F238E27FC236}">
                  <a16:creationId xmlns:a16="http://schemas.microsoft.com/office/drawing/2014/main" id="{ED8ED4A0-18C2-40A5-AE9F-9AC18B0C9E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92694" y="799712"/>
              <a:ext cx="9849" cy="73107"/>
            </a:xfrm>
            <a:custGeom>
              <a:avLst/>
              <a:gdLst>
                <a:gd name="T0" fmla="*/ 11 w 11"/>
                <a:gd name="T1" fmla="*/ 76 h 81"/>
                <a:gd name="T2" fmla="*/ 6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6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4" name="Freeform 27">
              <a:extLst>
                <a:ext uri="{FF2B5EF4-FFF2-40B4-BE49-F238E27FC236}">
                  <a16:creationId xmlns:a16="http://schemas.microsoft.com/office/drawing/2014/main" id="{199A5816-D30A-4619-ACF2-9CC175A705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55196" y="799712"/>
              <a:ext cx="9849" cy="73107"/>
            </a:xfrm>
            <a:custGeom>
              <a:avLst/>
              <a:gdLst>
                <a:gd name="T0" fmla="*/ 11 w 11"/>
                <a:gd name="T1" fmla="*/ 76 h 81"/>
                <a:gd name="T2" fmla="*/ 6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6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5" name="Freeform 28">
              <a:extLst>
                <a:ext uri="{FF2B5EF4-FFF2-40B4-BE49-F238E27FC236}">
                  <a16:creationId xmlns:a16="http://schemas.microsoft.com/office/drawing/2014/main" id="{A9F6C69C-67F3-431B-BC92-8172AC3FEC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6261" y="799712"/>
              <a:ext cx="71971" cy="73107"/>
            </a:xfrm>
            <a:custGeom>
              <a:avLst/>
              <a:gdLst>
                <a:gd name="T0" fmla="*/ 76 w 80"/>
                <a:gd name="T1" fmla="*/ 72 h 81"/>
                <a:gd name="T2" fmla="*/ 15 w 80"/>
                <a:gd name="T3" fmla="*/ 72 h 81"/>
                <a:gd name="T4" fmla="*/ 11 w 80"/>
                <a:gd name="T5" fmla="*/ 67 h 81"/>
                <a:gd name="T6" fmla="*/ 11 w 80"/>
                <a:gd name="T7" fmla="*/ 63 h 81"/>
                <a:gd name="T8" fmla="*/ 11 w 80"/>
                <a:gd name="T9" fmla="*/ 13 h 81"/>
                <a:gd name="T10" fmla="*/ 11 w 80"/>
                <a:gd name="T11" fmla="*/ 5 h 81"/>
                <a:gd name="T12" fmla="*/ 6 w 80"/>
                <a:gd name="T13" fmla="*/ 0 h 81"/>
                <a:gd name="T14" fmla="*/ 5 w 80"/>
                <a:gd name="T15" fmla="*/ 0 h 81"/>
                <a:gd name="T16" fmla="*/ 0 w 80"/>
                <a:gd name="T17" fmla="*/ 5 h 81"/>
                <a:gd name="T18" fmla="*/ 0 w 80"/>
                <a:gd name="T19" fmla="*/ 12 h 81"/>
                <a:gd name="T20" fmla="*/ 0 w 80"/>
                <a:gd name="T21" fmla="*/ 63 h 81"/>
                <a:gd name="T22" fmla="*/ 0 w 80"/>
                <a:gd name="T23" fmla="*/ 68 h 81"/>
                <a:gd name="T24" fmla="*/ 14 w 80"/>
                <a:gd name="T25" fmla="*/ 81 h 81"/>
                <a:gd name="T26" fmla="*/ 76 w 80"/>
                <a:gd name="T27" fmla="*/ 81 h 81"/>
                <a:gd name="T28" fmla="*/ 80 w 80"/>
                <a:gd name="T29" fmla="*/ 77 h 81"/>
                <a:gd name="T30" fmla="*/ 80 w 80"/>
                <a:gd name="T31" fmla="*/ 75 h 81"/>
                <a:gd name="T32" fmla="*/ 76 w 80"/>
                <a:gd name="T33" fmla="*/ 7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81">
                  <a:moveTo>
                    <a:pt x="76" y="72"/>
                  </a:moveTo>
                  <a:cubicBezTo>
                    <a:pt x="15" y="72"/>
                    <a:pt x="15" y="72"/>
                    <a:pt x="15" y="72"/>
                  </a:cubicBezTo>
                  <a:cubicBezTo>
                    <a:pt x="12" y="72"/>
                    <a:pt x="11" y="70"/>
                    <a:pt x="11" y="67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7"/>
                    <a:pt x="3" y="81"/>
                    <a:pt x="14" y="81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9" y="81"/>
                    <a:pt x="80" y="79"/>
                    <a:pt x="80" y="77"/>
                  </a:cubicBezTo>
                  <a:cubicBezTo>
                    <a:pt x="80" y="75"/>
                    <a:pt x="80" y="75"/>
                    <a:pt x="80" y="75"/>
                  </a:cubicBezTo>
                  <a:cubicBezTo>
                    <a:pt x="80" y="73"/>
                    <a:pt x="79" y="72"/>
                    <a:pt x="76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0BA316E8-E12B-47AF-9CED-78DA8EEDCEB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48380" y="382587"/>
              <a:ext cx="280307" cy="298749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B5FD4984-421C-42DB-8908-10335469CE2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993231" y="469261"/>
              <a:ext cx="269242" cy="212075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8CE7B0FC-E1D4-4B85-A923-5295289F13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36238" y="469261"/>
              <a:ext cx="230516" cy="210231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B01578C5-C47C-43F9-92B6-36700B5104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2252" y="382587"/>
              <a:ext cx="59012" cy="296905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6" name="Freeform 25">
              <a:extLst>
                <a:ext uri="{FF2B5EF4-FFF2-40B4-BE49-F238E27FC236}">
                  <a16:creationId xmlns:a16="http://schemas.microsoft.com/office/drawing/2014/main" id="{89DF01DA-03DE-4277-94FC-D194D08EF3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66094" y="382587"/>
              <a:ext cx="60856" cy="296905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7" name="Freeform 26">
              <a:extLst>
                <a:ext uri="{FF2B5EF4-FFF2-40B4-BE49-F238E27FC236}">
                  <a16:creationId xmlns:a16="http://schemas.microsoft.com/office/drawing/2014/main" id="{8BD2B63E-458D-416E-9B5B-981C813A43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00715" y="469261"/>
              <a:ext cx="267398" cy="212075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8" name="Freeform 27">
              <a:extLst>
                <a:ext uri="{FF2B5EF4-FFF2-40B4-BE49-F238E27FC236}">
                  <a16:creationId xmlns:a16="http://schemas.microsoft.com/office/drawing/2014/main" id="{7BCA367E-D469-4C88-BD11-D2F5AE1710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4931" y="465573"/>
              <a:ext cx="140153" cy="138310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7CE4AEE9-4BAA-4EA6-90A2-6F4A6F33ED2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5689" y="463729"/>
              <a:ext cx="267398" cy="409396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40" name="Titel 10">
            <a:extLst>
              <a:ext uri="{FF2B5EF4-FFF2-40B4-BE49-F238E27FC236}">
                <a16:creationId xmlns:a16="http://schemas.microsoft.com/office/drawing/2014/main" id="{E5F32E1A-18A8-49EA-A2E0-4C1385770D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6463" y="4548292"/>
            <a:ext cx="5581650" cy="824072"/>
          </a:xfrm>
        </p:spPr>
        <p:txBody>
          <a:bodyPr vert="horz" lIns="0" tIns="0" rIns="0" bIns="0" anchor="t">
            <a:spAutoFit/>
          </a:bodyPr>
          <a:lstStyle>
            <a:lvl1pPr algn="r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</a:t>
            </a:r>
            <a:r>
              <a:rPr lang="de-DE" dirty="0" err="1"/>
              <a:t>Rajdhani</a:t>
            </a:r>
            <a:r>
              <a:rPr lang="de-DE" dirty="0"/>
              <a:t> 28pt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42" name="Textplatzhalter 25">
            <a:extLst>
              <a:ext uri="{FF2B5EF4-FFF2-40B4-BE49-F238E27FC236}">
                <a16:creationId xmlns:a16="http://schemas.microsoft.com/office/drawing/2014/main" id="{DCC351FA-DF3E-4099-9FBD-8083102F956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92241" y="4053094"/>
            <a:ext cx="1775872" cy="276999"/>
          </a:xfrm>
        </p:spPr>
        <p:txBody>
          <a:bodyPr vert="horz" wrap="non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Place, Date, Year</a:t>
            </a:r>
            <a:endParaRPr lang="en-US" dirty="0"/>
          </a:p>
        </p:txBody>
      </p:sp>
      <p:sp>
        <p:nvSpPr>
          <p:cNvPr id="43" name="Textplatzhalter 25">
            <a:extLst>
              <a:ext uri="{FF2B5EF4-FFF2-40B4-BE49-F238E27FC236}">
                <a16:creationId xmlns:a16="http://schemas.microsoft.com/office/drawing/2014/main" id="{3E38675A-9B26-48F5-A98C-67F055DE4A2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6463" y="5452063"/>
            <a:ext cx="5581650" cy="276999"/>
          </a:xfrm>
        </p:spPr>
        <p:txBody>
          <a:bodyPr vert="horz" wrap="squar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Optional </a:t>
            </a:r>
            <a:r>
              <a:rPr lang="de-DE" dirty="0" err="1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4895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Chart_B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F3985D2-83F6-4F13-8824-EF1AD2FE3C08}"/>
              </a:ext>
            </a:extLst>
          </p:cNvPr>
          <p:cNvSpPr/>
          <p:nvPr userDrawn="1"/>
        </p:nvSpPr>
        <p:spPr>
          <a:xfrm>
            <a:off x="-3176" y="0"/>
            <a:ext cx="6362701" cy="6858000"/>
          </a:xfrm>
          <a:custGeom>
            <a:avLst/>
            <a:gdLst>
              <a:gd name="connsiteX0" fmla="*/ 0 w 6362701"/>
              <a:gd name="connsiteY0" fmla="*/ 0 h 6858000"/>
              <a:gd name="connsiteX1" fmla="*/ 108601 w 6362701"/>
              <a:gd name="connsiteY1" fmla="*/ 0 h 6858000"/>
              <a:gd name="connsiteX2" fmla="*/ 2260601 w 6362701"/>
              <a:gd name="connsiteY2" fmla="*/ 0 h 6858000"/>
              <a:gd name="connsiteX3" fmla="*/ 4401805 w 6362701"/>
              <a:gd name="connsiteY3" fmla="*/ 0 h 6858000"/>
              <a:gd name="connsiteX4" fmla="*/ 4492081 w 6362701"/>
              <a:gd name="connsiteY4" fmla="*/ 153361 h 6858000"/>
              <a:gd name="connsiteX5" fmla="*/ 6289181 w 6362701"/>
              <a:gd name="connsiteY5" fmla="*/ 3206276 h 6858000"/>
              <a:gd name="connsiteX6" fmla="*/ 6289181 w 6362701"/>
              <a:gd name="connsiteY6" fmla="*/ 3742212 h 6858000"/>
              <a:gd name="connsiteX7" fmla="*/ 4478025 w 6362701"/>
              <a:gd name="connsiteY7" fmla="*/ 6819005 h 6858000"/>
              <a:gd name="connsiteX8" fmla="*/ 4455071 w 6362701"/>
              <a:gd name="connsiteY8" fmla="*/ 6858000 h 6858000"/>
              <a:gd name="connsiteX9" fmla="*/ 2260601 w 6362701"/>
              <a:gd name="connsiteY9" fmla="*/ 6858000 h 6858000"/>
              <a:gd name="connsiteX10" fmla="*/ 108601 w 6362701"/>
              <a:gd name="connsiteY10" fmla="*/ 6858000 h 6858000"/>
              <a:gd name="connsiteX11" fmla="*/ 0 w 636270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62701" h="6858000">
                <a:moveTo>
                  <a:pt x="0" y="0"/>
                </a:moveTo>
                <a:lnTo>
                  <a:pt x="108601" y="0"/>
                </a:lnTo>
                <a:lnTo>
                  <a:pt x="2260601" y="0"/>
                </a:lnTo>
                <a:lnTo>
                  <a:pt x="4401805" y="0"/>
                </a:lnTo>
                <a:lnTo>
                  <a:pt x="4492081" y="153361"/>
                </a:lnTo>
                <a:cubicBezTo>
                  <a:pt x="6289181" y="3206276"/>
                  <a:pt x="6289181" y="3206276"/>
                  <a:pt x="6289181" y="3206276"/>
                </a:cubicBezTo>
                <a:cubicBezTo>
                  <a:pt x="6387208" y="3371490"/>
                  <a:pt x="6387208" y="3575655"/>
                  <a:pt x="6289181" y="3742212"/>
                </a:cubicBezTo>
                <a:cubicBezTo>
                  <a:pt x="5177296" y="5631083"/>
                  <a:pt x="4690847" y="6457464"/>
                  <a:pt x="4478025" y="6819005"/>
                </a:cubicBezTo>
                <a:lnTo>
                  <a:pt x="4455071" y="6858000"/>
                </a:lnTo>
                <a:lnTo>
                  <a:pt x="2260601" y="6858000"/>
                </a:lnTo>
                <a:lnTo>
                  <a:pt x="108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5372782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60F16ABD-C96E-4E67-8DF9-15C7F04B4B19}"/>
              </a:ext>
            </a:extLst>
          </p:cNvPr>
          <p:cNvGrpSpPr/>
          <p:nvPr userDrawn="1"/>
        </p:nvGrpSpPr>
        <p:grpSpPr>
          <a:xfrm>
            <a:off x="9478323" y="382587"/>
            <a:ext cx="2089790" cy="490538"/>
            <a:chOff x="9478323" y="382587"/>
            <a:chExt cx="2089790" cy="490538"/>
          </a:xfrm>
        </p:grpSpPr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id="{548266E8-9BAF-4342-A24A-EC582D5CFD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78323" y="799188"/>
              <a:ext cx="110267" cy="72882"/>
            </a:xfrm>
            <a:custGeom>
              <a:avLst/>
              <a:gdLst>
                <a:gd name="T0" fmla="*/ 123 w 123"/>
                <a:gd name="T1" fmla="*/ 76 h 81"/>
                <a:gd name="T2" fmla="*/ 118 w 123"/>
                <a:gd name="T3" fmla="*/ 81 h 81"/>
                <a:gd name="T4" fmla="*/ 117 w 123"/>
                <a:gd name="T5" fmla="*/ 81 h 81"/>
                <a:gd name="T6" fmla="*/ 112 w 123"/>
                <a:gd name="T7" fmla="*/ 76 h 81"/>
                <a:gd name="T8" fmla="*/ 112 w 123"/>
                <a:gd name="T9" fmla="*/ 12 h 81"/>
                <a:gd name="T10" fmla="*/ 111 w 123"/>
                <a:gd name="T11" fmla="*/ 11 h 81"/>
                <a:gd name="T12" fmla="*/ 109 w 123"/>
                <a:gd name="T13" fmla="*/ 12 h 81"/>
                <a:gd name="T14" fmla="*/ 69 w 123"/>
                <a:gd name="T15" fmla="*/ 78 h 81"/>
                <a:gd name="T16" fmla="*/ 63 w 123"/>
                <a:gd name="T17" fmla="*/ 81 h 81"/>
                <a:gd name="T18" fmla="*/ 60 w 123"/>
                <a:gd name="T19" fmla="*/ 81 h 81"/>
                <a:gd name="T20" fmla="*/ 54 w 123"/>
                <a:gd name="T21" fmla="*/ 78 h 81"/>
                <a:gd name="T22" fmla="*/ 14 w 123"/>
                <a:gd name="T23" fmla="*/ 12 h 81"/>
                <a:gd name="T24" fmla="*/ 12 w 123"/>
                <a:gd name="T25" fmla="*/ 11 h 81"/>
                <a:gd name="T26" fmla="*/ 10 w 123"/>
                <a:gd name="T27" fmla="*/ 12 h 81"/>
                <a:gd name="T28" fmla="*/ 10 w 123"/>
                <a:gd name="T29" fmla="*/ 76 h 81"/>
                <a:gd name="T30" fmla="*/ 6 w 123"/>
                <a:gd name="T31" fmla="*/ 81 h 81"/>
                <a:gd name="T32" fmla="*/ 4 w 123"/>
                <a:gd name="T33" fmla="*/ 81 h 81"/>
                <a:gd name="T34" fmla="*/ 0 w 123"/>
                <a:gd name="T35" fmla="*/ 76 h 81"/>
                <a:gd name="T36" fmla="*/ 0 w 123"/>
                <a:gd name="T37" fmla="*/ 7 h 81"/>
                <a:gd name="T38" fmla="*/ 7 w 123"/>
                <a:gd name="T39" fmla="*/ 0 h 81"/>
                <a:gd name="T40" fmla="*/ 13 w 123"/>
                <a:gd name="T41" fmla="*/ 0 h 81"/>
                <a:gd name="T42" fmla="*/ 21 w 123"/>
                <a:gd name="T43" fmla="*/ 4 h 81"/>
                <a:gd name="T44" fmla="*/ 60 w 123"/>
                <a:gd name="T45" fmla="*/ 68 h 81"/>
                <a:gd name="T46" fmla="*/ 62 w 123"/>
                <a:gd name="T47" fmla="*/ 69 h 81"/>
                <a:gd name="T48" fmla="*/ 63 w 123"/>
                <a:gd name="T49" fmla="*/ 68 h 81"/>
                <a:gd name="T50" fmla="*/ 102 w 123"/>
                <a:gd name="T51" fmla="*/ 4 h 81"/>
                <a:gd name="T52" fmla="*/ 110 w 123"/>
                <a:gd name="T53" fmla="*/ 0 h 81"/>
                <a:gd name="T54" fmla="*/ 115 w 123"/>
                <a:gd name="T55" fmla="*/ 0 h 81"/>
                <a:gd name="T56" fmla="*/ 123 w 123"/>
                <a:gd name="T57" fmla="*/ 7 h 81"/>
                <a:gd name="T58" fmla="*/ 123 w 123"/>
                <a:gd name="T5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81">
                  <a:moveTo>
                    <a:pt x="123" y="76"/>
                  </a:moveTo>
                  <a:cubicBezTo>
                    <a:pt x="123" y="79"/>
                    <a:pt x="121" y="81"/>
                    <a:pt x="118" y="81"/>
                  </a:cubicBezTo>
                  <a:cubicBezTo>
                    <a:pt x="117" y="81"/>
                    <a:pt x="117" y="81"/>
                    <a:pt x="117" y="81"/>
                  </a:cubicBezTo>
                  <a:cubicBezTo>
                    <a:pt x="114" y="81"/>
                    <a:pt x="112" y="79"/>
                    <a:pt x="112" y="76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1"/>
                    <a:pt x="112" y="11"/>
                    <a:pt x="111" y="11"/>
                  </a:cubicBezTo>
                  <a:cubicBezTo>
                    <a:pt x="110" y="11"/>
                    <a:pt x="110" y="11"/>
                    <a:pt x="109" y="12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7" y="80"/>
                    <a:pt x="66" y="81"/>
                    <a:pt x="63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8" y="81"/>
                    <a:pt x="56" y="80"/>
                    <a:pt x="54" y="78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10" y="79"/>
                    <a:pt x="9" y="81"/>
                    <a:pt x="6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1" y="81"/>
                    <a:pt x="0" y="79"/>
                    <a:pt x="0" y="7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19" y="1"/>
                    <a:pt x="21" y="4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1" y="69"/>
                    <a:pt x="61" y="69"/>
                    <a:pt x="62" y="69"/>
                  </a:cubicBezTo>
                  <a:cubicBezTo>
                    <a:pt x="62" y="69"/>
                    <a:pt x="63" y="69"/>
                    <a:pt x="63" y="68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104" y="1"/>
                    <a:pt x="106" y="0"/>
                    <a:pt x="11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21" y="0"/>
                    <a:pt x="123" y="3"/>
                    <a:pt x="123" y="7"/>
                  </a:cubicBezTo>
                  <a:lnTo>
                    <a:pt x="123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id="{081DE4FA-4891-406B-A760-045DF7BCEE1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16157" y="799188"/>
              <a:ext cx="90631" cy="72882"/>
            </a:xfrm>
            <a:custGeom>
              <a:avLst/>
              <a:gdLst>
                <a:gd name="T0" fmla="*/ 11 w 101"/>
                <a:gd name="T1" fmla="*/ 77 h 81"/>
                <a:gd name="T2" fmla="*/ 6 w 101"/>
                <a:gd name="T3" fmla="*/ 81 h 81"/>
                <a:gd name="T4" fmla="*/ 4 w 101"/>
                <a:gd name="T5" fmla="*/ 81 h 81"/>
                <a:gd name="T6" fmla="*/ 0 w 101"/>
                <a:gd name="T7" fmla="*/ 77 h 81"/>
                <a:gd name="T8" fmla="*/ 1 w 101"/>
                <a:gd name="T9" fmla="*/ 74 h 81"/>
                <a:gd name="T10" fmla="*/ 42 w 101"/>
                <a:gd name="T11" fmla="*/ 3 h 81"/>
                <a:gd name="T12" fmla="*/ 48 w 101"/>
                <a:gd name="T13" fmla="*/ 0 h 81"/>
                <a:gd name="T14" fmla="*/ 54 w 101"/>
                <a:gd name="T15" fmla="*/ 0 h 81"/>
                <a:gd name="T16" fmla="*/ 60 w 101"/>
                <a:gd name="T17" fmla="*/ 3 h 81"/>
                <a:gd name="T18" fmla="*/ 100 w 101"/>
                <a:gd name="T19" fmla="*/ 74 h 81"/>
                <a:gd name="T20" fmla="*/ 101 w 101"/>
                <a:gd name="T21" fmla="*/ 77 h 81"/>
                <a:gd name="T22" fmla="*/ 96 w 101"/>
                <a:gd name="T23" fmla="*/ 81 h 81"/>
                <a:gd name="T24" fmla="*/ 95 w 101"/>
                <a:gd name="T25" fmla="*/ 81 h 81"/>
                <a:gd name="T26" fmla="*/ 89 w 101"/>
                <a:gd name="T27" fmla="*/ 77 h 81"/>
                <a:gd name="T28" fmla="*/ 83 w 101"/>
                <a:gd name="T29" fmla="*/ 66 h 81"/>
                <a:gd name="T30" fmla="*/ 79 w 101"/>
                <a:gd name="T31" fmla="*/ 63 h 81"/>
                <a:gd name="T32" fmla="*/ 22 w 101"/>
                <a:gd name="T33" fmla="*/ 63 h 81"/>
                <a:gd name="T34" fmla="*/ 18 w 101"/>
                <a:gd name="T35" fmla="*/ 66 h 81"/>
                <a:gd name="T36" fmla="*/ 11 w 101"/>
                <a:gd name="T37" fmla="*/ 77 h 81"/>
                <a:gd name="T38" fmla="*/ 53 w 101"/>
                <a:gd name="T39" fmla="*/ 10 h 81"/>
                <a:gd name="T40" fmla="*/ 51 w 101"/>
                <a:gd name="T41" fmla="*/ 9 h 81"/>
                <a:gd name="T42" fmla="*/ 49 w 101"/>
                <a:gd name="T43" fmla="*/ 10 h 81"/>
                <a:gd name="T44" fmla="*/ 26 w 101"/>
                <a:gd name="T45" fmla="*/ 52 h 81"/>
                <a:gd name="T46" fmla="*/ 25 w 101"/>
                <a:gd name="T47" fmla="*/ 53 h 81"/>
                <a:gd name="T48" fmla="*/ 27 w 101"/>
                <a:gd name="T49" fmla="*/ 55 h 81"/>
                <a:gd name="T50" fmla="*/ 74 w 101"/>
                <a:gd name="T51" fmla="*/ 55 h 81"/>
                <a:gd name="T52" fmla="*/ 76 w 101"/>
                <a:gd name="T53" fmla="*/ 53 h 81"/>
                <a:gd name="T54" fmla="*/ 76 w 101"/>
                <a:gd name="T55" fmla="*/ 52 h 81"/>
                <a:gd name="T56" fmla="*/ 53 w 101"/>
                <a:gd name="T57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81">
                  <a:moveTo>
                    <a:pt x="11" y="77"/>
                  </a:moveTo>
                  <a:cubicBezTo>
                    <a:pt x="10" y="80"/>
                    <a:pt x="8" y="81"/>
                    <a:pt x="6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" y="81"/>
                    <a:pt x="0" y="79"/>
                    <a:pt x="0" y="77"/>
                  </a:cubicBezTo>
                  <a:cubicBezTo>
                    <a:pt x="0" y="77"/>
                    <a:pt x="0" y="76"/>
                    <a:pt x="1" y="74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4" y="1"/>
                    <a:pt x="45" y="0"/>
                    <a:pt x="4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9" y="1"/>
                    <a:pt x="60" y="3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1" y="76"/>
                    <a:pt x="101" y="77"/>
                  </a:cubicBezTo>
                  <a:cubicBezTo>
                    <a:pt x="101" y="79"/>
                    <a:pt x="99" y="81"/>
                    <a:pt x="96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1" y="80"/>
                    <a:pt x="89" y="77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2" y="64"/>
                    <a:pt x="81" y="63"/>
                    <a:pt x="79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9" y="64"/>
                    <a:pt x="18" y="66"/>
                  </a:cubicBezTo>
                  <a:lnTo>
                    <a:pt x="11" y="77"/>
                  </a:lnTo>
                  <a:close/>
                  <a:moveTo>
                    <a:pt x="53" y="10"/>
                  </a:moveTo>
                  <a:cubicBezTo>
                    <a:pt x="52" y="9"/>
                    <a:pt x="52" y="9"/>
                    <a:pt x="51" y="9"/>
                  </a:cubicBezTo>
                  <a:cubicBezTo>
                    <a:pt x="50" y="9"/>
                    <a:pt x="50" y="9"/>
                    <a:pt x="49" y="10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3"/>
                    <a:pt x="25" y="53"/>
                  </a:cubicBezTo>
                  <a:cubicBezTo>
                    <a:pt x="25" y="54"/>
                    <a:pt x="26" y="55"/>
                    <a:pt x="27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6" y="54"/>
                    <a:pt x="76" y="53"/>
                  </a:cubicBezTo>
                  <a:cubicBezTo>
                    <a:pt x="76" y="53"/>
                    <a:pt x="76" y="52"/>
                    <a:pt x="76" y="52"/>
                  </a:cubicBezTo>
                  <a:lnTo>
                    <a:pt x="53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5" name="Freeform 16">
              <a:extLst>
                <a:ext uri="{FF2B5EF4-FFF2-40B4-BE49-F238E27FC236}">
                  <a16:creationId xmlns:a16="http://schemas.microsoft.com/office/drawing/2014/main" id="{9203FD79-E2B1-4C64-9977-6A5CC2BC519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734354" y="799188"/>
              <a:ext cx="88742" cy="72882"/>
            </a:xfrm>
            <a:custGeom>
              <a:avLst/>
              <a:gdLst>
                <a:gd name="T0" fmla="*/ 14 w 99"/>
                <a:gd name="T1" fmla="*/ 81 h 81"/>
                <a:gd name="T2" fmla="*/ 0 w 99"/>
                <a:gd name="T3" fmla="*/ 69 h 81"/>
                <a:gd name="T4" fmla="*/ 0 w 99"/>
                <a:gd name="T5" fmla="*/ 12 h 81"/>
                <a:gd name="T6" fmla="*/ 14 w 99"/>
                <a:gd name="T7" fmla="*/ 0 h 81"/>
                <a:gd name="T8" fmla="*/ 50 w 99"/>
                <a:gd name="T9" fmla="*/ 0 h 81"/>
                <a:gd name="T10" fmla="*/ 99 w 99"/>
                <a:gd name="T11" fmla="*/ 39 h 81"/>
                <a:gd name="T12" fmla="*/ 99 w 99"/>
                <a:gd name="T13" fmla="*/ 42 h 81"/>
                <a:gd name="T14" fmla="*/ 50 w 99"/>
                <a:gd name="T15" fmla="*/ 81 h 81"/>
                <a:gd name="T16" fmla="*/ 14 w 99"/>
                <a:gd name="T17" fmla="*/ 81 h 81"/>
                <a:gd name="T18" fmla="*/ 15 w 99"/>
                <a:gd name="T19" fmla="*/ 9 h 81"/>
                <a:gd name="T20" fmla="*/ 11 w 99"/>
                <a:gd name="T21" fmla="*/ 13 h 81"/>
                <a:gd name="T22" fmla="*/ 11 w 99"/>
                <a:gd name="T23" fmla="*/ 68 h 81"/>
                <a:gd name="T24" fmla="*/ 15 w 99"/>
                <a:gd name="T25" fmla="*/ 72 h 81"/>
                <a:gd name="T26" fmla="*/ 49 w 99"/>
                <a:gd name="T27" fmla="*/ 72 h 81"/>
                <a:gd name="T28" fmla="*/ 88 w 99"/>
                <a:gd name="T29" fmla="*/ 41 h 81"/>
                <a:gd name="T30" fmla="*/ 88 w 99"/>
                <a:gd name="T31" fmla="*/ 40 h 81"/>
                <a:gd name="T32" fmla="*/ 49 w 99"/>
                <a:gd name="T33" fmla="*/ 9 h 81"/>
                <a:gd name="T34" fmla="*/ 15 w 99"/>
                <a:gd name="T35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81">
                  <a:moveTo>
                    <a:pt x="14" y="81"/>
                  </a:moveTo>
                  <a:cubicBezTo>
                    <a:pt x="3" y="81"/>
                    <a:pt x="0" y="77"/>
                    <a:pt x="0" y="6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3" y="0"/>
                    <a:pt x="14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92" y="0"/>
                    <a:pt x="99" y="6"/>
                    <a:pt x="99" y="39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74"/>
                    <a:pt x="92" y="81"/>
                    <a:pt x="50" y="81"/>
                  </a:cubicBezTo>
                  <a:lnTo>
                    <a:pt x="14" y="81"/>
                  </a:lnTo>
                  <a:close/>
                  <a:moveTo>
                    <a:pt x="15" y="9"/>
                  </a:moveTo>
                  <a:cubicBezTo>
                    <a:pt x="12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85" y="72"/>
                    <a:pt x="88" y="68"/>
                    <a:pt x="88" y="41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8" y="13"/>
                    <a:pt x="85" y="9"/>
                    <a:pt x="49" y="9"/>
                  </a:cubicBezTo>
                  <a:lnTo>
                    <a:pt x="15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6" name="Freeform 17">
              <a:extLst>
                <a:ext uri="{FF2B5EF4-FFF2-40B4-BE49-F238E27FC236}">
                  <a16:creationId xmlns:a16="http://schemas.microsoft.com/office/drawing/2014/main" id="{313A0AEF-B462-4874-889C-703B1B4F70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06552" y="799188"/>
              <a:ext cx="111022" cy="72882"/>
            </a:xfrm>
            <a:custGeom>
              <a:avLst/>
              <a:gdLst>
                <a:gd name="T0" fmla="*/ 124 w 124"/>
                <a:gd name="T1" fmla="*/ 76 h 81"/>
                <a:gd name="T2" fmla="*/ 119 w 124"/>
                <a:gd name="T3" fmla="*/ 81 h 81"/>
                <a:gd name="T4" fmla="*/ 118 w 124"/>
                <a:gd name="T5" fmla="*/ 81 h 81"/>
                <a:gd name="T6" fmla="*/ 113 w 124"/>
                <a:gd name="T7" fmla="*/ 76 h 81"/>
                <a:gd name="T8" fmla="*/ 113 w 124"/>
                <a:gd name="T9" fmla="*/ 12 h 81"/>
                <a:gd name="T10" fmla="*/ 112 w 124"/>
                <a:gd name="T11" fmla="*/ 11 h 81"/>
                <a:gd name="T12" fmla="*/ 110 w 124"/>
                <a:gd name="T13" fmla="*/ 12 h 81"/>
                <a:gd name="T14" fmla="*/ 70 w 124"/>
                <a:gd name="T15" fmla="*/ 78 h 81"/>
                <a:gd name="T16" fmla="*/ 64 w 124"/>
                <a:gd name="T17" fmla="*/ 81 h 81"/>
                <a:gd name="T18" fmla="*/ 61 w 124"/>
                <a:gd name="T19" fmla="*/ 81 h 81"/>
                <a:gd name="T20" fmla="*/ 55 w 124"/>
                <a:gd name="T21" fmla="*/ 78 h 81"/>
                <a:gd name="T22" fmla="*/ 14 w 124"/>
                <a:gd name="T23" fmla="*/ 12 h 81"/>
                <a:gd name="T24" fmla="*/ 13 w 124"/>
                <a:gd name="T25" fmla="*/ 11 h 81"/>
                <a:gd name="T26" fmla="*/ 11 w 124"/>
                <a:gd name="T27" fmla="*/ 12 h 81"/>
                <a:gd name="T28" fmla="*/ 11 w 124"/>
                <a:gd name="T29" fmla="*/ 76 h 81"/>
                <a:gd name="T30" fmla="*/ 6 w 124"/>
                <a:gd name="T31" fmla="*/ 81 h 81"/>
                <a:gd name="T32" fmla="*/ 5 w 124"/>
                <a:gd name="T33" fmla="*/ 81 h 81"/>
                <a:gd name="T34" fmla="*/ 0 w 124"/>
                <a:gd name="T35" fmla="*/ 76 h 81"/>
                <a:gd name="T36" fmla="*/ 0 w 124"/>
                <a:gd name="T37" fmla="*/ 7 h 81"/>
                <a:gd name="T38" fmla="*/ 8 w 124"/>
                <a:gd name="T39" fmla="*/ 0 h 81"/>
                <a:gd name="T40" fmla="*/ 14 w 124"/>
                <a:gd name="T41" fmla="*/ 0 h 81"/>
                <a:gd name="T42" fmla="*/ 22 w 124"/>
                <a:gd name="T43" fmla="*/ 4 h 81"/>
                <a:gd name="T44" fmla="*/ 61 w 124"/>
                <a:gd name="T45" fmla="*/ 68 h 81"/>
                <a:gd name="T46" fmla="*/ 63 w 124"/>
                <a:gd name="T47" fmla="*/ 69 h 81"/>
                <a:gd name="T48" fmla="*/ 64 w 124"/>
                <a:gd name="T49" fmla="*/ 68 h 81"/>
                <a:gd name="T50" fmla="*/ 103 w 124"/>
                <a:gd name="T51" fmla="*/ 4 h 81"/>
                <a:gd name="T52" fmla="*/ 110 w 124"/>
                <a:gd name="T53" fmla="*/ 0 h 81"/>
                <a:gd name="T54" fmla="*/ 116 w 124"/>
                <a:gd name="T55" fmla="*/ 0 h 81"/>
                <a:gd name="T56" fmla="*/ 124 w 124"/>
                <a:gd name="T57" fmla="*/ 7 h 81"/>
                <a:gd name="T58" fmla="*/ 124 w 124"/>
                <a:gd name="T5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81">
                  <a:moveTo>
                    <a:pt x="124" y="76"/>
                  </a:moveTo>
                  <a:cubicBezTo>
                    <a:pt x="124" y="79"/>
                    <a:pt x="122" y="81"/>
                    <a:pt x="119" y="81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5" y="81"/>
                    <a:pt x="113" y="79"/>
                    <a:pt x="113" y="76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3" y="11"/>
                    <a:pt x="113" y="11"/>
                    <a:pt x="112" y="11"/>
                  </a:cubicBezTo>
                  <a:cubicBezTo>
                    <a:pt x="111" y="11"/>
                    <a:pt x="111" y="11"/>
                    <a:pt x="110" y="12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68" y="80"/>
                    <a:pt x="66" y="81"/>
                    <a:pt x="64" y="81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58" y="81"/>
                    <a:pt x="57" y="80"/>
                    <a:pt x="55" y="78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1"/>
                    <a:pt x="13" y="11"/>
                    <a:pt x="13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8" y="0"/>
                    <a:pt x="20" y="1"/>
                    <a:pt x="22" y="4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3" y="69"/>
                  </a:cubicBezTo>
                  <a:cubicBezTo>
                    <a:pt x="63" y="69"/>
                    <a:pt x="64" y="69"/>
                    <a:pt x="64" y="68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4" y="1"/>
                    <a:pt x="107" y="0"/>
                    <a:pt x="110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22" y="0"/>
                    <a:pt x="124" y="3"/>
                    <a:pt x="124" y="7"/>
                  </a:cubicBezTo>
                  <a:lnTo>
                    <a:pt x="124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7" name="Freeform 18">
              <a:extLst>
                <a:ext uri="{FF2B5EF4-FFF2-40B4-BE49-F238E27FC236}">
                  <a16:creationId xmlns:a16="http://schemas.microsoft.com/office/drawing/2014/main" id="{AB925E04-400C-4B58-B9E4-06A71C0306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51561" y="799188"/>
              <a:ext cx="71749" cy="72882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79 w 80"/>
                <a:gd name="T7" fmla="*/ 4 h 81"/>
                <a:gd name="T8" fmla="*/ 79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0 w 80"/>
                <a:gd name="T15" fmla="*/ 13 h 81"/>
                <a:gd name="T16" fmla="*/ 10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6 w 80"/>
                <a:gd name="T23" fmla="*/ 39 h 81"/>
                <a:gd name="T24" fmla="*/ 76 w 80"/>
                <a:gd name="T25" fmla="*/ 40 h 81"/>
                <a:gd name="T26" fmla="*/ 72 w 80"/>
                <a:gd name="T27" fmla="*/ 44 h 81"/>
                <a:gd name="T28" fmla="*/ 15 w 80"/>
                <a:gd name="T29" fmla="*/ 44 h 81"/>
                <a:gd name="T30" fmla="*/ 10 w 80"/>
                <a:gd name="T31" fmla="*/ 47 h 81"/>
                <a:gd name="T32" fmla="*/ 10 w 80"/>
                <a:gd name="T33" fmla="*/ 68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6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9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79" y="2"/>
                    <a:pt x="79" y="4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0" y="10"/>
                    <a:pt x="10" y="1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4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6" y="36"/>
                    <a:pt x="76" y="39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76" y="42"/>
                    <a:pt x="75" y="44"/>
                    <a:pt x="72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2" y="44"/>
                    <a:pt x="10" y="45"/>
                    <a:pt x="10" y="4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0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8" y="72"/>
                    <a:pt x="80" y="73"/>
                    <a:pt x="80" y="76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8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9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8" name="Freeform 19">
              <a:extLst>
                <a:ext uri="{FF2B5EF4-FFF2-40B4-BE49-F238E27FC236}">
                  <a16:creationId xmlns:a16="http://schemas.microsoft.com/office/drawing/2014/main" id="{90E2112B-F5A2-472E-8E04-F27B973209E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51255" y="799188"/>
              <a:ext cx="89498" cy="72882"/>
            </a:xfrm>
            <a:custGeom>
              <a:avLst/>
              <a:gdLst>
                <a:gd name="T0" fmla="*/ 15 w 100"/>
                <a:gd name="T1" fmla="*/ 81 h 81"/>
                <a:gd name="T2" fmla="*/ 0 w 100"/>
                <a:gd name="T3" fmla="*/ 69 h 81"/>
                <a:gd name="T4" fmla="*/ 0 w 100"/>
                <a:gd name="T5" fmla="*/ 12 h 81"/>
                <a:gd name="T6" fmla="*/ 15 w 100"/>
                <a:gd name="T7" fmla="*/ 0 h 81"/>
                <a:gd name="T8" fmla="*/ 51 w 100"/>
                <a:gd name="T9" fmla="*/ 0 h 81"/>
                <a:gd name="T10" fmla="*/ 100 w 100"/>
                <a:gd name="T11" fmla="*/ 39 h 81"/>
                <a:gd name="T12" fmla="*/ 100 w 100"/>
                <a:gd name="T13" fmla="*/ 42 h 81"/>
                <a:gd name="T14" fmla="*/ 51 w 100"/>
                <a:gd name="T15" fmla="*/ 81 h 81"/>
                <a:gd name="T16" fmla="*/ 15 w 100"/>
                <a:gd name="T17" fmla="*/ 81 h 81"/>
                <a:gd name="T18" fmla="*/ 16 w 100"/>
                <a:gd name="T19" fmla="*/ 9 h 81"/>
                <a:gd name="T20" fmla="*/ 11 w 100"/>
                <a:gd name="T21" fmla="*/ 13 h 81"/>
                <a:gd name="T22" fmla="*/ 11 w 100"/>
                <a:gd name="T23" fmla="*/ 68 h 81"/>
                <a:gd name="T24" fmla="*/ 16 w 100"/>
                <a:gd name="T25" fmla="*/ 72 h 81"/>
                <a:gd name="T26" fmla="*/ 50 w 100"/>
                <a:gd name="T27" fmla="*/ 72 h 81"/>
                <a:gd name="T28" fmla="*/ 89 w 100"/>
                <a:gd name="T29" fmla="*/ 41 h 81"/>
                <a:gd name="T30" fmla="*/ 89 w 100"/>
                <a:gd name="T31" fmla="*/ 40 h 81"/>
                <a:gd name="T32" fmla="*/ 50 w 100"/>
                <a:gd name="T33" fmla="*/ 9 h 81"/>
                <a:gd name="T34" fmla="*/ 16 w 100"/>
                <a:gd name="T35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0" h="81">
                  <a:moveTo>
                    <a:pt x="15" y="81"/>
                  </a:moveTo>
                  <a:cubicBezTo>
                    <a:pt x="4" y="81"/>
                    <a:pt x="0" y="77"/>
                    <a:pt x="0" y="6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4" y="0"/>
                    <a:pt x="15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93" y="0"/>
                    <a:pt x="100" y="6"/>
                    <a:pt x="100" y="39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74"/>
                    <a:pt x="93" y="81"/>
                    <a:pt x="51" y="81"/>
                  </a:cubicBezTo>
                  <a:lnTo>
                    <a:pt x="15" y="81"/>
                  </a:lnTo>
                  <a:close/>
                  <a:moveTo>
                    <a:pt x="16" y="9"/>
                  </a:moveTo>
                  <a:cubicBezTo>
                    <a:pt x="13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3" y="72"/>
                    <a:pt x="16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86" y="72"/>
                    <a:pt x="89" y="68"/>
                    <a:pt x="89" y="41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13"/>
                    <a:pt x="85" y="9"/>
                    <a:pt x="50" y="9"/>
                  </a:cubicBezTo>
                  <a:lnTo>
                    <a:pt x="16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9" name="Freeform 20">
              <a:extLst>
                <a:ext uri="{FF2B5EF4-FFF2-40B4-BE49-F238E27FC236}">
                  <a16:creationId xmlns:a16="http://schemas.microsoft.com/office/drawing/2014/main" id="{1A0CB06A-199E-4989-8867-F497F9FD77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72096" y="799188"/>
              <a:ext cx="9818" cy="72882"/>
            </a:xfrm>
            <a:custGeom>
              <a:avLst/>
              <a:gdLst>
                <a:gd name="T0" fmla="*/ 11 w 11"/>
                <a:gd name="T1" fmla="*/ 76 h 81"/>
                <a:gd name="T2" fmla="*/ 7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7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10" y="81"/>
                    <a:pt x="7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0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0" name="Freeform 21">
              <a:extLst>
                <a:ext uri="{FF2B5EF4-FFF2-40B4-BE49-F238E27FC236}">
                  <a16:creationId xmlns:a16="http://schemas.microsoft.com/office/drawing/2014/main" id="{340F6C4A-918D-4B3F-8288-9492260685F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309859" y="799188"/>
              <a:ext cx="90631" cy="72882"/>
            </a:xfrm>
            <a:custGeom>
              <a:avLst/>
              <a:gdLst>
                <a:gd name="T0" fmla="*/ 11 w 101"/>
                <a:gd name="T1" fmla="*/ 77 h 81"/>
                <a:gd name="T2" fmla="*/ 6 w 101"/>
                <a:gd name="T3" fmla="*/ 81 h 81"/>
                <a:gd name="T4" fmla="*/ 5 w 101"/>
                <a:gd name="T5" fmla="*/ 81 h 81"/>
                <a:gd name="T6" fmla="*/ 0 w 101"/>
                <a:gd name="T7" fmla="*/ 77 h 81"/>
                <a:gd name="T8" fmla="*/ 1 w 101"/>
                <a:gd name="T9" fmla="*/ 74 h 81"/>
                <a:gd name="T10" fmla="*/ 42 w 101"/>
                <a:gd name="T11" fmla="*/ 3 h 81"/>
                <a:gd name="T12" fmla="*/ 48 w 101"/>
                <a:gd name="T13" fmla="*/ 0 h 81"/>
                <a:gd name="T14" fmla="*/ 54 w 101"/>
                <a:gd name="T15" fmla="*/ 0 h 81"/>
                <a:gd name="T16" fmla="*/ 60 w 101"/>
                <a:gd name="T17" fmla="*/ 3 h 81"/>
                <a:gd name="T18" fmla="*/ 100 w 101"/>
                <a:gd name="T19" fmla="*/ 74 h 81"/>
                <a:gd name="T20" fmla="*/ 101 w 101"/>
                <a:gd name="T21" fmla="*/ 77 h 81"/>
                <a:gd name="T22" fmla="*/ 97 w 101"/>
                <a:gd name="T23" fmla="*/ 81 h 81"/>
                <a:gd name="T24" fmla="*/ 95 w 101"/>
                <a:gd name="T25" fmla="*/ 81 h 81"/>
                <a:gd name="T26" fmla="*/ 90 w 101"/>
                <a:gd name="T27" fmla="*/ 77 h 81"/>
                <a:gd name="T28" fmla="*/ 83 w 101"/>
                <a:gd name="T29" fmla="*/ 66 h 81"/>
                <a:gd name="T30" fmla="*/ 79 w 101"/>
                <a:gd name="T31" fmla="*/ 63 h 81"/>
                <a:gd name="T32" fmla="*/ 22 w 101"/>
                <a:gd name="T33" fmla="*/ 63 h 81"/>
                <a:gd name="T34" fmla="*/ 18 w 101"/>
                <a:gd name="T35" fmla="*/ 66 h 81"/>
                <a:gd name="T36" fmla="*/ 11 w 101"/>
                <a:gd name="T37" fmla="*/ 77 h 81"/>
                <a:gd name="T38" fmla="*/ 53 w 101"/>
                <a:gd name="T39" fmla="*/ 10 h 81"/>
                <a:gd name="T40" fmla="*/ 51 w 101"/>
                <a:gd name="T41" fmla="*/ 9 h 81"/>
                <a:gd name="T42" fmla="*/ 50 w 101"/>
                <a:gd name="T43" fmla="*/ 10 h 81"/>
                <a:gd name="T44" fmla="*/ 26 w 101"/>
                <a:gd name="T45" fmla="*/ 52 h 81"/>
                <a:gd name="T46" fmla="*/ 25 w 101"/>
                <a:gd name="T47" fmla="*/ 53 h 81"/>
                <a:gd name="T48" fmla="*/ 28 w 101"/>
                <a:gd name="T49" fmla="*/ 55 h 81"/>
                <a:gd name="T50" fmla="*/ 74 w 101"/>
                <a:gd name="T51" fmla="*/ 55 h 81"/>
                <a:gd name="T52" fmla="*/ 76 w 101"/>
                <a:gd name="T53" fmla="*/ 53 h 81"/>
                <a:gd name="T54" fmla="*/ 76 w 101"/>
                <a:gd name="T55" fmla="*/ 52 h 81"/>
                <a:gd name="T56" fmla="*/ 53 w 101"/>
                <a:gd name="T57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81">
                  <a:moveTo>
                    <a:pt x="11" y="77"/>
                  </a:moveTo>
                  <a:cubicBezTo>
                    <a:pt x="10" y="80"/>
                    <a:pt x="8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7"/>
                  </a:cubicBezTo>
                  <a:cubicBezTo>
                    <a:pt x="0" y="77"/>
                    <a:pt x="1" y="76"/>
                    <a:pt x="1" y="74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4" y="1"/>
                    <a:pt x="45" y="0"/>
                    <a:pt x="4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9" y="1"/>
                    <a:pt x="60" y="3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1" y="76"/>
                    <a:pt x="101" y="77"/>
                  </a:cubicBezTo>
                  <a:cubicBezTo>
                    <a:pt x="101" y="79"/>
                    <a:pt x="99" y="81"/>
                    <a:pt x="97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1" y="80"/>
                    <a:pt x="90" y="77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2" y="64"/>
                    <a:pt x="81" y="63"/>
                    <a:pt x="79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9" y="64"/>
                    <a:pt x="18" y="66"/>
                  </a:cubicBezTo>
                  <a:lnTo>
                    <a:pt x="11" y="77"/>
                  </a:lnTo>
                  <a:close/>
                  <a:moveTo>
                    <a:pt x="53" y="10"/>
                  </a:moveTo>
                  <a:cubicBezTo>
                    <a:pt x="52" y="9"/>
                    <a:pt x="52" y="9"/>
                    <a:pt x="51" y="9"/>
                  </a:cubicBezTo>
                  <a:cubicBezTo>
                    <a:pt x="50" y="9"/>
                    <a:pt x="50" y="9"/>
                    <a:pt x="50" y="10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5" y="53"/>
                    <a:pt x="25" y="53"/>
                  </a:cubicBezTo>
                  <a:cubicBezTo>
                    <a:pt x="25" y="54"/>
                    <a:pt x="26" y="55"/>
                    <a:pt x="28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6" y="54"/>
                    <a:pt x="76" y="53"/>
                  </a:cubicBezTo>
                  <a:cubicBezTo>
                    <a:pt x="76" y="53"/>
                    <a:pt x="76" y="52"/>
                    <a:pt x="76" y="52"/>
                  </a:cubicBezTo>
                  <a:lnTo>
                    <a:pt x="53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EA8DCB2E-75D2-4C25-B82A-699336EC8DA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48380" y="382587"/>
              <a:ext cx="280307" cy="298749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3177FB2F-A21D-48A3-91F6-266EF1D676D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993231" y="469261"/>
              <a:ext cx="269242" cy="212075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92C2FDCB-1993-43CB-9DC8-E621679C37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36238" y="469261"/>
              <a:ext cx="230516" cy="210231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7" name="Freeform 24">
              <a:extLst>
                <a:ext uri="{FF2B5EF4-FFF2-40B4-BE49-F238E27FC236}">
                  <a16:creationId xmlns:a16="http://schemas.microsoft.com/office/drawing/2014/main" id="{902294C8-9173-40C8-A466-74930F4C98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2252" y="382587"/>
              <a:ext cx="59012" cy="296905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8" name="Freeform 25">
              <a:extLst>
                <a:ext uri="{FF2B5EF4-FFF2-40B4-BE49-F238E27FC236}">
                  <a16:creationId xmlns:a16="http://schemas.microsoft.com/office/drawing/2014/main" id="{6239DCFA-900C-4037-81F2-D3955C2D75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66094" y="382587"/>
              <a:ext cx="60856" cy="296905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9" name="Freeform 26">
              <a:extLst>
                <a:ext uri="{FF2B5EF4-FFF2-40B4-BE49-F238E27FC236}">
                  <a16:creationId xmlns:a16="http://schemas.microsoft.com/office/drawing/2014/main" id="{8BA126B0-BBC4-48FA-9014-8EAFC7FEE4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00715" y="469261"/>
              <a:ext cx="267398" cy="212075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0" name="Freeform 27">
              <a:extLst>
                <a:ext uri="{FF2B5EF4-FFF2-40B4-BE49-F238E27FC236}">
                  <a16:creationId xmlns:a16="http://schemas.microsoft.com/office/drawing/2014/main" id="{652CDB2E-77E8-4608-8C71-5F06E0DDB4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4931" y="465573"/>
              <a:ext cx="140153" cy="138310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1" name="Freeform 28">
              <a:extLst>
                <a:ext uri="{FF2B5EF4-FFF2-40B4-BE49-F238E27FC236}">
                  <a16:creationId xmlns:a16="http://schemas.microsoft.com/office/drawing/2014/main" id="{EAE79D5F-F9EA-422B-A89D-4E3295B89D3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5689" y="463729"/>
              <a:ext cx="267398" cy="409396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33" name="Bildplatzhalter 100">
            <a:extLst>
              <a:ext uri="{FF2B5EF4-FFF2-40B4-BE49-F238E27FC236}">
                <a16:creationId xmlns:a16="http://schemas.microsoft.com/office/drawing/2014/main" id="{74C1D9B3-B1DA-4ED5-8368-2323577D162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254100" cy="6858000"/>
          </a:xfrm>
          <a:custGeom>
            <a:avLst/>
            <a:gdLst>
              <a:gd name="connsiteX0" fmla="*/ 0 w 6254100"/>
              <a:gd name="connsiteY0" fmla="*/ 0 h 6858000"/>
              <a:gd name="connsiteX1" fmla="*/ 4293204 w 6254100"/>
              <a:gd name="connsiteY1" fmla="*/ 0 h 6858000"/>
              <a:gd name="connsiteX2" fmla="*/ 4383480 w 6254100"/>
              <a:gd name="connsiteY2" fmla="*/ 153361 h 6858000"/>
              <a:gd name="connsiteX3" fmla="*/ 6180580 w 6254100"/>
              <a:gd name="connsiteY3" fmla="*/ 3206276 h 6858000"/>
              <a:gd name="connsiteX4" fmla="*/ 6180580 w 6254100"/>
              <a:gd name="connsiteY4" fmla="*/ 3742212 h 6858000"/>
              <a:gd name="connsiteX5" fmla="*/ 4369424 w 6254100"/>
              <a:gd name="connsiteY5" fmla="*/ 6819005 h 6858000"/>
              <a:gd name="connsiteX6" fmla="*/ 4346470 w 6254100"/>
              <a:gd name="connsiteY6" fmla="*/ 6858000 h 6858000"/>
              <a:gd name="connsiteX7" fmla="*/ 0 w 62541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54100" h="6858000">
                <a:moveTo>
                  <a:pt x="0" y="0"/>
                </a:moveTo>
                <a:lnTo>
                  <a:pt x="4293204" y="0"/>
                </a:lnTo>
                <a:lnTo>
                  <a:pt x="4383480" y="153361"/>
                </a:lnTo>
                <a:cubicBezTo>
                  <a:pt x="6180580" y="3206276"/>
                  <a:pt x="6180580" y="3206276"/>
                  <a:pt x="6180580" y="3206276"/>
                </a:cubicBezTo>
                <a:cubicBezTo>
                  <a:pt x="6278607" y="3371490"/>
                  <a:pt x="6278607" y="3575655"/>
                  <a:pt x="6180580" y="3742212"/>
                </a:cubicBezTo>
                <a:cubicBezTo>
                  <a:pt x="5068695" y="5631083"/>
                  <a:pt x="4582246" y="6457464"/>
                  <a:pt x="4369424" y="6819005"/>
                </a:cubicBezTo>
                <a:lnTo>
                  <a:pt x="434647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34" name="Titel 10">
            <a:extLst>
              <a:ext uri="{FF2B5EF4-FFF2-40B4-BE49-F238E27FC236}">
                <a16:creationId xmlns:a16="http://schemas.microsoft.com/office/drawing/2014/main" id="{286EC1E9-7447-433C-BC0D-66F74B4A89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6463" y="4548292"/>
            <a:ext cx="5581650" cy="824072"/>
          </a:xfrm>
        </p:spPr>
        <p:txBody>
          <a:bodyPr vert="horz" lIns="0" tIns="0" rIns="0" bIns="0" anchor="t">
            <a:spAutoFit/>
          </a:bodyPr>
          <a:lstStyle>
            <a:lvl1pPr algn="r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</a:t>
            </a:r>
            <a:r>
              <a:rPr lang="de-DE" dirty="0" err="1"/>
              <a:t>Rajdhani</a:t>
            </a:r>
            <a:r>
              <a:rPr lang="de-DE" dirty="0"/>
              <a:t> 28pt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36" name="Textplatzhalter 25">
            <a:extLst>
              <a:ext uri="{FF2B5EF4-FFF2-40B4-BE49-F238E27FC236}">
                <a16:creationId xmlns:a16="http://schemas.microsoft.com/office/drawing/2014/main" id="{334A8616-E113-481D-87C6-D40E2058116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92241" y="4053094"/>
            <a:ext cx="1775872" cy="276999"/>
          </a:xfrm>
        </p:spPr>
        <p:txBody>
          <a:bodyPr vert="horz" wrap="non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Place, Date, Year</a:t>
            </a:r>
            <a:endParaRPr lang="en-US" dirty="0"/>
          </a:p>
        </p:txBody>
      </p:sp>
      <p:sp>
        <p:nvSpPr>
          <p:cNvPr id="37" name="Textplatzhalter 25">
            <a:extLst>
              <a:ext uri="{FF2B5EF4-FFF2-40B4-BE49-F238E27FC236}">
                <a16:creationId xmlns:a16="http://schemas.microsoft.com/office/drawing/2014/main" id="{2A88E5B4-DBE2-44FA-A294-67524DE3631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6463" y="5452063"/>
            <a:ext cx="5581650" cy="276999"/>
          </a:xfrm>
        </p:spPr>
        <p:txBody>
          <a:bodyPr vert="horz" wrap="squar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Optional </a:t>
            </a:r>
            <a:r>
              <a:rPr lang="de-DE" dirty="0" err="1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733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hart_B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7F3985D2-83F6-4F13-8824-EF1AD2FE3C08}"/>
              </a:ext>
            </a:extLst>
          </p:cNvPr>
          <p:cNvSpPr/>
          <p:nvPr userDrawn="1"/>
        </p:nvSpPr>
        <p:spPr>
          <a:xfrm>
            <a:off x="-3176" y="0"/>
            <a:ext cx="6362701" cy="6858000"/>
          </a:xfrm>
          <a:custGeom>
            <a:avLst/>
            <a:gdLst>
              <a:gd name="connsiteX0" fmla="*/ 0 w 6362701"/>
              <a:gd name="connsiteY0" fmla="*/ 0 h 6858000"/>
              <a:gd name="connsiteX1" fmla="*/ 108601 w 6362701"/>
              <a:gd name="connsiteY1" fmla="*/ 0 h 6858000"/>
              <a:gd name="connsiteX2" fmla="*/ 2260601 w 6362701"/>
              <a:gd name="connsiteY2" fmla="*/ 0 h 6858000"/>
              <a:gd name="connsiteX3" fmla="*/ 4401805 w 6362701"/>
              <a:gd name="connsiteY3" fmla="*/ 0 h 6858000"/>
              <a:gd name="connsiteX4" fmla="*/ 4492081 w 6362701"/>
              <a:gd name="connsiteY4" fmla="*/ 153361 h 6858000"/>
              <a:gd name="connsiteX5" fmla="*/ 6289181 w 6362701"/>
              <a:gd name="connsiteY5" fmla="*/ 3206276 h 6858000"/>
              <a:gd name="connsiteX6" fmla="*/ 6289181 w 6362701"/>
              <a:gd name="connsiteY6" fmla="*/ 3742212 h 6858000"/>
              <a:gd name="connsiteX7" fmla="*/ 4478025 w 6362701"/>
              <a:gd name="connsiteY7" fmla="*/ 6819005 h 6858000"/>
              <a:gd name="connsiteX8" fmla="*/ 4455071 w 6362701"/>
              <a:gd name="connsiteY8" fmla="*/ 6858000 h 6858000"/>
              <a:gd name="connsiteX9" fmla="*/ 2260601 w 6362701"/>
              <a:gd name="connsiteY9" fmla="*/ 6858000 h 6858000"/>
              <a:gd name="connsiteX10" fmla="*/ 108601 w 6362701"/>
              <a:gd name="connsiteY10" fmla="*/ 6858000 h 6858000"/>
              <a:gd name="connsiteX11" fmla="*/ 0 w 636270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62701" h="6858000">
                <a:moveTo>
                  <a:pt x="0" y="0"/>
                </a:moveTo>
                <a:lnTo>
                  <a:pt x="108601" y="0"/>
                </a:lnTo>
                <a:lnTo>
                  <a:pt x="2260601" y="0"/>
                </a:lnTo>
                <a:lnTo>
                  <a:pt x="4401805" y="0"/>
                </a:lnTo>
                <a:lnTo>
                  <a:pt x="4492081" y="153361"/>
                </a:lnTo>
                <a:cubicBezTo>
                  <a:pt x="6289181" y="3206276"/>
                  <a:pt x="6289181" y="3206276"/>
                  <a:pt x="6289181" y="3206276"/>
                </a:cubicBezTo>
                <a:cubicBezTo>
                  <a:pt x="6387208" y="3371490"/>
                  <a:pt x="6387208" y="3575655"/>
                  <a:pt x="6289181" y="3742212"/>
                </a:cubicBezTo>
                <a:cubicBezTo>
                  <a:pt x="5177296" y="5631083"/>
                  <a:pt x="4690847" y="6457464"/>
                  <a:pt x="4478025" y="6819005"/>
                </a:cubicBezTo>
                <a:lnTo>
                  <a:pt x="4455071" y="6858000"/>
                </a:lnTo>
                <a:lnTo>
                  <a:pt x="2260601" y="6858000"/>
                </a:lnTo>
                <a:lnTo>
                  <a:pt x="108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5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307376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" name="Bildplatzhalter 100">
            <a:extLst>
              <a:ext uri="{FF2B5EF4-FFF2-40B4-BE49-F238E27FC236}">
                <a16:creationId xmlns:a16="http://schemas.microsoft.com/office/drawing/2014/main" id="{16156DF4-3F4D-44E7-B476-ABE2F726AA74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0" y="0"/>
            <a:ext cx="6254100" cy="6858000"/>
          </a:xfrm>
          <a:custGeom>
            <a:avLst/>
            <a:gdLst>
              <a:gd name="connsiteX0" fmla="*/ 0 w 6254100"/>
              <a:gd name="connsiteY0" fmla="*/ 0 h 6858000"/>
              <a:gd name="connsiteX1" fmla="*/ 4293204 w 6254100"/>
              <a:gd name="connsiteY1" fmla="*/ 0 h 6858000"/>
              <a:gd name="connsiteX2" fmla="*/ 4383480 w 6254100"/>
              <a:gd name="connsiteY2" fmla="*/ 153361 h 6858000"/>
              <a:gd name="connsiteX3" fmla="*/ 6180580 w 6254100"/>
              <a:gd name="connsiteY3" fmla="*/ 3206276 h 6858000"/>
              <a:gd name="connsiteX4" fmla="*/ 6180580 w 6254100"/>
              <a:gd name="connsiteY4" fmla="*/ 3742212 h 6858000"/>
              <a:gd name="connsiteX5" fmla="*/ 4369424 w 6254100"/>
              <a:gd name="connsiteY5" fmla="*/ 6819005 h 6858000"/>
              <a:gd name="connsiteX6" fmla="*/ 4346470 w 6254100"/>
              <a:gd name="connsiteY6" fmla="*/ 6858000 h 6858000"/>
              <a:gd name="connsiteX7" fmla="*/ 0 w 62541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54100" h="6858000">
                <a:moveTo>
                  <a:pt x="0" y="0"/>
                </a:moveTo>
                <a:lnTo>
                  <a:pt x="4293204" y="0"/>
                </a:lnTo>
                <a:lnTo>
                  <a:pt x="4383480" y="153361"/>
                </a:lnTo>
                <a:cubicBezTo>
                  <a:pt x="6180580" y="3206276"/>
                  <a:pt x="6180580" y="3206276"/>
                  <a:pt x="6180580" y="3206276"/>
                </a:cubicBezTo>
                <a:cubicBezTo>
                  <a:pt x="6278607" y="3371490"/>
                  <a:pt x="6278607" y="3575655"/>
                  <a:pt x="6180580" y="3742212"/>
                </a:cubicBezTo>
                <a:cubicBezTo>
                  <a:pt x="5068695" y="5631083"/>
                  <a:pt x="4582246" y="6457464"/>
                  <a:pt x="4369424" y="6819005"/>
                </a:cubicBezTo>
                <a:lnTo>
                  <a:pt x="434647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8ECF1D4D-953E-4C9A-ACA8-FE94FD20FFD5}"/>
              </a:ext>
            </a:extLst>
          </p:cNvPr>
          <p:cNvGrpSpPr/>
          <p:nvPr userDrawn="1"/>
        </p:nvGrpSpPr>
        <p:grpSpPr>
          <a:xfrm>
            <a:off x="8916987" y="382587"/>
            <a:ext cx="2651126" cy="493714"/>
            <a:chOff x="8916987" y="382587"/>
            <a:chExt cx="2651126" cy="493714"/>
          </a:xfrm>
        </p:grpSpPr>
        <p:sp>
          <p:nvSpPr>
            <p:cNvPr id="59" name="AutoShape 14">
              <a:extLst>
                <a:ext uri="{FF2B5EF4-FFF2-40B4-BE49-F238E27FC236}">
                  <a16:creationId xmlns:a16="http://schemas.microsoft.com/office/drawing/2014/main" id="{63D90B94-9B0D-4EEB-9E7B-9A4D2874984A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8918575" y="384175"/>
              <a:ext cx="2649538" cy="49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24">
              <a:extLst>
                <a:ext uri="{FF2B5EF4-FFF2-40B4-BE49-F238E27FC236}">
                  <a16:creationId xmlns:a16="http://schemas.microsoft.com/office/drawing/2014/main" id="{95B72B85-9FAD-4187-BE61-3AF0578487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16987" y="801688"/>
              <a:ext cx="71438" cy="73025"/>
            </a:xfrm>
            <a:custGeom>
              <a:avLst/>
              <a:gdLst>
                <a:gd name="T0" fmla="*/ 0 w 45"/>
                <a:gd name="T1" fmla="*/ 7 h 46"/>
                <a:gd name="T2" fmla="*/ 8 w 45"/>
                <a:gd name="T3" fmla="*/ 0 h 46"/>
                <a:gd name="T4" fmla="*/ 42 w 45"/>
                <a:gd name="T5" fmla="*/ 0 h 46"/>
                <a:gd name="T6" fmla="*/ 45 w 45"/>
                <a:gd name="T7" fmla="*/ 3 h 46"/>
                <a:gd name="T8" fmla="*/ 45 w 45"/>
                <a:gd name="T9" fmla="*/ 3 h 46"/>
                <a:gd name="T10" fmla="*/ 42 w 45"/>
                <a:gd name="T11" fmla="*/ 6 h 46"/>
                <a:gd name="T12" fmla="*/ 9 w 45"/>
                <a:gd name="T13" fmla="*/ 6 h 46"/>
                <a:gd name="T14" fmla="*/ 6 w 45"/>
                <a:gd name="T15" fmla="*/ 8 h 46"/>
                <a:gd name="T16" fmla="*/ 6 w 45"/>
                <a:gd name="T17" fmla="*/ 18 h 46"/>
                <a:gd name="T18" fmla="*/ 9 w 45"/>
                <a:gd name="T19" fmla="*/ 20 h 46"/>
                <a:gd name="T20" fmla="*/ 41 w 45"/>
                <a:gd name="T21" fmla="*/ 20 h 46"/>
                <a:gd name="T22" fmla="*/ 43 w 45"/>
                <a:gd name="T23" fmla="*/ 22 h 46"/>
                <a:gd name="T24" fmla="*/ 43 w 45"/>
                <a:gd name="T25" fmla="*/ 23 h 46"/>
                <a:gd name="T26" fmla="*/ 41 w 45"/>
                <a:gd name="T27" fmla="*/ 25 h 46"/>
                <a:gd name="T28" fmla="*/ 9 w 45"/>
                <a:gd name="T29" fmla="*/ 25 h 46"/>
                <a:gd name="T30" fmla="*/ 6 w 45"/>
                <a:gd name="T31" fmla="*/ 27 h 46"/>
                <a:gd name="T32" fmla="*/ 6 w 45"/>
                <a:gd name="T33" fmla="*/ 39 h 46"/>
                <a:gd name="T34" fmla="*/ 9 w 45"/>
                <a:gd name="T35" fmla="*/ 41 h 46"/>
                <a:gd name="T36" fmla="*/ 43 w 45"/>
                <a:gd name="T37" fmla="*/ 41 h 46"/>
                <a:gd name="T38" fmla="*/ 45 w 45"/>
                <a:gd name="T39" fmla="*/ 43 h 46"/>
                <a:gd name="T40" fmla="*/ 45 w 45"/>
                <a:gd name="T41" fmla="*/ 44 h 46"/>
                <a:gd name="T42" fmla="*/ 43 w 45"/>
                <a:gd name="T43" fmla="*/ 46 h 46"/>
                <a:gd name="T44" fmla="*/ 8 w 45"/>
                <a:gd name="T45" fmla="*/ 46 h 46"/>
                <a:gd name="T46" fmla="*/ 0 w 45"/>
                <a:gd name="T47" fmla="*/ 39 h 46"/>
                <a:gd name="T48" fmla="*/ 0 w 45"/>
                <a:gd name="T4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5" h="46"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5" y="5"/>
                    <a:pt x="44" y="6"/>
                    <a:pt x="42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7" y="6"/>
                    <a:pt x="6" y="6"/>
                    <a:pt x="6" y="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7" y="20"/>
                    <a:pt x="9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3" y="21"/>
                    <a:pt x="43" y="22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7" y="25"/>
                    <a:pt x="6" y="26"/>
                    <a:pt x="6" y="27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0"/>
                    <a:pt x="7" y="41"/>
                    <a:pt x="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1"/>
                    <a:pt x="45" y="42"/>
                    <a:pt x="45" y="43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5"/>
                    <a:pt x="44" y="46"/>
                    <a:pt x="43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2" y="46"/>
                    <a:pt x="0" y="44"/>
                    <a:pt x="0" y="39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25">
              <a:extLst>
                <a:ext uri="{FF2B5EF4-FFF2-40B4-BE49-F238E27FC236}">
                  <a16:creationId xmlns:a16="http://schemas.microsoft.com/office/drawing/2014/main" id="{29C13CA5-458E-4DD0-B635-7D43AE861A8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015413" y="801688"/>
              <a:ext cx="98425" cy="74613"/>
            </a:xfrm>
            <a:custGeom>
              <a:avLst/>
              <a:gdLst>
                <a:gd name="T0" fmla="*/ 49 w 62"/>
                <a:gd name="T1" fmla="*/ 34 h 47"/>
                <a:gd name="T2" fmla="*/ 50 w 62"/>
                <a:gd name="T3" fmla="*/ 34 h 47"/>
                <a:gd name="T4" fmla="*/ 50 w 62"/>
                <a:gd name="T5" fmla="*/ 34 h 47"/>
                <a:gd name="T6" fmla="*/ 51 w 62"/>
                <a:gd name="T7" fmla="*/ 24 h 47"/>
                <a:gd name="T8" fmla="*/ 51 w 62"/>
                <a:gd name="T9" fmla="*/ 23 h 47"/>
                <a:gd name="T10" fmla="*/ 29 w 62"/>
                <a:gd name="T11" fmla="*/ 5 h 47"/>
                <a:gd name="T12" fmla="*/ 28 w 62"/>
                <a:gd name="T13" fmla="*/ 5 h 47"/>
                <a:gd name="T14" fmla="*/ 6 w 62"/>
                <a:gd name="T15" fmla="*/ 23 h 47"/>
                <a:gd name="T16" fmla="*/ 6 w 62"/>
                <a:gd name="T17" fmla="*/ 24 h 47"/>
                <a:gd name="T18" fmla="*/ 28 w 62"/>
                <a:gd name="T19" fmla="*/ 41 h 47"/>
                <a:gd name="T20" fmla="*/ 30 w 62"/>
                <a:gd name="T21" fmla="*/ 41 h 47"/>
                <a:gd name="T22" fmla="*/ 47 w 62"/>
                <a:gd name="T23" fmla="*/ 39 h 47"/>
                <a:gd name="T24" fmla="*/ 47 w 62"/>
                <a:gd name="T25" fmla="*/ 39 h 47"/>
                <a:gd name="T26" fmla="*/ 47 w 62"/>
                <a:gd name="T27" fmla="*/ 38 h 47"/>
                <a:gd name="T28" fmla="*/ 32 w 62"/>
                <a:gd name="T29" fmla="*/ 29 h 47"/>
                <a:gd name="T30" fmla="*/ 31 w 62"/>
                <a:gd name="T31" fmla="*/ 27 h 47"/>
                <a:gd name="T32" fmla="*/ 32 w 62"/>
                <a:gd name="T33" fmla="*/ 25 h 47"/>
                <a:gd name="T34" fmla="*/ 32 w 62"/>
                <a:gd name="T35" fmla="*/ 25 h 47"/>
                <a:gd name="T36" fmla="*/ 34 w 62"/>
                <a:gd name="T37" fmla="*/ 24 h 47"/>
                <a:gd name="T38" fmla="*/ 35 w 62"/>
                <a:gd name="T39" fmla="*/ 24 h 47"/>
                <a:gd name="T40" fmla="*/ 49 w 62"/>
                <a:gd name="T41" fmla="*/ 34 h 47"/>
                <a:gd name="T42" fmla="*/ 54 w 62"/>
                <a:gd name="T43" fmla="*/ 43 h 47"/>
                <a:gd name="T44" fmla="*/ 53 w 62"/>
                <a:gd name="T45" fmla="*/ 42 h 47"/>
                <a:gd name="T46" fmla="*/ 52 w 62"/>
                <a:gd name="T47" fmla="*/ 43 h 47"/>
                <a:gd name="T48" fmla="*/ 30 w 62"/>
                <a:gd name="T49" fmla="*/ 47 h 47"/>
                <a:gd name="T50" fmla="*/ 28 w 62"/>
                <a:gd name="T51" fmla="*/ 47 h 47"/>
                <a:gd name="T52" fmla="*/ 0 w 62"/>
                <a:gd name="T53" fmla="*/ 24 h 47"/>
                <a:gd name="T54" fmla="*/ 0 w 62"/>
                <a:gd name="T55" fmla="*/ 23 h 47"/>
                <a:gd name="T56" fmla="*/ 28 w 62"/>
                <a:gd name="T57" fmla="*/ 0 h 47"/>
                <a:gd name="T58" fmla="*/ 30 w 62"/>
                <a:gd name="T59" fmla="*/ 0 h 47"/>
                <a:gd name="T60" fmla="*/ 57 w 62"/>
                <a:gd name="T61" fmla="*/ 23 h 47"/>
                <a:gd name="T62" fmla="*/ 57 w 62"/>
                <a:gd name="T63" fmla="*/ 24 h 47"/>
                <a:gd name="T64" fmla="*/ 56 w 62"/>
                <a:gd name="T65" fmla="*/ 38 h 47"/>
                <a:gd name="T66" fmla="*/ 56 w 62"/>
                <a:gd name="T67" fmla="*/ 38 h 47"/>
                <a:gd name="T68" fmla="*/ 61 w 62"/>
                <a:gd name="T69" fmla="*/ 41 h 47"/>
                <a:gd name="T70" fmla="*/ 62 w 62"/>
                <a:gd name="T71" fmla="*/ 43 h 47"/>
                <a:gd name="T72" fmla="*/ 61 w 62"/>
                <a:gd name="T73" fmla="*/ 45 h 47"/>
                <a:gd name="T74" fmla="*/ 61 w 62"/>
                <a:gd name="T75" fmla="*/ 45 h 47"/>
                <a:gd name="T76" fmla="*/ 59 w 62"/>
                <a:gd name="T77" fmla="*/ 46 h 47"/>
                <a:gd name="T78" fmla="*/ 58 w 62"/>
                <a:gd name="T79" fmla="*/ 45 h 47"/>
                <a:gd name="T80" fmla="*/ 54 w 62"/>
                <a:gd name="T81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2" h="47">
                  <a:moveTo>
                    <a:pt x="49" y="34"/>
                  </a:moveTo>
                  <a:cubicBezTo>
                    <a:pt x="50" y="34"/>
                    <a:pt x="50" y="34"/>
                    <a:pt x="50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1"/>
                    <a:pt x="51" y="28"/>
                    <a:pt x="51" y="2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7"/>
                    <a:pt x="49" y="5"/>
                    <a:pt x="29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8" y="5"/>
                    <a:pt x="6" y="7"/>
                    <a:pt x="6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39"/>
                    <a:pt x="8" y="41"/>
                    <a:pt x="28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41" y="41"/>
                    <a:pt x="45" y="41"/>
                    <a:pt x="4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1" y="28"/>
                    <a:pt x="31" y="28"/>
                    <a:pt x="31" y="27"/>
                  </a:cubicBezTo>
                  <a:cubicBezTo>
                    <a:pt x="31" y="27"/>
                    <a:pt x="31" y="26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3" y="24"/>
                    <a:pt x="34" y="24"/>
                  </a:cubicBezTo>
                  <a:cubicBezTo>
                    <a:pt x="34" y="24"/>
                    <a:pt x="35" y="24"/>
                    <a:pt x="35" y="24"/>
                  </a:cubicBezTo>
                  <a:lnTo>
                    <a:pt x="49" y="34"/>
                  </a:lnTo>
                  <a:close/>
                  <a:moveTo>
                    <a:pt x="54" y="43"/>
                  </a:moveTo>
                  <a:cubicBezTo>
                    <a:pt x="54" y="43"/>
                    <a:pt x="53" y="42"/>
                    <a:pt x="53" y="42"/>
                  </a:cubicBezTo>
                  <a:cubicBezTo>
                    <a:pt x="53" y="42"/>
                    <a:pt x="53" y="42"/>
                    <a:pt x="52" y="43"/>
                  </a:cubicBezTo>
                  <a:cubicBezTo>
                    <a:pt x="48" y="45"/>
                    <a:pt x="44" y="47"/>
                    <a:pt x="30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4" y="47"/>
                    <a:pt x="0" y="4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4" y="0"/>
                    <a:pt x="28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53" y="0"/>
                    <a:pt x="57" y="4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34"/>
                    <a:pt x="56" y="37"/>
                    <a:pt x="56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1" y="42"/>
                    <a:pt x="62" y="42"/>
                    <a:pt x="62" y="43"/>
                  </a:cubicBezTo>
                  <a:cubicBezTo>
                    <a:pt x="62" y="43"/>
                    <a:pt x="62" y="44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59" y="46"/>
                    <a:pt x="58" y="46"/>
                    <a:pt x="58" y="45"/>
                  </a:cubicBezTo>
                  <a:lnTo>
                    <a:pt x="54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26">
              <a:extLst>
                <a:ext uri="{FF2B5EF4-FFF2-40B4-BE49-F238E27FC236}">
                  <a16:creationId xmlns:a16="http://schemas.microsoft.com/office/drawing/2014/main" id="{FEC11B17-0E2B-48ED-8337-741C42E1B3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9238" y="801688"/>
              <a:ext cx="84138" cy="74613"/>
            </a:xfrm>
            <a:custGeom>
              <a:avLst/>
              <a:gdLst>
                <a:gd name="T0" fmla="*/ 47 w 53"/>
                <a:gd name="T1" fmla="*/ 3 h 47"/>
                <a:gd name="T2" fmla="*/ 49 w 53"/>
                <a:gd name="T3" fmla="*/ 0 h 47"/>
                <a:gd name="T4" fmla="*/ 50 w 53"/>
                <a:gd name="T5" fmla="*/ 0 h 47"/>
                <a:gd name="T6" fmla="*/ 53 w 53"/>
                <a:gd name="T7" fmla="*/ 3 h 47"/>
                <a:gd name="T8" fmla="*/ 53 w 53"/>
                <a:gd name="T9" fmla="*/ 30 h 47"/>
                <a:gd name="T10" fmla="*/ 27 w 53"/>
                <a:gd name="T11" fmla="*/ 47 h 47"/>
                <a:gd name="T12" fmla="*/ 25 w 53"/>
                <a:gd name="T13" fmla="*/ 47 h 47"/>
                <a:gd name="T14" fmla="*/ 0 w 53"/>
                <a:gd name="T15" fmla="*/ 30 h 47"/>
                <a:gd name="T16" fmla="*/ 0 w 53"/>
                <a:gd name="T17" fmla="*/ 3 h 47"/>
                <a:gd name="T18" fmla="*/ 2 w 53"/>
                <a:gd name="T19" fmla="*/ 0 h 47"/>
                <a:gd name="T20" fmla="*/ 3 w 53"/>
                <a:gd name="T21" fmla="*/ 0 h 47"/>
                <a:gd name="T22" fmla="*/ 6 w 53"/>
                <a:gd name="T23" fmla="*/ 3 h 47"/>
                <a:gd name="T24" fmla="*/ 6 w 53"/>
                <a:gd name="T25" fmla="*/ 29 h 47"/>
                <a:gd name="T26" fmla="*/ 25 w 53"/>
                <a:gd name="T27" fmla="*/ 41 h 47"/>
                <a:gd name="T28" fmla="*/ 27 w 53"/>
                <a:gd name="T29" fmla="*/ 41 h 47"/>
                <a:gd name="T30" fmla="*/ 47 w 53"/>
                <a:gd name="T31" fmla="*/ 29 h 47"/>
                <a:gd name="T32" fmla="*/ 47 w 53"/>
                <a:gd name="T33" fmla="*/ 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47">
                  <a:moveTo>
                    <a:pt x="47" y="3"/>
                  </a:moveTo>
                  <a:cubicBezTo>
                    <a:pt x="47" y="1"/>
                    <a:pt x="48" y="0"/>
                    <a:pt x="4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3" y="1"/>
                    <a:pt x="53" y="3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3" y="43"/>
                    <a:pt x="49" y="47"/>
                    <a:pt x="27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" y="47"/>
                    <a:pt x="0" y="43"/>
                    <a:pt x="0" y="3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40"/>
                    <a:pt x="8" y="41"/>
                    <a:pt x="25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44" y="41"/>
                    <a:pt x="47" y="40"/>
                    <a:pt x="47" y="29"/>
                  </a:cubicBezTo>
                  <a:lnTo>
                    <a:pt x="47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27">
              <a:extLst>
                <a:ext uri="{FF2B5EF4-FFF2-40B4-BE49-F238E27FC236}">
                  <a16:creationId xmlns:a16="http://schemas.microsoft.com/office/drawing/2014/main" id="{4FCA8973-81C7-445B-B84F-B702524F31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56713" y="801688"/>
              <a:ext cx="11113" cy="73025"/>
            </a:xfrm>
            <a:custGeom>
              <a:avLst/>
              <a:gdLst>
                <a:gd name="T0" fmla="*/ 6 w 6"/>
                <a:gd name="T1" fmla="*/ 44 h 46"/>
                <a:gd name="T2" fmla="*/ 3 w 6"/>
                <a:gd name="T3" fmla="*/ 46 h 46"/>
                <a:gd name="T4" fmla="*/ 2 w 6"/>
                <a:gd name="T5" fmla="*/ 46 h 46"/>
                <a:gd name="T6" fmla="*/ 0 w 6"/>
                <a:gd name="T7" fmla="*/ 44 h 46"/>
                <a:gd name="T8" fmla="*/ 0 w 6"/>
                <a:gd name="T9" fmla="*/ 3 h 46"/>
                <a:gd name="T10" fmla="*/ 2 w 6"/>
                <a:gd name="T11" fmla="*/ 0 h 46"/>
                <a:gd name="T12" fmla="*/ 3 w 6"/>
                <a:gd name="T13" fmla="*/ 0 h 46"/>
                <a:gd name="T14" fmla="*/ 6 w 6"/>
                <a:gd name="T15" fmla="*/ 3 h 46"/>
                <a:gd name="T16" fmla="*/ 6 w 6"/>
                <a:gd name="T17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6">
                  <a:moveTo>
                    <a:pt x="6" y="44"/>
                  </a:moveTo>
                  <a:cubicBezTo>
                    <a:pt x="6" y="45"/>
                    <a:pt x="5" y="46"/>
                    <a:pt x="3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lnTo>
                    <a:pt x="6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28">
              <a:extLst>
                <a:ext uri="{FF2B5EF4-FFF2-40B4-BE49-F238E27FC236}">
                  <a16:creationId xmlns:a16="http://schemas.microsoft.com/office/drawing/2014/main" id="{37A868FF-43A7-45BA-A2C2-9066D6EFBA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93225" y="801688"/>
              <a:ext cx="82550" cy="73025"/>
            </a:xfrm>
            <a:custGeom>
              <a:avLst/>
              <a:gdLst>
                <a:gd name="T0" fmla="*/ 31 w 52"/>
                <a:gd name="T1" fmla="*/ 6 h 46"/>
                <a:gd name="T2" fmla="*/ 29 w 52"/>
                <a:gd name="T3" fmla="*/ 8 h 46"/>
                <a:gd name="T4" fmla="*/ 29 w 52"/>
                <a:gd name="T5" fmla="*/ 44 h 46"/>
                <a:gd name="T6" fmla="*/ 26 w 52"/>
                <a:gd name="T7" fmla="*/ 46 h 46"/>
                <a:gd name="T8" fmla="*/ 25 w 52"/>
                <a:gd name="T9" fmla="*/ 46 h 46"/>
                <a:gd name="T10" fmla="*/ 23 w 52"/>
                <a:gd name="T11" fmla="*/ 44 h 46"/>
                <a:gd name="T12" fmla="*/ 23 w 52"/>
                <a:gd name="T13" fmla="*/ 8 h 46"/>
                <a:gd name="T14" fmla="*/ 20 w 52"/>
                <a:gd name="T15" fmla="*/ 6 h 46"/>
                <a:gd name="T16" fmla="*/ 3 w 52"/>
                <a:gd name="T17" fmla="*/ 6 h 46"/>
                <a:gd name="T18" fmla="*/ 0 w 52"/>
                <a:gd name="T19" fmla="*/ 3 h 46"/>
                <a:gd name="T20" fmla="*/ 0 w 52"/>
                <a:gd name="T21" fmla="*/ 3 h 46"/>
                <a:gd name="T22" fmla="*/ 3 w 52"/>
                <a:gd name="T23" fmla="*/ 0 h 46"/>
                <a:gd name="T24" fmla="*/ 49 w 52"/>
                <a:gd name="T25" fmla="*/ 0 h 46"/>
                <a:gd name="T26" fmla="*/ 52 w 52"/>
                <a:gd name="T27" fmla="*/ 3 h 46"/>
                <a:gd name="T28" fmla="*/ 52 w 52"/>
                <a:gd name="T29" fmla="*/ 3 h 46"/>
                <a:gd name="T30" fmla="*/ 49 w 52"/>
                <a:gd name="T31" fmla="*/ 6 h 46"/>
                <a:gd name="T32" fmla="*/ 31 w 52"/>
                <a:gd name="T33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46">
                  <a:moveTo>
                    <a:pt x="31" y="6"/>
                  </a:moveTo>
                  <a:cubicBezTo>
                    <a:pt x="30" y="6"/>
                    <a:pt x="29" y="6"/>
                    <a:pt x="29" y="8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5"/>
                    <a:pt x="28" y="46"/>
                    <a:pt x="26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6"/>
                    <a:pt x="23" y="45"/>
                    <a:pt x="23" y="44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6"/>
                    <a:pt x="22" y="6"/>
                    <a:pt x="2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1" y="0"/>
                    <a:pt x="52" y="1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5"/>
                    <a:pt x="51" y="6"/>
                    <a:pt x="49" y="6"/>
                  </a:cubicBezTo>
                  <a:lnTo>
                    <a:pt x="3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29">
              <a:extLst>
                <a:ext uri="{FF2B5EF4-FFF2-40B4-BE49-F238E27FC236}">
                  <a16:creationId xmlns:a16="http://schemas.microsoft.com/office/drawing/2014/main" id="{7E3EA4D4-6F58-4AEE-8298-6304874B13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96413" y="801688"/>
              <a:ext cx="85725" cy="73025"/>
            </a:xfrm>
            <a:custGeom>
              <a:avLst/>
              <a:gdLst>
                <a:gd name="T0" fmla="*/ 30 w 54"/>
                <a:gd name="T1" fmla="*/ 44 h 46"/>
                <a:gd name="T2" fmla="*/ 27 w 54"/>
                <a:gd name="T3" fmla="*/ 46 h 46"/>
                <a:gd name="T4" fmla="*/ 26 w 54"/>
                <a:gd name="T5" fmla="*/ 46 h 46"/>
                <a:gd name="T6" fmla="*/ 24 w 54"/>
                <a:gd name="T7" fmla="*/ 44 h 46"/>
                <a:gd name="T8" fmla="*/ 24 w 54"/>
                <a:gd name="T9" fmla="*/ 30 h 46"/>
                <a:gd name="T10" fmla="*/ 23 w 54"/>
                <a:gd name="T11" fmla="*/ 28 h 46"/>
                <a:gd name="T12" fmla="*/ 1 w 54"/>
                <a:gd name="T13" fmla="*/ 4 h 46"/>
                <a:gd name="T14" fmla="*/ 0 w 54"/>
                <a:gd name="T15" fmla="*/ 2 h 46"/>
                <a:gd name="T16" fmla="*/ 2 w 54"/>
                <a:gd name="T17" fmla="*/ 0 h 46"/>
                <a:gd name="T18" fmla="*/ 3 w 54"/>
                <a:gd name="T19" fmla="*/ 0 h 46"/>
                <a:gd name="T20" fmla="*/ 6 w 54"/>
                <a:gd name="T21" fmla="*/ 2 h 46"/>
                <a:gd name="T22" fmla="*/ 26 w 54"/>
                <a:gd name="T23" fmla="*/ 23 h 46"/>
                <a:gd name="T24" fmla="*/ 27 w 54"/>
                <a:gd name="T25" fmla="*/ 24 h 46"/>
                <a:gd name="T26" fmla="*/ 28 w 54"/>
                <a:gd name="T27" fmla="*/ 23 h 46"/>
                <a:gd name="T28" fmla="*/ 48 w 54"/>
                <a:gd name="T29" fmla="*/ 2 h 46"/>
                <a:gd name="T30" fmla="*/ 51 w 54"/>
                <a:gd name="T31" fmla="*/ 0 h 46"/>
                <a:gd name="T32" fmla="*/ 52 w 54"/>
                <a:gd name="T33" fmla="*/ 0 h 46"/>
                <a:gd name="T34" fmla="*/ 54 w 54"/>
                <a:gd name="T35" fmla="*/ 2 h 46"/>
                <a:gd name="T36" fmla="*/ 53 w 54"/>
                <a:gd name="T37" fmla="*/ 4 h 46"/>
                <a:gd name="T38" fmla="*/ 31 w 54"/>
                <a:gd name="T39" fmla="*/ 28 h 46"/>
                <a:gd name="T40" fmla="*/ 30 w 54"/>
                <a:gd name="T41" fmla="*/ 30 h 46"/>
                <a:gd name="T42" fmla="*/ 30 w 54"/>
                <a:gd name="T43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" h="46">
                  <a:moveTo>
                    <a:pt x="30" y="44"/>
                  </a:moveTo>
                  <a:cubicBezTo>
                    <a:pt x="30" y="45"/>
                    <a:pt x="29" y="46"/>
                    <a:pt x="27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5" y="46"/>
                    <a:pt x="24" y="45"/>
                    <a:pt x="24" y="44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3" y="29"/>
                    <a:pt x="23" y="2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6" y="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6" y="23"/>
                    <a:pt x="27" y="24"/>
                    <a:pt x="27" y="24"/>
                  </a:cubicBezTo>
                  <a:cubicBezTo>
                    <a:pt x="27" y="24"/>
                    <a:pt x="28" y="23"/>
                    <a:pt x="28" y="2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1"/>
                    <a:pt x="50" y="0"/>
                    <a:pt x="51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3" y="0"/>
                    <a:pt x="54" y="1"/>
                    <a:pt x="54" y="2"/>
                  </a:cubicBezTo>
                  <a:cubicBezTo>
                    <a:pt x="54" y="3"/>
                    <a:pt x="54" y="4"/>
                    <a:pt x="53" y="4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0" y="29"/>
                    <a:pt x="30" y="29"/>
                    <a:pt x="30" y="30"/>
                  </a:cubicBezTo>
                  <a:lnTo>
                    <a:pt x="30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30">
              <a:extLst>
                <a:ext uri="{FF2B5EF4-FFF2-40B4-BE49-F238E27FC236}">
                  <a16:creationId xmlns:a16="http://schemas.microsoft.com/office/drawing/2014/main" id="{E6BC9792-B76E-418D-9241-047A42BD76D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559925" y="801688"/>
              <a:ext cx="80963" cy="73025"/>
            </a:xfrm>
            <a:custGeom>
              <a:avLst/>
              <a:gdLst>
                <a:gd name="T0" fmla="*/ 7 w 51"/>
                <a:gd name="T1" fmla="*/ 22 h 46"/>
                <a:gd name="T2" fmla="*/ 9 w 51"/>
                <a:gd name="T3" fmla="*/ 24 h 46"/>
                <a:gd name="T4" fmla="*/ 29 w 51"/>
                <a:gd name="T5" fmla="*/ 24 h 46"/>
                <a:gd name="T6" fmla="*/ 45 w 51"/>
                <a:gd name="T7" fmla="*/ 15 h 46"/>
                <a:gd name="T8" fmla="*/ 45 w 51"/>
                <a:gd name="T9" fmla="*/ 14 h 46"/>
                <a:gd name="T10" fmla="*/ 29 w 51"/>
                <a:gd name="T11" fmla="*/ 5 h 46"/>
                <a:gd name="T12" fmla="*/ 9 w 51"/>
                <a:gd name="T13" fmla="*/ 5 h 46"/>
                <a:gd name="T14" fmla="*/ 7 w 51"/>
                <a:gd name="T15" fmla="*/ 8 h 46"/>
                <a:gd name="T16" fmla="*/ 7 w 51"/>
                <a:gd name="T17" fmla="*/ 22 h 46"/>
                <a:gd name="T18" fmla="*/ 0 w 51"/>
                <a:gd name="T19" fmla="*/ 7 h 46"/>
                <a:gd name="T20" fmla="*/ 9 w 51"/>
                <a:gd name="T21" fmla="*/ 0 h 46"/>
                <a:gd name="T22" fmla="*/ 30 w 51"/>
                <a:gd name="T23" fmla="*/ 0 h 46"/>
                <a:gd name="T24" fmla="*/ 51 w 51"/>
                <a:gd name="T25" fmla="*/ 14 h 46"/>
                <a:gd name="T26" fmla="*/ 51 w 51"/>
                <a:gd name="T27" fmla="*/ 15 h 46"/>
                <a:gd name="T28" fmla="*/ 30 w 51"/>
                <a:gd name="T29" fmla="*/ 29 h 46"/>
                <a:gd name="T30" fmla="*/ 9 w 51"/>
                <a:gd name="T31" fmla="*/ 29 h 46"/>
                <a:gd name="T32" fmla="*/ 7 w 51"/>
                <a:gd name="T33" fmla="*/ 31 h 46"/>
                <a:gd name="T34" fmla="*/ 7 w 51"/>
                <a:gd name="T35" fmla="*/ 44 h 46"/>
                <a:gd name="T36" fmla="*/ 4 w 51"/>
                <a:gd name="T37" fmla="*/ 46 h 46"/>
                <a:gd name="T38" fmla="*/ 3 w 51"/>
                <a:gd name="T39" fmla="*/ 46 h 46"/>
                <a:gd name="T40" fmla="*/ 0 w 51"/>
                <a:gd name="T41" fmla="*/ 44 h 46"/>
                <a:gd name="T42" fmla="*/ 0 w 51"/>
                <a:gd name="T43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1" h="46">
                  <a:moveTo>
                    <a:pt x="7" y="22"/>
                  </a:moveTo>
                  <a:cubicBezTo>
                    <a:pt x="7" y="24"/>
                    <a:pt x="7" y="24"/>
                    <a:pt x="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44" y="24"/>
                    <a:pt x="45" y="23"/>
                    <a:pt x="45" y="15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7"/>
                    <a:pt x="44" y="5"/>
                    <a:pt x="2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5"/>
                    <a:pt x="7" y="6"/>
                    <a:pt x="7" y="8"/>
                  </a:cubicBezTo>
                  <a:lnTo>
                    <a:pt x="7" y="22"/>
                  </a:lnTo>
                  <a:close/>
                  <a:moveTo>
                    <a:pt x="0" y="7"/>
                  </a:moveTo>
                  <a:cubicBezTo>
                    <a:pt x="0" y="3"/>
                    <a:pt x="3" y="0"/>
                    <a:pt x="9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48" y="0"/>
                    <a:pt x="51" y="2"/>
                    <a:pt x="51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27"/>
                    <a:pt x="47" y="29"/>
                    <a:pt x="30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7" y="29"/>
                    <a:pt x="7" y="30"/>
                    <a:pt x="7" y="31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5"/>
                    <a:pt x="6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2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31">
              <a:extLst>
                <a:ext uri="{FF2B5EF4-FFF2-40B4-BE49-F238E27FC236}">
                  <a16:creationId xmlns:a16="http://schemas.microsoft.com/office/drawing/2014/main" id="{A5EBD3BA-B98B-4177-968D-4A5F1E9DD84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55175" y="801688"/>
              <a:ext cx="90488" cy="73025"/>
            </a:xfrm>
            <a:custGeom>
              <a:avLst/>
              <a:gdLst>
                <a:gd name="T0" fmla="*/ 30 w 57"/>
                <a:gd name="T1" fmla="*/ 6 h 46"/>
                <a:gd name="T2" fmla="*/ 29 w 57"/>
                <a:gd name="T3" fmla="*/ 5 h 46"/>
                <a:gd name="T4" fmla="*/ 28 w 57"/>
                <a:gd name="T5" fmla="*/ 6 h 46"/>
                <a:gd name="T6" fmla="*/ 15 w 57"/>
                <a:gd name="T7" fmla="*/ 30 h 46"/>
                <a:gd name="T8" fmla="*/ 15 w 57"/>
                <a:gd name="T9" fmla="*/ 31 h 46"/>
                <a:gd name="T10" fmla="*/ 16 w 57"/>
                <a:gd name="T11" fmla="*/ 32 h 46"/>
                <a:gd name="T12" fmla="*/ 42 w 57"/>
                <a:gd name="T13" fmla="*/ 32 h 46"/>
                <a:gd name="T14" fmla="*/ 43 w 57"/>
                <a:gd name="T15" fmla="*/ 31 h 46"/>
                <a:gd name="T16" fmla="*/ 43 w 57"/>
                <a:gd name="T17" fmla="*/ 30 h 46"/>
                <a:gd name="T18" fmla="*/ 30 w 57"/>
                <a:gd name="T19" fmla="*/ 6 h 46"/>
                <a:gd name="T20" fmla="*/ 7 w 57"/>
                <a:gd name="T21" fmla="*/ 44 h 46"/>
                <a:gd name="T22" fmla="*/ 4 w 57"/>
                <a:gd name="T23" fmla="*/ 46 h 46"/>
                <a:gd name="T24" fmla="*/ 3 w 57"/>
                <a:gd name="T25" fmla="*/ 46 h 46"/>
                <a:gd name="T26" fmla="*/ 0 w 57"/>
                <a:gd name="T27" fmla="*/ 44 h 46"/>
                <a:gd name="T28" fmla="*/ 1 w 57"/>
                <a:gd name="T29" fmla="*/ 42 h 46"/>
                <a:gd name="T30" fmla="*/ 24 w 57"/>
                <a:gd name="T31" fmla="*/ 2 h 46"/>
                <a:gd name="T32" fmla="*/ 27 w 57"/>
                <a:gd name="T33" fmla="*/ 0 h 46"/>
                <a:gd name="T34" fmla="*/ 31 w 57"/>
                <a:gd name="T35" fmla="*/ 0 h 46"/>
                <a:gd name="T36" fmla="*/ 34 w 57"/>
                <a:gd name="T37" fmla="*/ 2 h 46"/>
                <a:gd name="T38" fmla="*/ 57 w 57"/>
                <a:gd name="T39" fmla="*/ 42 h 46"/>
                <a:gd name="T40" fmla="*/ 57 w 57"/>
                <a:gd name="T41" fmla="*/ 44 h 46"/>
                <a:gd name="T42" fmla="*/ 55 w 57"/>
                <a:gd name="T43" fmla="*/ 46 h 46"/>
                <a:gd name="T44" fmla="*/ 54 w 57"/>
                <a:gd name="T45" fmla="*/ 46 h 46"/>
                <a:gd name="T46" fmla="*/ 51 w 57"/>
                <a:gd name="T47" fmla="*/ 44 h 46"/>
                <a:gd name="T48" fmla="*/ 47 w 57"/>
                <a:gd name="T49" fmla="*/ 38 h 46"/>
                <a:gd name="T50" fmla="*/ 45 w 57"/>
                <a:gd name="T51" fmla="*/ 36 h 46"/>
                <a:gd name="T52" fmla="*/ 13 w 57"/>
                <a:gd name="T53" fmla="*/ 36 h 46"/>
                <a:gd name="T54" fmla="*/ 10 w 57"/>
                <a:gd name="T55" fmla="*/ 38 h 46"/>
                <a:gd name="T56" fmla="*/ 7 w 57"/>
                <a:gd name="T57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6">
                  <a:moveTo>
                    <a:pt x="30" y="6"/>
                  </a:moveTo>
                  <a:cubicBezTo>
                    <a:pt x="30" y="5"/>
                    <a:pt x="30" y="5"/>
                    <a:pt x="29" y="5"/>
                  </a:cubicBezTo>
                  <a:cubicBezTo>
                    <a:pt x="29" y="5"/>
                    <a:pt x="29" y="5"/>
                    <a:pt x="28" y="6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2"/>
                    <a:pt x="16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3" y="31"/>
                    <a:pt x="43" y="31"/>
                  </a:cubicBezTo>
                  <a:cubicBezTo>
                    <a:pt x="43" y="30"/>
                    <a:pt x="43" y="30"/>
                    <a:pt x="43" y="30"/>
                  </a:cubicBezTo>
                  <a:lnTo>
                    <a:pt x="30" y="6"/>
                  </a:lnTo>
                  <a:close/>
                  <a:moveTo>
                    <a:pt x="7" y="44"/>
                  </a:moveTo>
                  <a:cubicBezTo>
                    <a:pt x="6" y="45"/>
                    <a:pt x="5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44"/>
                    <a:pt x="1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3"/>
                    <a:pt x="57" y="44"/>
                    <a:pt x="57" y="44"/>
                  </a:cubicBezTo>
                  <a:cubicBezTo>
                    <a:pt x="57" y="45"/>
                    <a:pt x="56" y="46"/>
                    <a:pt x="55" y="46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6"/>
                    <a:pt x="52" y="45"/>
                    <a:pt x="51" y="44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6"/>
                    <a:pt x="46" y="36"/>
                    <a:pt x="45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0" y="38"/>
                  </a:cubicBezTo>
                  <a:lnTo>
                    <a:pt x="7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32">
              <a:extLst>
                <a:ext uri="{FF2B5EF4-FFF2-40B4-BE49-F238E27FC236}">
                  <a16:creationId xmlns:a16="http://schemas.microsoft.com/office/drawing/2014/main" id="{FCE76EA9-7DFE-4FC0-BFB0-C6D4B443B9E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774238" y="801688"/>
              <a:ext cx="79375" cy="73025"/>
            </a:xfrm>
            <a:custGeom>
              <a:avLst/>
              <a:gdLst>
                <a:gd name="T0" fmla="*/ 32 w 50"/>
                <a:gd name="T1" fmla="*/ 24 h 46"/>
                <a:gd name="T2" fmla="*/ 44 w 50"/>
                <a:gd name="T3" fmla="*/ 15 h 46"/>
                <a:gd name="T4" fmla="*/ 44 w 50"/>
                <a:gd name="T5" fmla="*/ 14 h 46"/>
                <a:gd name="T6" fmla="*/ 31 w 50"/>
                <a:gd name="T7" fmla="*/ 5 h 46"/>
                <a:gd name="T8" fmla="*/ 8 w 50"/>
                <a:gd name="T9" fmla="*/ 5 h 46"/>
                <a:gd name="T10" fmla="*/ 6 w 50"/>
                <a:gd name="T11" fmla="*/ 8 h 46"/>
                <a:gd name="T12" fmla="*/ 6 w 50"/>
                <a:gd name="T13" fmla="*/ 22 h 46"/>
                <a:gd name="T14" fmla="*/ 8 w 50"/>
                <a:gd name="T15" fmla="*/ 24 h 46"/>
                <a:gd name="T16" fmla="*/ 32 w 50"/>
                <a:gd name="T17" fmla="*/ 24 h 46"/>
                <a:gd name="T18" fmla="*/ 0 w 50"/>
                <a:gd name="T19" fmla="*/ 7 h 46"/>
                <a:gd name="T20" fmla="*/ 8 w 50"/>
                <a:gd name="T21" fmla="*/ 0 h 46"/>
                <a:gd name="T22" fmla="*/ 33 w 50"/>
                <a:gd name="T23" fmla="*/ 0 h 46"/>
                <a:gd name="T24" fmla="*/ 50 w 50"/>
                <a:gd name="T25" fmla="*/ 13 h 46"/>
                <a:gd name="T26" fmla="*/ 50 w 50"/>
                <a:gd name="T27" fmla="*/ 15 h 46"/>
                <a:gd name="T28" fmla="*/ 45 w 50"/>
                <a:gd name="T29" fmla="*/ 25 h 46"/>
                <a:gd name="T30" fmla="*/ 44 w 50"/>
                <a:gd name="T31" fmla="*/ 26 h 46"/>
                <a:gd name="T32" fmla="*/ 45 w 50"/>
                <a:gd name="T33" fmla="*/ 28 h 46"/>
                <a:gd name="T34" fmla="*/ 50 w 50"/>
                <a:gd name="T35" fmla="*/ 38 h 46"/>
                <a:gd name="T36" fmla="*/ 50 w 50"/>
                <a:gd name="T37" fmla="*/ 44 h 46"/>
                <a:gd name="T38" fmla="*/ 47 w 50"/>
                <a:gd name="T39" fmla="*/ 46 h 46"/>
                <a:gd name="T40" fmla="*/ 46 w 50"/>
                <a:gd name="T41" fmla="*/ 46 h 46"/>
                <a:gd name="T42" fmla="*/ 44 w 50"/>
                <a:gd name="T43" fmla="*/ 44 h 46"/>
                <a:gd name="T44" fmla="*/ 44 w 50"/>
                <a:gd name="T45" fmla="*/ 41 h 46"/>
                <a:gd name="T46" fmla="*/ 30 w 50"/>
                <a:gd name="T47" fmla="*/ 29 h 46"/>
                <a:gd name="T48" fmla="*/ 8 w 50"/>
                <a:gd name="T49" fmla="*/ 29 h 46"/>
                <a:gd name="T50" fmla="*/ 6 w 50"/>
                <a:gd name="T51" fmla="*/ 31 h 46"/>
                <a:gd name="T52" fmla="*/ 6 w 50"/>
                <a:gd name="T53" fmla="*/ 44 h 46"/>
                <a:gd name="T54" fmla="*/ 3 w 50"/>
                <a:gd name="T55" fmla="*/ 46 h 46"/>
                <a:gd name="T56" fmla="*/ 2 w 50"/>
                <a:gd name="T57" fmla="*/ 46 h 46"/>
                <a:gd name="T58" fmla="*/ 0 w 50"/>
                <a:gd name="T59" fmla="*/ 44 h 46"/>
                <a:gd name="T60" fmla="*/ 0 w 50"/>
                <a:gd name="T61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46">
                  <a:moveTo>
                    <a:pt x="32" y="24"/>
                  </a:moveTo>
                  <a:cubicBezTo>
                    <a:pt x="41" y="24"/>
                    <a:pt x="44" y="22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4" y="7"/>
                    <a:pt x="42" y="5"/>
                    <a:pt x="3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5"/>
                    <a:pt x="6" y="6"/>
                    <a:pt x="6" y="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6" y="24"/>
                    <a:pt x="8" y="24"/>
                  </a:cubicBezTo>
                  <a:lnTo>
                    <a:pt x="32" y="24"/>
                  </a:lnTo>
                  <a:close/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7" y="0"/>
                    <a:pt x="50" y="3"/>
                    <a:pt x="50" y="1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20"/>
                    <a:pt x="49" y="23"/>
                    <a:pt x="45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7"/>
                    <a:pt x="44" y="27"/>
                    <a:pt x="45" y="28"/>
                  </a:cubicBezTo>
                  <a:cubicBezTo>
                    <a:pt x="49" y="29"/>
                    <a:pt x="50" y="31"/>
                    <a:pt x="50" y="3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5"/>
                    <a:pt x="49" y="46"/>
                    <a:pt x="47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5" y="46"/>
                    <a:pt x="44" y="45"/>
                    <a:pt x="44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4" y="31"/>
                    <a:pt x="42" y="29"/>
                    <a:pt x="3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3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33">
              <a:extLst>
                <a:ext uri="{FF2B5EF4-FFF2-40B4-BE49-F238E27FC236}">
                  <a16:creationId xmlns:a16="http://schemas.microsoft.com/office/drawing/2014/main" id="{C208B775-757E-4EA3-AC32-F0BE71D2B4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9013" y="801688"/>
              <a:ext cx="82550" cy="73025"/>
            </a:xfrm>
            <a:custGeom>
              <a:avLst/>
              <a:gdLst>
                <a:gd name="T0" fmla="*/ 31 w 51"/>
                <a:gd name="T1" fmla="*/ 6 h 46"/>
                <a:gd name="T2" fmla="*/ 28 w 51"/>
                <a:gd name="T3" fmla="*/ 8 h 46"/>
                <a:gd name="T4" fmla="*/ 28 w 51"/>
                <a:gd name="T5" fmla="*/ 44 h 46"/>
                <a:gd name="T6" fmla="*/ 26 w 51"/>
                <a:gd name="T7" fmla="*/ 46 h 46"/>
                <a:gd name="T8" fmla="*/ 25 w 51"/>
                <a:gd name="T9" fmla="*/ 46 h 46"/>
                <a:gd name="T10" fmla="*/ 22 w 51"/>
                <a:gd name="T11" fmla="*/ 44 h 46"/>
                <a:gd name="T12" fmla="*/ 22 w 51"/>
                <a:gd name="T13" fmla="*/ 8 h 46"/>
                <a:gd name="T14" fmla="*/ 20 w 51"/>
                <a:gd name="T15" fmla="*/ 6 h 46"/>
                <a:gd name="T16" fmla="*/ 2 w 51"/>
                <a:gd name="T17" fmla="*/ 6 h 46"/>
                <a:gd name="T18" fmla="*/ 0 w 51"/>
                <a:gd name="T19" fmla="*/ 3 h 46"/>
                <a:gd name="T20" fmla="*/ 0 w 51"/>
                <a:gd name="T21" fmla="*/ 3 h 46"/>
                <a:gd name="T22" fmla="*/ 2 w 51"/>
                <a:gd name="T23" fmla="*/ 0 h 46"/>
                <a:gd name="T24" fmla="*/ 49 w 51"/>
                <a:gd name="T25" fmla="*/ 0 h 46"/>
                <a:gd name="T26" fmla="*/ 51 w 51"/>
                <a:gd name="T27" fmla="*/ 3 h 46"/>
                <a:gd name="T28" fmla="*/ 51 w 51"/>
                <a:gd name="T29" fmla="*/ 3 h 46"/>
                <a:gd name="T30" fmla="*/ 49 w 51"/>
                <a:gd name="T31" fmla="*/ 6 h 46"/>
                <a:gd name="T32" fmla="*/ 31 w 51"/>
                <a:gd name="T33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46">
                  <a:moveTo>
                    <a:pt x="31" y="6"/>
                  </a:moveTo>
                  <a:cubicBezTo>
                    <a:pt x="29" y="6"/>
                    <a:pt x="28" y="6"/>
                    <a:pt x="28" y="8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7" y="46"/>
                    <a:pt x="26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6"/>
                    <a:pt x="22" y="45"/>
                    <a:pt x="22" y="44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6"/>
                    <a:pt x="21" y="6"/>
                    <a:pt x="2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1" y="1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5"/>
                    <a:pt x="50" y="6"/>
                    <a:pt x="49" y="6"/>
                  </a:cubicBezTo>
                  <a:lnTo>
                    <a:pt x="3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34">
              <a:extLst>
                <a:ext uri="{FF2B5EF4-FFF2-40B4-BE49-F238E27FC236}">
                  <a16:creationId xmlns:a16="http://schemas.microsoft.com/office/drawing/2014/main" id="{D63F1DA4-9534-4D38-9FAC-88CF7C96D8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86963" y="801688"/>
              <a:ext cx="88900" cy="73025"/>
            </a:xfrm>
            <a:custGeom>
              <a:avLst/>
              <a:gdLst>
                <a:gd name="T0" fmla="*/ 8 w 56"/>
                <a:gd name="T1" fmla="*/ 7 h 46"/>
                <a:gd name="T2" fmla="*/ 7 w 56"/>
                <a:gd name="T3" fmla="*/ 6 h 46"/>
                <a:gd name="T4" fmla="*/ 6 w 56"/>
                <a:gd name="T5" fmla="*/ 7 h 46"/>
                <a:gd name="T6" fmla="*/ 6 w 56"/>
                <a:gd name="T7" fmla="*/ 44 h 46"/>
                <a:gd name="T8" fmla="*/ 4 w 56"/>
                <a:gd name="T9" fmla="*/ 46 h 46"/>
                <a:gd name="T10" fmla="*/ 3 w 56"/>
                <a:gd name="T11" fmla="*/ 46 h 46"/>
                <a:gd name="T12" fmla="*/ 0 w 56"/>
                <a:gd name="T13" fmla="*/ 44 h 46"/>
                <a:gd name="T14" fmla="*/ 0 w 56"/>
                <a:gd name="T15" fmla="*/ 4 h 46"/>
                <a:gd name="T16" fmla="*/ 5 w 56"/>
                <a:gd name="T17" fmla="*/ 0 h 46"/>
                <a:gd name="T18" fmla="*/ 8 w 56"/>
                <a:gd name="T19" fmla="*/ 0 h 46"/>
                <a:gd name="T20" fmla="*/ 12 w 56"/>
                <a:gd name="T21" fmla="*/ 2 h 46"/>
                <a:gd name="T22" fmla="*/ 48 w 56"/>
                <a:gd name="T23" fmla="*/ 40 h 46"/>
                <a:gd name="T24" fmla="*/ 49 w 56"/>
                <a:gd name="T25" fmla="*/ 40 h 46"/>
                <a:gd name="T26" fmla="*/ 50 w 56"/>
                <a:gd name="T27" fmla="*/ 40 h 46"/>
                <a:gd name="T28" fmla="*/ 50 w 56"/>
                <a:gd name="T29" fmla="*/ 3 h 46"/>
                <a:gd name="T30" fmla="*/ 52 w 56"/>
                <a:gd name="T31" fmla="*/ 0 h 46"/>
                <a:gd name="T32" fmla="*/ 53 w 56"/>
                <a:gd name="T33" fmla="*/ 0 h 46"/>
                <a:gd name="T34" fmla="*/ 56 w 56"/>
                <a:gd name="T35" fmla="*/ 3 h 46"/>
                <a:gd name="T36" fmla="*/ 56 w 56"/>
                <a:gd name="T37" fmla="*/ 42 h 46"/>
                <a:gd name="T38" fmla="*/ 51 w 56"/>
                <a:gd name="T39" fmla="*/ 46 h 46"/>
                <a:gd name="T40" fmla="*/ 48 w 56"/>
                <a:gd name="T41" fmla="*/ 46 h 46"/>
                <a:gd name="T42" fmla="*/ 44 w 56"/>
                <a:gd name="T43" fmla="*/ 44 h 46"/>
                <a:gd name="T44" fmla="*/ 8 w 56"/>
                <a:gd name="T45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6">
                  <a:moveTo>
                    <a:pt x="8" y="7"/>
                  </a:move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8" y="40"/>
                    <a:pt x="49" y="40"/>
                    <a:pt x="49" y="40"/>
                  </a:cubicBezTo>
                  <a:cubicBezTo>
                    <a:pt x="49" y="40"/>
                    <a:pt x="50" y="40"/>
                    <a:pt x="50" y="4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1"/>
                    <a:pt x="56" y="3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45"/>
                    <a:pt x="54" y="46"/>
                    <a:pt x="51" y="4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6" y="46"/>
                    <a:pt x="45" y="46"/>
                    <a:pt x="44" y="4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35">
              <a:extLst>
                <a:ext uri="{FF2B5EF4-FFF2-40B4-BE49-F238E27FC236}">
                  <a16:creationId xmlns:a16="http://schemas.microsoft.com/office/drawing/2014/main" id="{AD5E33E2-BDF4-44CD-A4FF-470AF3D54F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09200" y="801688"/>
              <a:ext cx="71438" cy="73025"/>
            </a:xfrm>
            <a:custGeom>
              <a:avLst/>
              <a:gdLst>
                <a:gd name="T0" fmla="*/ 0 w 45"/>
                <a:gd name="T1" fmla="*/ 7 h 46"/>
                <a:gd name="T2" fmla="*/ 8 w 45"/>
                <a:gd name="T3" fmla="*/ 0 h 46"/>
                <a:gd name="T4" fmla="*/ 42 w 45"/>
                <a:gd name="T5" fmla="*/ 0 h 46"/>
                <a:gd name="T6" fmla="*/ 45 w 45"/>
                <a:gd name="T7" fmla="*/ 3 h 46"/>
                <a:gd name="T8" fmla="*/ 45 w 45"/>
                <a:gd name="T9" fmla="*/ 3 h 46"/>
                <a:gd name="T10" fmla="*/ 42 w 45"/>
                <a:gd name="T11" fmla="*/ 6 h 46"/>
                <a:gd name="T12" fmla="*/ 9 w 45"/>
                <a:gd name="T13" fmla="*/ 6 h 46"/>
                <a:gd name="T14" fmla="*/ 6 w 45"/>
                <a:gd name="T15" fmla="*/ 8 h 46"/>
                <a:gd name="T16" fmla="*/ 6 w 45"/>
                <a:gd name="T17" fmla="*/ 18 h 46"/>
                <a:gd name="T18" fmla="*/ 8 w 45"/>
                <a:gd name="T19" fmla="*/ 20 h 46"/>
                <a:gd name="T20" fmla="*/ 41 w 45"/>
                <a:gd name="T21" fmla="*/ 20 h 46"/>
                <a:gd name="T22" fmla="*/ 43 w 45"/>
                <a:gd name="T23" fmla="*/ 22 h 46"/>
                <a:gd name="T24" fmla="*/ 43 w 45"/>
                <a:gd name="T25" fmla="*/ 23 h 46"/>
                <a:gd name="T26" fmla="*/ 41 w 45"/>
                <a:gd name="T27" fmla="*/ 25 h 46"/>
                <a:gd name="T28" fmla="*/ 8 w 45"/>
                <a:gd name="T29" fmla="*/ 25 h 46"/>
                <a:gd name="T30" fmla="*/ 6 w 45"/>
                <a:gd name="T31" fmla="*/ 27 h 46"/>
                <a:gd name="T32" fmla="*/ 6 w 45"/>
                <a:gd name="T33" fmla="*/ 39 h 46"/>
                <a:gd name="T34" fmla="*/ 9 w 45"/>
                <a:gd name="T35" fmla="*/ 41 h 46"/>
                <a:gd name="T36" fmla="*/ 43 w 45"/>
                <a:gd name="T37" fmla="*/ 41 h 46"/>
                <a:gd name="T38" fmla="*/ 45 w 45"/>
                <a:gd name="T39" fmla="*/ 43 h 46"/>
                <a:gd name="T40" fmla="*/ 45 w 45"/>
                <a:gd name="T41" fmla="*/ 44 h 46"/>
                <a:gd name="T42" fmla="*/ 43 w 45"/>
                <a:gd name="T43" fmla="*/ 46 h 46"/>
                <a:gd name="T44" fmla="*/ 8 w 45"/>
                <a:gd name="T45" fmla="*/ 46 h 46"/>
                <a:gd name="T46" fmla="*/ 0 w 45"/>
                <a:gd name="T47" fmla="*/ 39 h 46"/>
                <a:gd name="T48" fmla="*/ 0 w 45"/>
                <a:gd name="T4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5" h="46"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5" y="5"/>
                    <a:pt x="44" y="6"/>
                    <a:pt x="42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7" y="6"/>
                    <a:pt x="6" y="6"/>
                    <a:pt x="6" y="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7" y="20"/>
                    <a:pt x="8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3" y="21"/>
                    <a:pt x="43" y="22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6" y="26"/>
                    <a:pt x="6" y="27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0"/>
                    <a:pt x="7" y="41"/>
                    <a:pt x="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1"/>
                    <a:pt x="45" y="42"/>
                    <a:pt x="45" y="43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5"/>
                    <a:pt x="44" y="46"/>
                    <a:pt x="43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2" y="46"/>
                    <a:pt x="0" y="44"/>
                    <a:pt x="0" y="39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36">
              <a:extLst>
                <a:ext uri="{FF2B5EF4-FFF2-40B4-BE49-F238E27FC236}">
                  <a16:creationId xmlns:a16="http://schemas.microsoft.com/office/drawing/2014/main" id="{4AB64ED2-42A4-46AD-9765-725048C586A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209213" y="801688"/>
              <a:ext cx="79375" cy="73025"/>
            </a:xfrm>
            <a:custGeom>
              <a:avLst/>
              <a:gdLst>
                <a:gd name="T0" fmla="*/ 32 w 50"/>
                <a:gd name="T1" fmla="*/ 24 h 46"/>
                <a:gd name="T2" fmla="*/ 44 w 50"/>
                <a:gd name="T3" fmla="*/ 15 h 46"/>
                <a:gd name="T4" fmla="*/ 44 w 50"/>
                <a:gd name="T5" fmla="*/ 14 h 46"/>
                <a:gd name="T6" fmla="*/ 31 w 50"/>
                <a:gd name="T7" fmla="*/ 5 h 46"/>
                <a:gd name="T8" fmla="*/ 9 w 50"/>
                <a:gd name="T9" fmla="*/ 5 h 46"/>
                <a:gd name="T10" fmla="*/ 6 w 50"/>
                <a:gd name="T11" fmla="*/ 8 h 46"/>
                <a:gd name="T12" fmla="*/ 6 w 50"/>
                <a:gd name="T13" fmla="*/ 22 h 46"/>
                <a:gd name="T14" fmla="*/ 8 w 50"/>
                <a:gd name="T15" fmla="*/ 24 h 46"/>
                <a:gd name="T16" fmla="*/ 32 w 50"/>
                <a:gd name="T17" fmla="*/ 24 h 46"/>
                <a:gd name="T18" fmla="*/ 0 w 50"/>
                <a:gd name="T19" fmla="*/ 7 h 46"/>
                <a:gd name="T20" fmla="*/ 8 w 50"/>
                <a:gd name="T21" fmla="*/ 0 h 46"/>
                <a:gd name="T22" fmla="*/ 33 w 50"/>
                <a:gd name="T23" fmla="*/ 0 h 46"/>
                <a:gd name="T24" fmla="*/ 50 w 50"/>
                <a:gd name="T25" fmla="*/ 13 h 46"/>
                <a:gd name="T26" fmla="*/ 50 w 50"/>
                <a:gd name="T27" fmla="*/ 15 h 46"/>
                <a:gd name="T28" fmla="*/ 46 w 50"/>
                <a:gd name="T29" fmla="*/ 25 h 46"/>
                <a:gd name="T30" fmla="*/ 44 w 50"/>
                <a:gd name="T31" fmla="*/ 26 h 46"/>
                <a:gd name="T32" fmla="*/ 46 w 50"/>
                <a:gd name="T33" fmla="*/ 28 h 46"/>
                <a:gd name="T34" fmla="*/ 50 w 50"/>
                <a:gd name="T35" fmla="*/ 38 h 46"/>
                <a:gd name="T36" fmla="*/ 50 w 50"/>
                <a:gd name="T37" fmla="*/ 44 h 46"/>
                <a:gd name="T38" fmla="*/ 48 w 50"/>
                <a:gd name="T39" fmla="*/ 46 h 46"/>
                <a:gd name="T40" fmla="*/ 47 w 50"/>
                <a:gd name="T41" fmla="*/ 46 h 46"/>
                <a:gd name="T42" fmla="*/ 44 w 50"/>
                <a:gd name="T43" fmla="*/ 44 h 46"/>
                <a:gd name="T44" fmla="*/ 44 w 50"/>
                <a:gd name="T45" fmla="*/ 41 h 46"/>
                <a:gd name="T46" fmla="*/ 30 w 50"/>
                <a:gd name="T47" fmla="*/ 29 h 46"/>
                <a:gd name="T48" fmla="*/ 8 w 50"/>
                <a:gd name="T49" fmla="*/ 29 h 46"/>
                <a:gd name="T50" fmla="*/ 6 w 50"/>
                <a:gd name="T51" fmla="*/ 31 h 46"/>
                <a:gd name="T52" fmla="*/ 6 w 50"/>
                <a:gd name="T53" fmla="*/ 44 h 46"/>
                <a:gd name="T54" fmla="*/ 3 w 50"/>
                <a:gd name="T55" fmla="*/ 46 h 46"/>
                <a:gd name="T56" fmla="*/ 3 w 50"/>
                <a:gd name="T57" fmla="*/ 46 h 46"/>
                <a:gd name="T58" fmla="*/ 0 w 50"/>
                <a:gd name="T59" fmla="*/ 44 h 46"/>
                <a:gd name="T60" fmla="*/ 0 w 50"/>
                <a:gd name="T61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46">
                  <a:moveTo>
                    <a:pt x="32" y="24"/>
                  </a:moveTo>
                  <a:cubicBezTo>
                    <a:pt x="42" y="24"/>
                    <a:pt x="44" y="22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4" y="7"/>
                    <a:pt x="42" y="5"/>
                    <a:pt x="31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5"/>
                    <a:pt x="6" y="6"/>
                    <a:pt x="6" y="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7" y="24"/>
                    <a:pt x="8" y="24"/>
                  </a:cubicBezTo>
                  <a:lnTo>
                    <a:pt x="32" y="24"/>
                  </a:lnTo>
                  <a:close/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7" y="0"/>
                    <a:pt x="50" y="3"/>
                    <a:pt x="50" y="1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20"/>
                    <a:pt x="49" y="23"/>
                    <a:pt x="46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7"/>
                    <a:pt x="44" y="27"/>
                    <a:pt x="46" y="28"/>
                  </a:cubicBezTo>
                  <a:cubicBezTo>
                    <a:pt x="49" y="29"/>
                    <a:pt x="50" y="31"/>
                    <a:pt x="50" y="3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5"/>
                    <a:pt x="49" y="46"/>
                    <a:pt x="48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5" y="46"/>
                    <a:pt x="44" y="45"/>
                    <a:pt x="44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4" y="31"/>
                    <a:pt x="43" y="29"/>
                    <a:pt x="3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6" y="30"/>
                    <a:pt x="6" y="31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3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37">
              <a:extLst>
                <a:ext uri="{FF2B5EF4-FFF2-40B4-BE49-F238E27FC236}">
                  <a16:creationId xmlns:a16="http://schemas.microsoft.com/office/drawing/2014/main" id="{74E1C120-6F3B-4A2A-B610-122EA6968C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20338" y="801688"/>
              <a:ext cx="80963" cy="74613"/>
            </a:xfrm>
            <a:custGeom>
              <a:avLst/>
              <a:gdLst>
                <a:gd name="T0" fmla="*/ 33 w 51"/>
                <a:gd name="T1" fmla="*/ 41 h 47"/>
                <a:gd name="T2" fmla="*/ 45 w 51"/>
                <a:gd name="T3" fmla="*/ 34 h 47"/>
                <a:gd name="T4" fmla="*/ 45 w 51"/>
                <a:gd name="T5" fmla="*/ 32 h 47"/>
                <a:gd name="T6" fmla="*/ 34 w 51"/>
                <a:gd name="T7" fmla="*/ 25 h 47"/>
                <a:gd name="T8" fmla="*/ 17 w 51"/>
                <a:gd name="T9" fmla="*/ 25 h 47"/>
                <a:gd name="T10" fmla="*/ 1 w 51"/>
                <a:gd name="T11" fmla="*/ 13 h 47"/>
                <a:gd name="T12" fmla="*/ 1 w 51"/>
                <a:gd name="T13" fmla="*/ 12 h 47"/>
                <a:gd name="T14" fmla="*/ 19 w 51"/>
                <a:gd name="T15" fmla="*/ 0 h 47"/>
                <a:gd name="T16" fmla="*/ 37 w 51"/>
                <a:gd name="T17" fmla="*/ 0 h 47"/>
                <a:gd name="T18" fmla="*/ 49 w 51"/>
                <a:gd name="T19" fmla="*/ 3 h 47"/>
                <a:gd name="T20" fmla="*/ 49 w 51"/>
                <a:gd name="T21" fmla="*/ 3 h 47"/>
                <a:gd name="T22" fmla="*/ 47 w 51"/>
                <a:gd name="T23" fmla="*/ 5 h 47"/>
                <a:gd name="T24" fmla="*/ 19 w 51"/>
                <a:gd name="T25" fmla="*/ 5 h 47"/>
                <a:gd name="T26" fmla="*/ 7 w 51"/>
                <a:gd name="T27" fmla="*/ 13 h 47"/>
                <a:gd name="T28" fmla="*/ 7 w 51"/>
                <a:gd name="T29" fmla="*/ 14 h 47"/>
                <a:gd name="T30" fmla="*/ 18 w 51"/>
                <a:gd name="T31" fmla="*/ 20 h 47"/>
                <a:gd name="T32" fmla="*/ 35 w 51"/>
                <a:gd name="T33" fmla="*/ 20 h 47"/>
                <a:gd name="T34" fmla="*/ 51 w 51"/>
                <a:gd name="T35" fmla="*/ 32 h 47"/>
                <a:gd name="T36" fmla="*/ 51 w 51"/>
                <a:gd name="T37" fmla="*/ 34 h 47"/>
                <a:gd name="T38" fmla="*/ 32 w 51"/>
                <a:gd name="T39" fmla="*/ 47 h 47"/>
                <a:gd name="T40" fmla="*/ 11 w 51"/>
                <a:gd name="T41" fmla="*/ 47 h 47"/>
                <a:gd name="T42" fmla="*/ 0 w 51"/>
                <a:gd name="T43" fmla="*/ 44 h 47"/>
                <a:gd name="T44" fmla="*/ 0 w 51"/>
                <a:gd name="T45" fmla="*/ 43 h 47"/>
                <a:gd name="T46" fmla="*/ 2 w 51"/>
                <a:gd name="T47" fmla="*/ 41 h 47"/>
                <a:gd name="T48" fmla="*/ 33 w 51"/>
                <a:gd name="T49" fmla="*/ 4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47">
                  <a:moveTo>
                    <a:pt x="33" y="41"/>
                  </a:moveTo>
                  <a:cubicBezTo>
                    <a:pt x="42" y="41"/>
                    <a:pt x="45" y="40"/>
                    <a:pt x="45" y="34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27"/>
                    <a:pt x="42" y="25"/>
                    <a:pt x="34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4" y="25"/>
                    <a:pt x="1" y="21"/>
                    <a:pt x="1" y="13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3"/>
                    <a:pt x="6" y="0"/>
                    <a:pt x="19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8" y="0"/>
                    <a:pt x="49" y="1"/>
                    <a:pt x="49" y="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4"/>
                    <a:pt x="48" y="5"/>
                    <a:pt x="4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0" y="5"/>
                    <a:pt x="7" y="7"/>
                    <a:pt x="7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8"/>
                    <a:pt x="10" y="20"/>
                    <a:pt x="18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8" y="20"/>
                    <a:pt x="51" y="24"/>
                    <a:pt x="51" y="32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44"/>
                    <a:pt x="47" y="47"/>
                    <a:pt x="3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" y="47"/>
                    <a:pt x="0" y="46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lnTo>
                    <a:pt x="33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1">
              <a:extLst>
                <a:ext uri="{FF2B5EF4-FFF2-40B4-BE49-F238E27FC236}">
                  <a16:creationId xmlns:a16="http://schemas.microsoft.com/office/drawing/2014/main" id="{1CD1ADED-CDB1-42EE-B385-1A782AC2E4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48380" y="382587"/>
              <a:ext cx="280307" cy="298749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5" name="Freeform 22">
              <a:extLst>
                <a:ext uri="{FF2B5EF4-FFF2-40B4-BE49-F238E27FC236}">
                  <a16:creationId xmlns:a16="http://schemas.microsoft.com/office/drawing/2014/main" id="{5FE9CB0F-F2BF-464E-802F-0D7B20300E9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993231" y="469261"/>
              <a:ext cx="269242" cy="212075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id="{EFFF9CF6-F9B8-4682-9FE4-09F055699F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36238" y="469261"/>
              <a:ext cx="230516" cy="210231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7" name="Freeform 24">
              <a:extLst>
                <a:ext uri="{FF2B5EF4-FFF2-40B4-BE49-F238E27FC236}">
                  <a16:creationId xmlns:a16="http://schemas.microsoft.com/office/drawing/2014/main" id="{3F00679C-804D-4747-A244-3C4A9A5018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2252" y="382587"/>
              <a:ext cx="59012" cy="296905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8" name="Freeform 25">
              <a:extLst>
                <a:ext uri="{FF2B5EF4-FFF2-40B4-BE49-F238E27FC236}">
                  <a16:creationId xmlns:a16="http://schemas.microsoft.com/office/drawing/2014/main" id="{C2C7FADF-085F-453C-9C4C-455C9D59EF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66094" y="382587"/>
              <a:ext cx="60856" cy="296905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9" name="Freeform 26">
              <a:extLst>
                <a:ext uri="{FF2B5EF4-FFF2-40B4-BE49-F238E27FC236}">
                  <a16:creationId xmlns:a16="http://schemas.microsoft.com/office/drawing/2014/main" id="{6C6DEC73-0578-46DF-8C22-1BDAA3EE88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00715" y="469261"/>
              <a:ext cx="267398" cy="212075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0" name="Freeform 27">
              <a:extLst>
                <a:ext uri="{FF2B5EF4-FFF2-40B4-BE49-F238E27FC236}">
                  <a16:creationId xmlns:a16="http://schemas.microsoft.com/office/drawing/2014/main" id="{A7F3E2FE-BB5E-46A5-B64A-18484CC13E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4931" y="465573"/>
              <a:ext cx="140153" cy="138310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" name="Freeform 28">
              <a:extLst>
                <a:ext uri="{FF2B5EF4-FFF2-40B4-BE49-F238E27FC236}">
                  <a16:creationId xmlns:a16="http://schemas.microsoft.com/office/drawing/2014/main" id="{642E2C60-0CD8-4824-8E4D-7364448DF57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5689" y="463729"/>
              <a:ext cx="267398" cy="409396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31" name="Titel 10">
            <a:extLst>
              <a:ext uri="{FF2B5EF4-FFF2-40B4-BE49-F238E27FC236}">
                <a16:creationId xmlns:a16="http://schemas.microsoft.com/office/drawing/2014/main" id="{38059399-4442-495F-A46B-A80814132C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6463" y="4548292"/>
            <a:ext cx="5581650" cy="824072"/>
          </a:xfrm>
        </p:spPr>
        <p:txBody>
          <a:bodyPr vert="horz" lIns="0" tIns="0" rIns="0" bIns="0" anchor="t">
            <a:spAutoFit/>
          </a:bodyPr>
          <a:lstStyle>
            <a:lvl1pPr algn="r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</a:t>
            </a:r>
            <a:r>
              <a:rPr lang="de-DE" dirty="0" err="1"/>
              <a:t>Rajdhani</a:t>
            </a:r>
            <a:r>
              <a:rPr lang="de-DE" dirty="0"/>
              <a:t> 28pt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32" name="Textplatzhalter 25">
            <a:extLst>
              <a:ext uri="{FF2B5EF4-FFF2-40B4-BE49-F238E27FC236}">
                <a16:creationId xmlns:a16="http://schemas.microsoft.com/office/drawing/2014/main" id="{AB4A8CBB-CB1F-4E22-982F-804AF1B59D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92241" y="4053094"/>
            <a:ext cx="1775872" cy="276999"/>
          </a:xfrm>
        </p:spPr>
        <p:txBody>
          <a:bodyPr vert="horz" wrap="non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Place, Date, Year</a:t>
            </a:r>
            <a:endParaRPr lang="en-US" dirty="0"/>
          </a:p>
        </p:txBody>
      </p:sp>
      <p:sp>
        <p:nvSpPr>
          <p:cNvPr id="33" name="Textplatzhalter 25">
            <a:extLst>
              <a:ext uri="{FF2B5EF4-FFF2-40B4-BE49-F238E27FC236}">
                <a16:creationId xmlns:a16="http://schemas.microsoft.com/office/drawing/2014/main" id="{B2FD0F2A-7015-44DA-9340-846AD36424B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6463" y="5452063"/>
            <a:ext cx="5581650" cy="276999"/>
          </a:xfrm>
        </p:spPr>
        <p:txBody>
          <a:bodyPr vert="horz" wrap="square" lIns="0" tIns="0" rIns="0" bIns="0" rtlCol="0" anchor="b">
            <a:spAutoFit/>
          </a:bodyPr>
          <a:lstStyle>
            <a:lvl1pPr marL="0" indent="0" algn="r">
              <a:buNone/>
              <a:defRPr lang="en-US" sz="1800" b="0" cap="none" baseline="0" dirty="0"/>
            </a:lvl1pPr>
          </a:lstStyle>
          <a:p>
            <a:pPr marL="184150" lvl="0" indent="-184150" algn="r"/>
            <a:r>
              <a:rPr lang="de-DE" dirty="0"/>
              <a:t>Optional </a:t>
            </a:r>
            <a:r>
              <a:rPr lang="de-DE" dirty="0" err="1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992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dplatzhalter 49">
            <a:extLst>
              <a:ext uri="{FF2B5EF4-FFF2-40B4-BE49-F238E27FC236}">
                <a16:creationId xmlns:a16="http://schemas.microsoft.com/office/drawing/2014/main" id="{9632CE90-0D7A-4230-AA9D-F1186C9A0F1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4108327" cy="6858000"/>
          </a:xfrm>
          <a:custGeom>
            <a:avLst/>
            <a:gdLst>
              <a:gd name="connsiteX0" fmla="*/ 0 w 4108327"/>
              <a:gd name="connsiteY0" fmla="*/ 0 h 6858000"/>
              <a:gd name="connsiteX1" fmla="*/ 2149996 w 4108327"/>
              <a:gd name="connsiteY1" fmla="*/ 0 h 6858000"/>
              <a:gd name="connsiteX2" fmla="*/ 2180729 w 4108327"/>
              <a:gd name="connsiteY2" fmla="*/ 52210 h 6858000"/>
              <a:gd name="connsiteX3" fmla="*/ 4032566 w 4108327"/>
              <a:gd name="connsiteY3" fmla="*/ 3198115 h 6858000"/>
              <a:gd name="connsiteX4" fmla="*/ 4032566 w 4108327"/>
              <a:gd name="connsiteY4" fmla="*/ 3750374 h 6858000"/>
              <a:gd name="connsiteX5" fmla="*/ 2205469 w 4108327"/>
              <a:gd name="connsiteY5" fmla="*/ 6854251 h 6858000"/>
              <a:gd name="connsiteX6" fmla="*/ 2203262 w 4108327"/>
              <a:gd name="connsiteY6" fmla="*/ 6858000 h 6858000"/>
              <a:gd name="connsiteX7" fmla="*/ 0 w 4108327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8327" h="6858000">
                <a:moveTo>
                  <a:pt x="0" y="0"/>
                </a:moveTo>
                <a:lnTo>
                  <a:pt x="2149996" y="0"/>
                </a:lnTo>
                <a:lnTo>
                  <a:pt x="2180729" y="52210"/>
                </a:lnTo>
                <a:cubicBezTo>
                  <a:pt x="4032566" y="3198115"/>
                  <a:pt x="4032566" y="3198115"/>
                  <a:pt x="4032566" y="3198115"/>
                </a:cubicBezTo>
                <a:cubicBezTo>
                  <a:pt x="4133581" y="3368360"/>
                  <a:pt x="4133581" y="3578744"/>
                  <a:pt x="4032566" y="3750374"/>
                </a:cubicBezTo>
                <a:cubicBezTo>
                  <a:pt x="2950468" y="5588644"/>
                  <a:pt x="2443235" y="6450334"/>
                  <a:pt x="2205469" y="6854251"/>
                </a:cubicBezTo>
                <a:lnTo>
                  <a:pt x="220326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403706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27934" y="504816"/>
            <a:ext cx="7256079" cy="553998"/>
          </a:xfrm>
        </p:spPr>
        <p:txBody>
          <a:bodyPr vert="horz" anchor="t"/>
          <a:lstStyle>
            <a:lvl1pPr>
              <a:defRPr sz="36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Agenda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09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_Det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60979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C3588EA7-0BE9-4E7C-A37B-577AF4A9E07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866313" y="0"/>
            <a:ext cx="2325687" cy="2280420"/>
          </a:xfrm>
          <a:custGeom>
            <a:avLst/>
            <a:gdLst>
              <a:gd name="connsiteX0" fmla="*/ 0 w 2325687"/>
              <a:gd name="connsiteY0" fmla="*/ 0 h 2280420"/>
              <a:gd name="connsiteX1" fmla="*/ 2325687 w 2325687"/>
              <a:gd name="connsiteY1" fmla="*/ 0 h 2280420"/>
              <a:gd name="connsiteX2" fmla="*/ 2325687 w 2325687"/>
              <a:gd name="connsiteY2" fmla="*/ 2280420 h 2280420"/>
              <a:gd name="connsiteX3" fmla="*/ 2211338 w 2325687"/>
              <a:gd name="connsiteY3" fmla="*/ 2242008 h 2280420"/>
              <a:gd name="connsiteX4" fmla="*/ 152347 w 2325687"/>
              <a:gd name="connsiteY4" fmla="*/ 1053547 h 2280420"/>
              <a:gd name="connsiteX5" fmla="*/ 0 w 2325687"/>
              <a:gd name="connsiteY5" fmla="*/ 789097 h 228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25687" h="2280420">
                <a:moveTo>
                  <a:pt x="0" y="0"/>
                </a:moveTo>
                <a:lnTo>
                  <a:pt x="2325687" y="0"/>
                </a:lnTo>
                <a:lnTo>
                  <a:pt x="2325687" y="2280420"/>
                </a:lnTo>
                <a:cubicBezTo>
                  <a:pt x="2285916" y="2275397"/>
                  <a:pt x="2247031" y="2262573"/>
                  <a:pt x="2211338" y="2242008"/>
                </a:cubicBezTo>
                <a:lnTo>
                  <a:pt x="152347" y="1053547"/>
                </a:lnTo>
                <a:cubicBezTo>
                  <a:pt x="58091" y="999062"/>
                  <a:pt x="0" y="898009"/>
                  <a:pt x="0" y="789097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1BDBDB61-E69D-477F-8DE9-B93D851D6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7" y="207360"/>
            <a:ext cx="9220755" cy="369332"/>
          </a:xfrm>
        </p:spPr>
        <p:txBody>
          <a:bodyPr vert="horz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3" name="Textplatzhalter 9">
            <a:extLst>
              <a:ext uri="{FF2B5EF4-FFF2-40B4-BE49-F238E27FC236}">
                <a16:creationId xmlns:a16="http://schemas.microsoft.com/office/drawing/2014/main" id="{9D4416D7-7906-43B7-8EA2-47D8B2C59F2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7" y="576692"/>
            <a:ext cx="9220756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731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agement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742548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D0A721E6-C0E6-4D8F-876A-4305B5DCC247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BBA5E95F-E581-4680-B0FC-1B49AA735F51}"/>
              </a:ext>
            </a:extLst>
          </p:cNvPr>
          <p:cNvSpPr/>
          <p:nvPr userDrawn="1"/>
        </p:nvSpPr>
        <p:spPr>
          <a:xfrm flipH="1" flipV="1">
            <a:off x="407987" y="0"/>
            <a:ext cx="4463208" cy="6858000"/>
          </a:xfrm>
          <a:custGeom>
            <a:avLst/>
            <a:gdLst>
              <a:gd name="connsiteX0" fmla="*/ 1989273 w 4463208"/>
              <a:gd name="connsiteY0" fmla="*/ 0 h 6858000"/>
              <a:gd name="connsiteX1" fmla="*/ 3566763 w 4463208"/>
              <a:gd name="connsiteY1" fmla="*/ 0 h 6858000"/>
              <a:gd name="connsiteX2" fmla="*/ 3583677 w 4463208"/>
              <a:gd name="connsiteY2" fmla="*/ 28733 h 6858000"/>
              <a:gd name="connsiteX3" fmla="*/ 4351993 w 4463208"/>
              <a:gd name="connsiteY3" fmla="*/ 1333949 h 6858000"/>
              <a:gd name="connsiteX4" fmla="*/ 4351993 w 4463208"/>
              <a:gd name="connsiteY4" fmla="*/ 2144672 h 6858000"/>
              <a:gd name="connsiteX5" fmla="*/ 1612213 w 4463208"/>
              <a:gd name="connsiteY5" fmla="*/ 6799011 h 6858000"/>
              <a:gd name="connsiteX6" fmla="*/ 1577490 w 4463208"/>
              <a:gd name="connsiteY6" fmla="*/ 6858000 h 6858000"/>
              <a:gd name="connsiteX7" fmla="*/ 0 w 4463208"/>
              <a:gd name="connsiteY7" fmla="*/ 6858000 h 6858000"/>
              <a:gd name="connsiteX8" fmla="*/ 34723 w 4463208"/>
              <a:gd name="connsiteY8" fmla="*/ 6799011 h 6858000"/>
              <a:gd name="connsiteX9" fmla="*/ 2774503 w 4463208"/>
              <a:gd name="connsiteY9" fmla="*/ 2144672 h 6858000"/>
              <a:gd name="connsiteX10" fmla="*/ 2774503 w 4463208"/>
              <a:gd name="connsiteY10" fmla="*/ 1333949 h 6858000"/>
              <a:gd name="connsiteX11" fmla="*/ 2006187 w 4463208"/>
              <a:gd name="connsiteY11" fmla="*/ 287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63208" h="6858000">
                <a:moveTo>
                  <a:pt x="1989273" y="0"/>
                </a:moveTo>
                <a:lnTo>
                  <a:pt x="3566763" y="0"/>
                </a:lnTo>
                <a:lnTo>
                  <a:pt x="3583677" y="28733"/>
                </a:lnTo>
                <a:cubicBezTo>
                  <a:pt x="4351993" y="1333949"/>
                  <a:pt x="4351993" y="1333949"/>
                  <a:pt x="4351993" y="1333949"/>
                </a:cubicBezTo>
                <a:cubicBezTo>
                  <a:pt x="4500280" y="1583872"/>
                  <a:pt x="4500280" y="1892717"/>
                  <a:pt x="4351993" y="2144672"/>
                </a:cubicBezTo>
                <a:cubicBezTo>
                  <a:pt x="2670017" y="5002013"/>
                  <a:pt x="1934154" y="6252099"/>
                  <a:pt x="1612213" y="6799011"/>
                </a:cubicBezTo>
                <a:lnTo>
                  <a:pt x="1577490" y="6858000"/>
                </a:lnTo>
                <a:lnTo>
                  <a:pt x="0" y="6858000"/>
                </a:lnTo>
                <a:lnTo>
                  <a:pt x="34723" y="6799011"/>
                </a:lnTo>
                <a:cubicBezTo>
                  <a:pt x="356664" y="6252099"/>
                  <a:pt x="1092527" y="5002013"/>
                  <a:pt x="2774503" y="2144672"/>
                </a:cubicBezTo>
                <a:cubicBezTo>
                  <a:pt x="2922790" y="1892717"/>
                  <a:pt x="2922790" y="1583872"/>
                  <a:pt x="2774503" y="1333949"/>
                </a:cubicBezTo>
                <a:cubicBezTo>
                  <a:pt x="2774503" y="1333949"/>
                  <a:pt x="2774503" y="1333949"/>
                  <a:pt x="2006187" y="28733"/>
                </a:cubicBezTo>
                <a:close/>
              </a:path>
            </a:pathLst>
          </a:cu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880460"/>
            <a:ext cx="11376024" cy="430887"/>
          </a:xfrm>
        </p:spPr>
        <p:txBody>
          <a:bodyPr vert="horz" wrap="square" lIns="0" tIns="0" rIns="0" bIns="0" rtlCol="0" anchor="b">
            <a:spAutoFit/>
          </a:bodyPr>
          <a:lstStyle>
            <a:lvl1pPr>
              <a:defRPr lang="en-US" sz="28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Management Summary</a:t>
            </a:r>
            <a:endParaRPr lang="en-US" dirty="0"/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1A284ACB-E7BA-42C4-9659-48EFD28E7B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7988" y="1449388"/>
            <a:ext cx="11376025" cy="1384995"/>
          </a:xfrm>
        </p:spPr>
        <p:txBody>
          <a:bodyPr vert="horz" wrap="square" lIns="0" tIns="0" rIns="0" bIns="0" rtlCol="0">
            <a:spAutoFit/>
          </a:bodyPr>
          <a:lstStyle>
            <a:lvl1pPr>
              <a:buClr>
                <a:schemeClr val="accent1"/>
              </a:buClr>
              <a:defRPr lang="de-DE" dirty="0"/>
            </a:lvl1pPr>
            <a:lvl2pPr>
              <a:buClr>
                <a:schemeClr val="accent1"/>
              </a:buClr>
              <a:defRPr lang="de-DE" dirty="0"/>
            </a:lvl2pPr>
            <a:lvl3pPr>
              <a:buClr>
                <a:schemeClr val="accent1"/>
              </a:buClr>
              <a:defRPr lang="de-DE" dirty="0"/>
            </a:lvl3pPr>
            <a:lvl4pPr>
              <a:buClr>
                <a:schemeClr val="accent1"/>
              </a:buClr>
              <a:defRPr lang="de-DE" dirty="0"/>
            </a:lvl4pPr>
            <a:lvl5pPr>
              <a:buClr>
                <a:schemeClr val="accent1"/>
              </a:buClr>
              <a:defRPr lang="de-DE" dirty="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2857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message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478759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2302FFB3-AD8A-4DF6-94ED-344A84F5C03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7A6C27C2-14D8-4A87-A34C-963F7CFDFC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18919" y="894918"/>
            <a:ext cx="7365093" cy="414729"/>
          </a:xfrm>
        </p:spPr>
        <p:txBody>
          <a:bodyPr vert="horz" wrap="square" lIns="0" tIns="0" rIns="0" bIns="0" anchor="t">
            <a:spAutoFit/>
          </a:bodyPr>
          <a:lstStyle>
            <a:lvl1pPr algn="l">
              <a:lnSpc>
                <a:spcPct val="95000"/>
              </a:lnSpc>
              <a:defRPr sz="2800" b="1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, 28 </a:t>
            </a:r>
            <a:r>
              <a:rPr lang="de-DE" dirty="0" err="1"/>
              <a:t>pt</a:t>
            </a:r>
            <a:r>
              <a:rPr lang="de-DE" dirty="0"/>
              <a:t>, </a:t>
            </a:r>
            <a:r>
              <a:rPr lang="de-DE" dirty="0" err="1"/>
              <a:t>Rajdhani</a:t>
            </a:r>
            <a:r>
              <a:rPr lang="de-DE" dirty="0"/>
              <a:t>, </a:t>
            </a:r>
            <a:r>
              <a:rPr lang="de-DE" dirty="0" err="1"/>
              <a:t>Bold</a:t>
            </a:r>
            <a:endParaRPr lang="en-US" dirty="0"/>
          </a:p>
        </p:txBody>
      </p:sp>
      <p:sp>
        <p:nvSpPr>
          <p:cNvPr id="50" name="Bildplatzhalter 49">
            <a:extLst>
              <a:ext uri="{FF2B5EF4-FFF2-40B4-BE49-F238E27FC236}">
                <a16:creationId xmlns:a16="http://schemas.microsoft.com/office/drawing/2014/main" id="{7675874C-1070-4017-B6FC-BA165E57424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4108327" cy="6858000"/>
          </a:xfrm>
          <a:custGeom>
            <a:avLst/>
            <a:gdLst>
              <a:gd name="connsiteX0" fmla="*/ 0 w 4108327"/>
              <a:gd name="connsiteY0" fmla="*/ 0 h 6858000"/>
              <a:gd name="connsiteX1" fmla="*/ 2149996 w 4108327"/>
              <a:gd name="connsiteY1" fmla="*/ 0 h 6858000"/>
              <a:gd name="connsiteX2" fmla="*/ 2180729 w 4108327"/>
              <a:gd name="connsiteY2" fmla="*/ 52210 h 6858000"/>
              <a:gd name="connsiteX3" fmla="*/ 4032566 w 4108327"/>
              <a:gd name="connsiteY3" fmla="*/ 3198115 h 6858000"/>
              <a:gd name="connsiteX4" fmla="*/ 4032566 w 4108327"/>
              <a:gd name="connsiteY4" fmla="*/ 3750374 h 6858000"/>
              <a:gd name="connsiteX5" fmla="*/ 2205469 w 4108327"/>
              <a:gd name="connsiteY5" fmla="*/ 6854251 h 6858000"/>
              <a:gd name="connsiteX6" fmla="*/ 2203262 w 4108327"/>
              <a:gd name="connsiteY6" fmla="*/ 6858000 h 6858000"/>
              <a:gd name="connsiteX7" fmla="*/ 0 w 4108327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8327" h="6858000">
                <a:moveTo>
                  <a:pt x="0" y="0"/>
                </a:moveTo>
                <a:lnTo>
                  <a:pt x="2149996" y="0"/>
                </a:lnTo>
                <a:lnTo>
                  <a:pt x="2180729" y="52210"/>
                </a:lnTo>
                <a:cubicBezTo>
                  <a:pt x="4032566" y="3198115"/>
                  <a:pt x="4032566" y="3198115"/>
                  <a:pt x="4032566" y="3198115"/>
                </a:cubicBezTo>
                <a:cubicBezTo>
                  <a:pt x="4133581" y="3368360"/>
                  <a:pt x="4133581" y="3578744"/>
                  <a:pt x="4032566" y="3750374"/>
                </a:cubicBezTo>
                <a:cubicBezTo>
                  <a:pt x="2950468" y="5588644"/>
                  <a:pt x="2443235" y="6450334"/>
                  <a:pt x="2205469" y="6854251"/>
                </a:cubicBezTo>
                <a:lnTo>
                  <a:pt x="220326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0" name="Textplatzhalter 9">
            <a:extLst>
              <a:ext uri="{FF2B5EF4-FFF2-40B4-BE49-F238E27FC236}">
                <a16:creationId xmlns:a16="http://schemas.microsoft.com/office/drawing/2014/main" id="{3C41B025-2F9B-45A7-A738-AFE7DA9F98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18918" y="1331428"/>
            <a:ext cx="7365093" cy="274627"/>
          </a:xfrm>
        </p:spPr>
        <p:txBody>
          <a:bodyPr wrap="square"/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Text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16 </a:t>
            </a:r>
            <a:r>
              <a:rPr lang="de-DE" dirty="0" err="1"/>
              <a:t>pt</a:t>
            </a:r>
            <a:r>
              <a:rPr lang="de-DE" dirty="0"/>
              <a:t> Open Sans</a:t>
            </a:r>
            <a:endParaRPr lang="en-US" dirty="0"/>
          </a:p>
        </p:txBody>
      </p:sp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48ECB694-1CB4-4CE1-B5A3-35F18A965316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</p:grpSpPr>
        <p:sp>
          <p:nvSpPr>
            <p:cNvPr id="42" name="Freeform 22">
              <a:extLst>
                <a:ext uri="{FF2B5EF4-FFF2-40B4-BE49-F238E27FC236}">
                  <a16:creationId xmlns:a16="http://schemas.microsoft.com/office/drawing/2014/main" id="{7CBCF22A-F885-4042-8575-B3E6EE5D30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23">
              <a:extLst>
                <a:ext uri="{FF2B5EF4-FFF2-40B4-BE49-F238E27FC236}">
                  <a16:creationId xmlns:a16="http://schemas.microsoft.com/office/drawing/2014/main" id="{25B0DE98-2DC8-4B24-A13C-A8250350091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899498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939545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7" y="207360"/>
            <a:ext cx="11376025" cy="369332"/>
          </a:xfrm>
        </p:spPr>
        <p:txBody>
          <a:bodyPr vert="horz" anchor="t"/>
          <a:lstStyle>
            <a:lvl1pPr>
              <a:defRPr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6" y="576692"/>
            <a:ext cx="11376025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10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6217920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AD7804CF-1D0E-4446-B9F6-DD2FBEE6670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7" y="207360"/>
            <a:ext cx="11376025" cy="369332"/>
          </a:xfrm>
        </p:spPr>
        <p:txBody>
          <a:bodyPr vert="horz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7" y="576692"/>
            <a:ext cx="11376026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2AD6D031-1C0F-40CC-BEB0-95AE0DA9B0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7986" y="1449389"/>
            <a:ext cx="11376026" cy="215444"/>
          </a:xfrm>
        </p:spPr>
        <p:txBody>
          <a:bodyPr wrap="square">
            <a:spAutoFit/>
          </a:bodyPr>
          <a:lstStyle>
            <a:lvl1pPr marL="0" indent="0">
              <a:spcBef>
                <a:spcPts val="0"/>
              </a:spcBef>
              <a:buNone/>
              <a:defRPr sz="1400" b="1" cap="all" baseline="0">
                <a:solidFill>
                  <a:schemeClr val="tx1"/>
                </a:solidFill>
                <a:latin typeface="+mn-lt"/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25510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ultant CV_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264380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Rechteck 45">
            <a:extLst>
              <a:ext uri="{FF2B5EF4-FFF2-40B4-BE49-F238E27FC236}">
                <a16:creationId xmlns:a16="http://schemas.microsoft.com/office/drawing/2014/main" id="{CBA6AB23-7CAB-4247-A695-62F47C5B7D38}"/>
              </a:ext>
            </a:extLst>
          </p:cNvPr>
          <p:cNvSpPr/>
          <p:nvPr userDrawn="1"/>
        </p:nvSpPr>
        <p:spPr bwMode="gray">
          <a:xfrm>
            <a:off x="0" y="1453070"/>
            <a:ext cx="6996638" cy="46048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41766" rtlCol="0" anchor="t">
            <a:noAutofit/>
          </a:bodyPr>
          <a:lstStyle/>
          <a:p>
            <a:pPr>
              <a:spcBef>
                <a:spcPts val="300"/>
              </a:spcBef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86728" y="594390"/>
            <a:ext cx="6678458" cy="369332"/>
          </a:xfrm>
        </p:spPr>
        <p:txBody>
          <a:bodyPr vert="horz" anchor="t"/>
          <a:lstStyle>
            <a:lvl1pPr>
              <a:defRPr sz="2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Consultants' Name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86727" y="963722"/>
            <a:ext cx="6678458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Position/Task Description</a:t>
            </a:r>
            <a:br>
              <a:rPr lang="de-DE" dirty="0"/>
            </a:br>
            <a:r>
              <a:rPr lang="de-DE" dirty="0"/>
              <a:t>Location</a:t>
            </a:r>
            <a:endParaRPr lang="en-US" dirty="0"/>
          </a:p>
        </p:txBody>
      </p: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2360459" cy="4630546"/>
          </a:xfrm>
          <a:custGeom>
            <a:avLst/>
            <a:gdLst>
              <a:gd name="connsiteX0" fmla="*/ 0 w 2360459"/>
              <a:gd name="connsiteY0" fmla="*/ 0 h 4630546"/>
              <a:gd name="connsiteX1" fmla="*/ 1339335 w 2360459"/>
              <a:gd name="connsiteY1" fmla="*/ 0 h 4630546"/>
              <a:gd name="connsiteX2" fmla="*/ 2207963 w 2360459"/>
              <a:gd name="connsiteY2" fmla="*/ 501388 h 4630546"/>
              <a:gd name="connsiteX3" fmla="*/ 2360459 w 2360459"/>
              <a:gd name="connsiteY3" fmla="*/ 765442 h 4630546"/>
              <a:gd name="connsiteX4" fmla="*/ 2360459 w 2360459"/>
              <a:gd name="connsiteY4" fmla="*/ 3138636 h 4630546"/>
              <a:gd name="connsiteX5" fmla="*/ 2207963 w 2360459"/>
              <a:gd name="connsiteY5" fmla="*/ 3402715 h 4630546"/>
              <a:gd name="connsiteX6" fmla="*/ 152225 w 2360459"/>
              <a:gd name="connsiteY6" fmla="*/ 4589787 h 4630546"/>
              <a:gd name="connsiteX7" fmla="*/ 12 w 2360459"/>
              <a:gd name="connsiteY7" fmla="*/ 4630546 h 4630546"/>
              <a:gd name="connsiteX8" fmla="*/ 0 w 2360459"/>
              <a:gd name="connsiteY8" fmla="*/ 4630544 h 463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0459" h="4630546">
                <a:moveTo>
                  <a:pt x="0" y="0"/>
                </a:moveTo>
                <a:lnTo>
                  <a:pt x="1339335" y="0"/>
                </a:lnTo>
                <a:lnTo>
                  <a:pt x="2207963" y="501388"/>
                </a:lnTo>
                <a:cubicBezTo>
                  <a:pt x="2302252" y="555741"/>
                  <a:pt x="2360459" y="656248"/>
                  <a:pt x="2360459" y="765442"/>
                </a:cubicBezTo>
                <a:lnTo>
                  <a:pt x="2360459" y="3138636"/>
                </a:lnTo>
                <a:cubicBezTo>
                  <a:pt x="2360459" y="3247829"/>
                  <a:pt x="2302252" y="3348362"/>
                  <a:pt x="2207963" y="3402715"/>
                </a:cubicBezTo>
                <a:lnTo>
                  <a:pt x="152225" y="4589787"/>
                </a:lnTo>
                <a:cubicBezTo>
                  <a:pt x="105094" y="4616951"/>
                  <a:pt x="52541" y="4630546"/>
                  <a:pt x="12" y="4630546"/>
                </a:cubicBezTo>
                <a:lnTo>
                  <a:pt x="0" y="4630544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Consultant picture</a:t>
            </a:r>
          </a:p>
        </p:txBody>
      </p:sp>
      <p:pic>
        <p:nvPicPr>
          <p:cNvPr id="13" name="Grafik 12" descr="Ein Bild, das Text enthält.&#10;&#10;Automatisch generierte Beschreibung">
            <a:extLst>
              <a:ext uri="{FF2B5EF4-FFF2-40B4-BE49-F238E27FC236}">
                <a16:creationId xmlns:a16="http://schemas.microsoft.com/office/drawing/2014/main" id="{BE26E892-953E-4D63-96B9-5CAEAD63205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497815" y="774079"/>
            <a:ext cx="1285968" cy="678991"/>
          </a:xfrm>
          <a:prstGeom prst="rect">
            <a:avLst/>
          </a:prstGeom>
        </p:spPr>
      </p:pic>
      <p:pic>
        <p:nvPicPr>
          <p:cNvPr id="14" name="Picture 15">
            <a:extLst>
              <a:ext uri="{FF2B5EF4-FFF2-40B4-BE49-F238E27FC236}">
                <a16:creationId xmlns:a16="http://schemas.microsoft.com/office/drawing/2014/main" id="{988543EA-D59C-4D82-BD4B-9DF4A7271D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9571038" y="248750"/>
            <a:ext cx="2202304" cy="37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83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sultant CV_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1008098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Rechteck 45">
            <a:extLst>
              <a:ext uri="{FF2B5EF4-FFF2-40B4-BE49-F238E27FC236}">
                <a16:creationId xmlns:a16="http://schemas.microsoft.com/office/drawing/2014/main" id="{CBA6AB23-7CAB-4247-A695-62F47C5B7D38}"/>
              </a:ext>
            </a:extLst>
          </p:cNvPr>
          <p:cNvSpPr/>
          <p:nvPr userDrawn="1"/>
        </p:nvSpPr>
        <p:spPr bwMode="gray">
          <a:xfrm>
            <a:off x="0" y="1453070"/>
            <a:ext cx="6996638" cy="46048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41766" rtlCol="0" anchor="t">
            <a:noAutofit/>
          </a:bodyPr>
          <a:lstStyle/>
          <a:p>
            <a:pPr>
              <a:spcBef>
                <a:spcPts val="300"/>
              </a:spcBef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86728" y="594390"/>
            <a:ext cx="6678458" cy="369332"/>
          </a:xfrm>
        </p:spPr>
        <p:txBody>
          <a:bodyPr vert="horz" anchor="t"/>
          <a:lstStyle>
            <a:lvl1pPr>
              <a:defRPr sz="2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Consultants' Name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86727" y="963722"/>
            <a:ext cx="6678458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Position/Task Description</a:t>
            </a:r>
            <a:br>
              <a:rPr lang="de-DE" dirty="0"/>
            </a:br>
            <a:r>
              <a:rPr lang="de-DE" dirty="0"/>
              <a:t>Location</a:t>
            </a:r>
            <a:endParaRPr lang="en-US" dirty="0"/>
          </a:p>
        </p:txBody>
      </p: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2360459" cy="4630546"/>
          </a:xfrm>
          <a:custGeom>
            <a:avLst/>
            <a:gdLst>
              <a:gd name="connsiteX0" fmla="*/ 0 w 2360459"/>
              <a:gd name="connsiteY0" fmla="*/ 0 h 4630546"/>
              <a:gd name="connsiteX1" fmla="*/ 1339335 w 2360459"/>
              <a:gd name="connsiteY1" fmla="*/ 0 h 4630546"/>
              <a:gd name="connsiteX2" fmla="*/ 2207963 w 2360459"/>
              <a:gd name="connsiteY2" fmla="*/ 501388 h 4630546"/>
              <a:gd name="connsiteX3" fmla="*/ 2360459 w 2360459"/>
              <a:gd name="connsiteY3" fmla="*/ 765442 h 4630546"/>
              <a:gd name="connsiteX4" fmla="*/ 2360459 w 2360459"/>
              <a:gd name="connsiteY4" fmla="*/ 3138636 h 4630546"/>
              <a:gd name="connsiteX5" fmla="*/ 2207963 w 2360459"/>
              <a:gd name="connsiteY5" fmla="*/ 3402715 h 4630546"/>
              <a:gd name="connsiteX6" fmla="*/ 152225 w 2360459"/>
              <a:gd name="connsiteY6" fmla="*/ 4589787 h 4630546"/>
              <a:gd name="connsiteX7" fmla="*/ 12 w 2360459"/>
              <a:gd name="connsiteY7" fmla="*/ 4630546 h 4630546"/>
              <a:gd name="connsiteX8" fmla="*/ 0 w 2360459"/>
              <a:gd name="connsiteY8" fmla="*/ 4630544 h 463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0459" h="4630546">
                <a:moveTo>
                  <a:pt x="0" y="0"/>
                </a:moveTo>
                <a:lnTo>
                  <a:pt x="1339335" y="0"/>
                </a:lnTo>
                <a:lnTo>
                  <a:pt x="2207963" y="501388"/>
                </a:lnTo>
                <a:cubicBezTo>
                  <a:pt x="2302252" y="555741"/>
                  <a:pt x="2360459" y="656248"/>
                  <a:pt x="2360459" y="765442"/>
                </a:cubicBezTo>
                <a:lnTo>
                  <a:pt x="2360459" y="3138636"/>
                </a:lnTo>
                <a:cubicBezTo>
                  <a:pt x="2360459" y="3247829"/>
                  <a:pt x="2302252" y="3348362"/>
                  <a:pt x="2207963" y="3402715"/>
                </a:cubicBezTo>
                <a:lnTo>
                  <a:pt x="152225" y="4589787"/>
                </a:lnTo>
                <a:cubicBezTo>
                  <a:pt x="105094" y="4616951"/>
                  <a:pt x="52541" y="4630546"/>
                  <a:pt x="12" y="4630546"/>
                </a:cubicBezTo>
                <a:lnTo>
                  <a:pt x="0" y="4630544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Consultant picture</a:t>
            </a:r>
          </a:p>
        </p:txBody>
      </p:sp>
      <p:pic>
        <p:nvPicPr>
          <p:cNvPr id="13" name="Grafik 12" descr="Ein Bild, das Text enthält.&#10;&#10;Automatisch generierte Beschreibung">
            <a:extLst>
              <a:ext uri="{FF2B5EF4-FFF2-40B4-BE49-F238E27FC236}">
                <a16:creationId xmlns:a16="http://schemas.microsoft.com/office/drawing/2014/main" id="{BE26E892-953E-4D63-96B9-5CAEAD63205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497815" y="774079"/>
            <a:ext cx="1285968" cy="678991"/>
          </a:xfrm>
          <a:prstGeom prst="rect">
            <a:avLst/>
          </a:prstGeom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3D90DC51-9442-4A51-A2F3-1B1883C7F9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 bwMode="gray">
          <a:xfrm>
            <a:off x="9712268" y="243876"/>
            <a:ext cx="2061075" cy="37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467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sultant CV_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589705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Rechteck 45">
            <a:extLst>
              <a:ext uri="{FF2B5EF4-FFF2-40B4-BE49-F238E27FC236}">
                <a16:creationId xmlns:a16="http://schemas.microsoft.com/office/drawing/2014/main" id="{CBA6AB23-7CAB-4247-A695-62F47C5B7D38}"/>
              </a:ext>
            </a:extLst>
          </p:cNvPr>
          <p:cNvSpPr/>
          <p:nvPr userDrawn="1"/>
        </p:nvSpPr>
        <p:spPr bwMode="gray">
          <a:xfrm>
            <a:off x="0" y="1453070"/>
            <a:ext cx="6996638" cy="46048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41766" rtlCol="0" anchor="t">
            <a:noAutofit/>
          </a:bodyPr>
          <a:lstStyle/>
          <a:p>
            <a:pPr>
              <a:spcBef>
                <a:spcPts val="300"/>
              </a:spcBef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86728" y="594390"/>
            <a:ext cx="6678458" cy="369332"/>
          </a:xfrm>
        </p:spPr>
        <p:txBody>
          <a:bodyPr vert="horz" anchor="t"/>
          <a:lstStyle>
            <a:lvl1pPr>
              <a:defRPr sz="2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Consultants' Name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86727" y="963722"/>
            <a:ext cx="6678458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Position/Task Description</a:t>
            </a:r>
            <a:br>
              <a:rPr lang="de-DE" dirty="0"/>
            </a:br>
            <a:r>
              <a:rPr lang="de-DE" dirty="0"/>
              <a:t>Location</a:t>
            </a:r>
            <a:endParaRPr lang="en-US" dirty="0"/>
          </a:p>
        </p:txBody>
      </p: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2360459" cy="4630546"/>
          </a:xfrm>
          <a:custGeom>
            <a:avLst/>
            <a:gdLst>
              <a:gd name="connsiteX0" fmla="*/ 0 w 2360459"/>
              <a:gd name="connsiteY0" fmla="*/ 0 h 4630546"/>
              <a:gd name="connsiteX1" fmla="*/ 1339335 w 2360459"/>
              <a:gd name="connsiteY1" fmla="*/ 0 h 4630546"/>
              <a:gd name="connsiteX2" fmla="*/ 2207963 w 2360459"/>
              <a:gd name="connsiteY2" fmla="*/ 501388 h 4630546"/>
              <a:gd name="connsiteX3" fmla="*/ 2360459 w 2360459"/>
              <a:gd name="connsiteY3" fmla="*/ 765442 h 4630546"/>
              <a:gd name="connsiteX4" fmla="*/ 2360459 w 2360459"/>
              <a:gd name="connsiteY4" fmla="*/ 3138636 h 4630546"/>
              <a:gd name="connsiteX5" fmla="*/ 2207963 w 2360459"/>
              <a:gd name="connsiteY5" fmla="*/ 3402715 h 4630546"/>
              <a:gd name="connsiteX6" fmla="*/ 152225 w 2360459"/>
              <a:gd name="connsiteY6" fmla="*/ 4589787 h 4630546"/>
              <a:gd name="connsiteX7" fmla="*/ 12 w 2360459"/>
              <a:gd name="connsiteY7" fmla="*/ 4630546 h 4630546"/>
              <a:gd name="connsiteX8" fmla="*/ 0 w 2360459"/>
              <a:gd name="connsiteY8" fmla="*/ 4630544 h 463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0459" h="4630546">
                <a:moveTo>
                  <a:pt x="0" y="0"/>
                </a:moveTo>
                <a:lnTo>
                  <a:pt x="1339335" y="0"/>
                </a:lnTo>
                <a:lnTo>
                  <a:pt x="2207963" y="501388"/>
                </a:lnTo>
                <a:cubicBezTo>
                  <a:pt x="2302252" y="555741"/>
                  <a:pt x="2360459" y="656248"/>
                  <a:pt x="2360459" y="765442"/>
                </a:cubicBezTo>
                <a:lnTo>
                  <a:pt x="2360459" y="3138636"/>
                </a:lnTo>
                <a:cubicBezTo>
                  <a:pt x="2360459" y="3247829"/>
                  <a:pt x="2302252" y="3348362"/>
                  <a:pt x="2207963" y="3402715"/>
                </a:cubicBezTo>
                <a:lnTo>
                  <a:pt x="152225" y="4589787"/>
                </a:lnTo>
                <a:cubicBezTo>
                  <a:pt x="105094" y="4616951"/>
                  <a:pt x="52541" y="4630546"/>
                  <a:pt x="12" y="4630546"/>
                </a:cubicBezTo>
                <a:lnTo>
                  <a:pt x="0" y="4630544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Consultant picture</a:t>
            </a:r>
          </a:p>
        </p:txBody>
      </p:sp>
      <p:pic>
        <p:nvPicPr>
          <p:cNvPr id="13" name="Grafik 12" descr="Ein Bild, das Text enthält.&#10;&#10;Automatisch generierte Beschreibung">
            <a:extLst>
              <a:ext uri="{FF2B5EF4-FFF2-40B4-BE49-F238E27FC236}">
                <a16:creationId xmlns:a16="http://schemas.microsoft.com/office/drawing/2014/main" id="{BE26E892-953E-4D63-96B9-5CAEAD63205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497815" y="774079"/>
            <a:ext cx="1285968" cy="678991"/>
          </a:xfrm>
          <a:prstGeom prst="rect">
            <a:avLst/>
          </a:prstGeom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8B0916B8-B1DD-4EE9-A79A-F5D345BD175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 bwMode="gray">
          <a:xfrm>
            <a:off x="10178047" y="243876"/>
            <a:ext cx="1595295" cy="37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501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sultant CV_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886128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Rechteck 45">
            <a:extLst>
              <a:ext uri="{FF2B5EF4-FFF2-40B4-BE49-F238E27FC236}">
                <a16:creationId xmlns:a16="http://schemas.microsoft.com/office/drawing/2014/main" id="{CBA6AB23-7CAB-4247-A695-62F47C5B7D38}"/>
              </a:ext>
            </a:extLst>
          </p:cNvPr>
          <p:cNvSpPr/>
          <p:nvPr userDrawn="1"/>
        </p:nvSpPr>
        <p:spPr bwMode="gray">
          <a:xfrm>
            <a:off x="0" y="1453070"/>
            <a:ext cx="6996638" cy="46048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41766" rtlCol="0" anchor="t">
            <a:noAutofit/>
          </a:bodyPr>
          <a:lstStyle/>
          <a:p>
            <a:pPr>
              <a:spcBef>
                <a:spcPts val="300"/>
              </a:spcBef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86728" y="594390"/>
            <a:ext cx="6678458" cy="369332"/>
          </a:xfrm>
        </p:spPr>
        <p:txBody>
          <a:bodyPr vert="horz" anchor="t"/>
          <a:lstStyle>
            <a:lvl1pPr>
              <a:defRPr sz="2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Consultants' Name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86727" y="963722"/>
            <a:ext cx="6678458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Position/Task Description</a:t>
            </a:r>
            <a:br>
              <a:rPr lang="de-DE" dirty="0"/>
            </a:br>
            <a:r>
              <a:rPr lang="de-DE" dirty="0"/>
              <a:t>Location</a:t>
            </a:r>
            <a:endParaRPr lang="en-US" dirty="0"/>
          </a:p>
        </p:txBody>
      </p: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2360459" cy="4630546"/>
          </a:xfrm>
          <a:custGeom>
            <a:avLst/>
            <a:gdLst>
              <a:gd name="connsiteX0" fmla="*/ 0 w 2360459"/>
              <a:gd name="connsiteY0" fmla="*/ 0 h 4630546"/>
              <a:gd name="connsiteX1" fmla="*/ 1339335 w 2360459"/>
              <a:gd name="connsiteY1" fmla="*/ 0 h 4630546"/>
              <a:gd name="connsiteX2" fmla="*/ 2207963 w 2360459"/>
              <a:gd name="connsiteY2" fmla="*/ 501388 h 4630546"/>
              <a:gd name="connsiteX3" fmla="*/ 2360459 w 2360459"/>
              <a:gd name="connsiteY3" fmla="*/ 765442 h 4630546"/>
              <a:gd name="connsiteX4" fmla="*/ 2360459 w 2360459"/>
              <a:gd name="connsiteY4" fmla="*/ 3138636 h 4630546"/>
              <a:gd name="connsiteX5" fmla="*/ 2207963 w 2360459"/>
              <a:gd name="connsiteY5" fmla="*/ 3402715 h 4630546"/>
              <a:gd name="connsiteX6" fmla="*/ 152225 w 2360459"/>
              <a:gd name="connsiteY6" fmla="*/ 4589787 h 4630546"/>
              <a:gd name="connsiteX7" fmla="*/ 12 w 2360459"/>
              <a:gd name="connsiteY7" fmla="*/ 4630546 h 4630546"/>
              <a:gd name="connsiteX8" fmla="*/ 0 w 2360459"/>
              <a:gd name="connsiteY8" fmla="*/ 4630544 h 463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0459" h="4630546">
                <a:moveTo>
                  <a:pt x="0" y="0"/>
                </a:moveTo>
                <a:lnTo>
                  <a:pt x="1339335" y="0"/>
                </a:lnTo>
                <a:lnTo>
                  <a:pt x="2207963" y="501388"/>
                </a:lnTo>
                <a:cubicBezTo>
                  <a:pt x="2302252" y="555741"/>
                  <a:pt x="2360459" y="656248"/>
                  <a:pt x="2360459" y="765442"/>
                </a:cubicBezTo>
                <a:lnTo>
                  <a:pt x="2360459" y="3138636"/>
                </a:lnTo>
                <a:cubicBezTo>
                  <a:pt x="2360459" y="3247829"/>
                  <a:pt x="2302252" y="3348362"/>
                  <a:pt x="2207963" y="3402715"/>
                </a:cubicBezTo>
                <a:lnTo>
                  <a:pt x="152225" y="4589787"/>
                </a:lnTo>
                <a:cubicBezTo>
                  <a:pt x="105094" y="4616951"/>
                  <a:pt x="52541" y="4630546"/>
                  <a:pt x="12" y="4630546"/>
                </a:cubicBezTo>
                <a:lnTo>
                  <a:pt x="0" y="4630544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Consultant picture</a:t>
            </a:r>
          </a:p>
        </p:txBody>
      </p:sp>
      <p:pic>
        <p:nvPicPr>
          <p:cNvPr id="13" name="Grafik 12" descr="Ein Bild, das Text enthält.&#10;&#10;Automatisch generierte Beschreibung">
            <a:extLst>
              <a:ext uri="{FF2B5EF4-FFF2-40B4-BE49-F238E27FC236}">
                <a16:creationId xmlns:a16="http://schemas.microsoft.com/office/drawing/2014/main" id="{BE26E892-953E-4D63-96B9-5CAEAD63205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497815" y="774079"/>
            <a:ext cx="1285968" cy="678991"/>
          </a:xfrm>
          <a:prstGeom prst="rect">
            <a:avLst/>
          </a:prstGeom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E1EFCBE2-DD8A-4AD2-8570-03B68C1E346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 bwMode="gray">
          <a:xfrm>
            <a:off x="9747202" y="243876"/>
            <a:ext cx="2026141" cy="37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90969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ultant CV_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464705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86728" y="594390"/>
            <a:ext cx="6678458" cy="369332"/>
          </a:xfrm>
        </p:spPr>
        <p:txBody>
          <a:bodyPr vert="horz" anchor="t"/>
          <a:lstStyle>
            <a:lvl1pPr>
              <a:defRPr sz="2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Consultants' Name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86727" y="963722"/>
            <a:ext cx="6678458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Position/Task Description</a:t>
            </a:r>
            <a:br>
              <a:rPr lang="de-DE" dirty="0"/>
            </a:br>
            <a:r>
              <a:rPr lang="de-DE" dirty="0"/>
              <a:t>Location</a:t>
            </a:r>
            <a:endParaRPr lang="en-US" dirty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11CC5D6F-8DD7-4FFE-B439-0C96B3F0CD04}"/>
              </a:ext>
            </a:extLst>
          </p:cNvPr>
          <p:cNvGrpSpPr/>
          <p:nvPr userDrawn="1"/>
        </p:nvGrpSpPr>
        <p:grpSpPr>
          <a:xfrm>
            <a:off x="5224864" y="1664208"/>
            <a:ext cx="1715432" cy="4397407"/>
            <a:chOff x="5141063" y="1449388"/>
            <a:chExt cx="1909874" cy="4895850"/>
          </a:xfrm>
        </p:grpSpPr>
        <p:sp>
          <p:nvSpPr>
            <p:cNvPr id="9" name="Google Shape;746;p35">
              <a:extLst>
                <a:ext uri="{FF2B5EF4-FFF2-40B4-BE49-F238E27FC236}">
                  <a16:creationId xmlns:a16="http://schemas.microsoft.com/office/drawing/2014/main" id="{5E755448-4519-477C-AE00-19D4514AF784}"/>
                </a:ext>
              </a:extLst>
            </p:cNvPr>
            <p:cNvSpPr/>
            <p:nvPr userDrawn="1"/>
          </p:nvSpPr>
          <p:spPr bwMode="gray">
            <a:xfrm rot="5400000">
              <a:off x="5618959" y="4966162"/>
              <a:ext cx="954558" cy="1083160"/>
            </a:xfrm>
            <a:custGeom>
              <a:avLst/>
              <a:gdLst/>
              <a:ahLst/>
              <a:cxnLst/>
              <a:rect l="l" t="t" r="r" b="b"/>
              <a:pathLst>
                <a:path w="183703" h="208452" extrusionOk="0">
                  <a:moveTo>
                    <a:pt x="91852" y="1"/>
                  </a:moveTo>
                  <a:cubicBezTo>
                    <a:pt x="89807" y="1"/>
                    <a:pt x="87762" y="534"/>
                    <a:pt x="85928" y="1601"/>
                  </a:cubicBezTo>
                  <a:lnTo>
                    <a:pt x="5934" y="47775"/>
                  </a:lnTo>
                  <a:cubicBezTo>
                    <a:pt x="2265" y="49890"/>
                    <a:pt x="0" y="53801"/>
                    <a:pt x="0" y="58050"/>
                  </a:cubicBezTo>
                  <a:lnTo>
                    <a:pt x="0" y="150397"/>
                  </a:lnTo>
                  <a:cubicBezTo>
                    <a:pt x="0" y="154646"/>
                    <a:pt x="2265" y="158558"/>
                    <a:pt x="5934" y="160673"/>
                  </a:cubicBezTo>
                  <a:lnTo>
                    <a:pt x="85928" y="206865"/>
                  </a:lnTo>
                  <a:cubicBezTo>
                    <a:pt x="87762" y="207922"/>
                    <a:pt x="89807" y="208451"/>
                    <a:pt x="91852" y="208451"/>
                  </a:cubicBezTo>
                  <a:cubicBezTo>
                    <a:pt x="93896" y="208451"/>
                    <a:pt x="95941" y="207922"/>
                    <a:pt x="97775" y="206865"/>
                  </a:cubicBezTo>
                  <a:lnTo>
                    <a:pt x="177769" y="160673"/>
                  </a:lnTo>
                  <a:cubicBezTo>
                    <a:pt x="181438" y="158558"/>
                    <a:pt x="183703" y="154646"/>
                    <a:pt x="183703" y="150397"/>
                  </a:cubicBezTo>
                  <a:lnTo>
                    <a:pt x="183703" y="58050"/>
                  </a:lnTo>
                  <a:cubicBezTo>
                    <a:pt x="183703" y="53801"/>
                    <a:pt x="181438" y="49890"/>
                    <a:pt x="177769" y="47775"/>
                  </a:cubicBezTo>
                  <a:lnTo>
                    <a:pt x="97775" y="1601"/>
                  </a:lnTo>
                  <a:cubicBezTo>
                    <a:pt x="95941" y="534"/>
                    <a:pt x="93896" y="1"/>
                    <a:pt x="918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dirty="0">
                <a:latin typeface="+mj-lt"/>
                <a:sym typeface="Oswald Regular"/>
              </a:endParaRPr>
            </a:p>
          </p:txBody>
        </p:sp>
        <p:sp>
          <p:nvSpPr>
            <p:cNvPr id="11" name="Google Shape;748;p35">
              <a:extLst>
                <a:ext uri="{FF2B5EF4-FFF2-40B4-BE49-F238E27FC236}">
                  <a16:creationId xmlns:a16="http://schemas.microsoft.com/office/drawing/2014/main" id="{5C0A1F15-49E5-4AB6-AD7C-74334271EE1C}"/>
                </a:ext>
              </a:extLst>
            </p:cNvPr>
            <p:cNvSpPr/>
            <p:nvPr userDrawn="1"/>
          </p:nvSpPr>
          <p:spPr bwMode="gray">
            <a:xfrm rot="5400000">
              <a:off x="5618959" y="3355452"/>
              <a:ext cx="954558" cy="1083160"/>
            </a:xfrm>
            <a:custGeom>
              <a:avLst/>
              <a:gdLst/>
              <a:ahLst/>
              <a:cxnLst/>
              <a:rect l="l" t="t" r="r" b="b"/>
              <a:pathLst>
                <a:path w="183703" h="208452" extrusionOk="0">
                  <a:moveTo>
                    <a:pt x="91852" y="1"/>
                  </a:moveTo>
                  <a:cubicBezTo>
                    <a:pt x="89807" y="1"/>
                    <a:pt x="87762" y="534"/>
                    <a:pt x="85928" y="1601"/>
                  </a:cubicBezTo>
                  <a:lnTo>
                    <a:pt x="5934" y="47775"/>
                  </a:lnTo>
                  <a:cubicBezTo>
                    <a:pt x="2265" y="49890"/>
                    <a:pt x="0" y="53801"/>
                    <a:pt x="0" y="58050"/>
                  </a:cubicBezTo>
                  <a:lnTo>
                    <a:pt x="0" y="150397"/>
                  </a:lnTo>
                  <a:cubicBezTo>
                    <a:pt x="0" y="154646"/>
                    <a:pt x="2265" y="158558"/>
                    <a:pt x="5934" y="160673"/>
                  </a:cubicBezTo>
                  <a:lnTo>
                    <a:pt x="85928" y="206865"/>
                  </a:lnTo>
                  <a:cubicBezTo>
                    <a:pt x="87762" y="207922"/>
                    <a:pt x="89807" y="208451"/>
                    <a:pt x="91852" y="208451"/>
                  </a:cubicBezTo>
                  <a:cubicBezTo>
                    <a:pt x="93896" y="208451"/>
                    <a:pt x="95941" y="207922"/>
                    <a:pt x="97775" y="206865"/>
                  </a:cubicBezTo>
                  <a:lnTo>
                    <a:pt x="177769" y="160673"/>
                  </a:lnTo>
                  <a:cubicBezTo>
                    <a:pt x="181438" y="158558"/>
                    <a:pt x="183703" y="154646"/>
                    <a:pt x="183703" y="150397"/>
                  </a:cubicBezTo>
                  <a:lnTo>
                    <a:pt x="183703" y="58050"/>
                  </a:lnTo>
                  <a:cubicBezTo>
                    <a:pt x="183703" y="53801"/>
                    <a:pt x="181438" y="49890"/>
                    <a:pt x="177769" y="47775"/>
                  </a:cubicBezTo>
                  <a:lnTo>
                    <a:pt x="97775" y="1601"/>
                  </a:lnTo>
                  <a:cubicBezTo>
                    <a:pt x="95941" y="534"/>
                    <a:pt x="93896" y="1"/>
                    <a:pt x="918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dirty="0">
                <a:latin typeface="+mj-lt"/>
                <a:sym typeface="Oswald Regular"/>
              </a:endParaRPr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1B1996CC-6AA7-4351-B675-6E757D2FCE2E}"/>
                </a:ext>
              </a:extLst>
            </p:cNvPr>
            <p:cNvSpPr/>
            <p:nvPr userDrawn="1"/>
          </p:nvSpPr>
          <p:spPr bwMode="gray">
            <a:xfrm rot="5400000">
              <a:off x="5642730" y="5449012"/>
              <a:ext cx="549322" cy="1243130"/>
            </a:xfrm>
            <a:custGeom>
              <a:avLst/>
              <a:gdLst>
                <a:gd name="connsiteX0" fmla="*/ 553669 w 626274"/>
                <a:gd name="connsiteY0" fmla="*/ 0 h 1417275"/>
                <a:gd name="connsiteX1" fmla="*/ 626274 w 626274"/>
                <a:gd name="connsiteY1" fmla="*/ 0 h 1417275"/>
                <a:gd name="connsiteX2" fmla="*/ 625701 w 626274"/>
                <a:gd name="connsiteY2" fmla="*/ 1039 h 1417275"/>
                <a:gd name="connsiteX3" fmla="*/ 625701 w 626274"/>
                <a:gd name="connsiteY3" fmla="*/ 2974 h 1417275"/>
                <a:gd name="connsiteX4" fmla="*/ 625701 w 626274"/>
                <a:gd name="connsiteY4" fmla="*/ 3928 h 1417275"/>
                <a:gd name="connsiteX5" fmla="*/ 625701 w 626274"/>
                <a:gd name="connsiteY5" fmla="*/ 1008490 h 1417275"/>
                <a:gd name="connsiteX6" fmla="*/ 585201 w 626274"/>
                <a:gd name="connsiteY6" fmla="*/ 1079841 h 1417275"/>
                <a:gd name="connsiteX7" fmla="*/ 0 w 626274"/>
                <a:gd name="connsiteY7" fmla="*/ 1417275 h 1417275"/>
                <a:gd name="connsiteX8" fmla="*/ 0 w 626274"/>
                <a:gd name="connsiteY8" fmla="*/ 1333387 h 1417275"/>
                <a:gd name="connsiteX9" fmla="*/ 548572 w 626274"/>
                <a:gd name="connsiteY9" fmla="*/ 1017184 h 1417275"/>
                <a:gd name="connsiteX10" fmla="*/ 553368 w 626274"/>
                <a:gd name="connsiteY10" fmla="*/ 1008490 h 1417275"/>
                <a:gd name="connsiteX11" fmla="*/ 553368 w 626274"/>
                <a:gd name="connsiteY11" fmla="*/ 1006582 h 1417275"/>
                <a:gd name="connsiteX12" fmla="*/ 553368 w 626274"/>
                <a:gd name="connsiteY12" fmla="*/ 1005601 h 1417275"/>
                <a:gd name="connsiteX13" fmla="*/ 553368 w 626274"/>
                <a:gd name="connsiteY13" fmla="*/ 1039 h 141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26274" h="1417275">
                  <a:moveTo>
                    <a:pt x="553669" y="0"/>
                  </a:moveTo>
                  <a:lnTo>
                    <a:pt x="626274" y="0"/>
                  </a:lnTo>
                  <a:lnTo>
                    <a:pt x="625701" y="1039"/>
                  </a:lnTo>
                  <a:lnTo>
                    <a:pt x="625701" y="2974"/>
                  </a:lnTo>
                  <a:cubicBezTo>
                    <a:pt x="625701" y="2974"/>
                    <a:pt x="625701" y="2974"/>
                    <a:pt x="625701" y="3928"/>
                  </a:cubicBezTo>
                  <a:lnTo>
                    <a:pt x="625701" y="1008490"/>
                  </a:lnTo>
                  <a:cubicBezTo>
                    <a:pt x="625701" y="1035499"/>
                    <a:pt x="608340" y="1065369"/>
                    <a:pt x="585201" y="1079841"/>
                  </a:cubicBezTo>
                  <a:lnTo>
                    <a:pt x="0" y="1417275"/>
                  </a:lnTo>
                  <a:lnTo>
                    <a:pt x="0" y="1333387"/>
                  </a:lnTo>
                  <a:lnTo>
                    <a:pt x="548572" y="1017184"/>
                  </a:lnTo>
                  <a:cubicBezTo>
                    <a:pt x="550479" y="1015249"/>
                    <a:pt x="553368" y="1010425"/>
                    <a:pt x="553368" y="1008490"/>
                  </a:cubicBezTo>
                  <a:lnTo>
                    <a:pt x="553368" y="1006582"/>
                  </a:lnTo>
                  <a:cubicBezTo>
                    <a:pt x="553368" y="1006582"/>
                    <a:pt x="553368" y="1006582"/>
                    <a:pt x="553368" y="1005601"/>
                  </a:cubicBezTo>
                  <a:lnTo>
                    <a:pt x="553368" y="103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>
                <a:latin typeface="+mj-lt"/>
              </a:endParaRPr>
            </a:p>
          </p:txBody>
        </p:sp>
        <p:sp>
          <p:nvSpPr>
            <p:cNvPr id="13" name="Google Shape;751;p35">
              <a:extLst>
                <a:ext uri="{FF2B5EF4-FFF2-40B4-BE49-F238E27FC236}">
                  <a16:creationId xmlns:a16="http://schemas.microsoft.com/office/drawing/2014/main" id="{44A13F6E-5D24-487D-B41B-BB45D686CA2F}"/>
                </a:ext>
              </a:extLst>
            </p:cNvPr>
            <p:cNvSpPr/>
            <p:nvPr userDrawn="1"/>
          </p:nvSpPr>
          <p:spPr bwMode="gray">
            <a:xfrm rot="5400000">
              <a:off x="5576560" y="2289100"/>
              <a:ext cx="1037613" cy="1602475"/>
            </a:xfrm>
            <a:custGeom>
              <a:avLst/>
              <a:gdLst/>
              <a:ahLst/>
              <a:cxnLst/>
              <a:rect l="l" t="t" r="r" b="b"/>
              <a:pathLst>
                <a:path w="43405" h="67034" extrusionOk="0">
                  <a:moveTo>
                    <a:pt x="43404" y="0"/>
                  </a:moveTo>
                  <a:lnTo>
                    <a:pt x="21932" y="12381"/>
                  </a:lnTo>
                  <a:cubicBezTo>
                    <a:pt x="21083" y="12912"/>
                    <a:pt x="20446" y="14008"/>
                    <a:pt x="20446" y="14999"/>
                  </a:cubicBezTo>
                  <a:lnTo>
                    <a:pt x="20446" y="51858"/>
                  </a:lnTo>
                  <a:cubicBezTo>
                    <a:pt x="20446" y="51894"/>
                    <a:pt x="20446" y="51894"/>
                    <a:pt x="20446" y="51894"/>
                  </a:cubicBezTo>
                  <a:lnTo>
                    <a:pt x="20446" y="51964"/>
                  </a:lnTo>
                  <a:cubicBezTo>
                    <a:pt x="20411" y="52035"/>
                    <a:pt x="20340" y="52212"/>
                    <a:pt x="20270" y="52283"/>
                  </a:cubicBezTo>
                  <a:lnTo>
                    <a:pt x="0" y="63956"/>
                  </a:lnTo>
                  <a:lnTo>
                    <a:pt x="0" y="67034"/>
                  </a:lnTo>
                  <a:lnTo>
                    <a:pt x="21578" y="54582"/>
                  </a:lnTo>
                  <a:cubicBezTo>
                    <a:pt x="22463" y="54051"/>
                    <a:pt x="23100" y="52955"/>
                    <a:pt x="23100" y="51964"/>
                  </a:cubicBezTo>
                  <a:lnTo>
                    <a:pt x="23100" y="15105"/>
                  </a:lnTo>
                  <a:cubicBezTo>
                    <a:pt x="23100" y="15070"/>
                    <a:pt x="23100" y="15070"/>
                    <a:pt x="23100" y="15070"/>
                  </a:cubicBezTo>
                  <a:lnTo>
                    <a:pt x="23100" y="14999"/>
                  </a:lnTo>
                  <a:cubicBezTo>
                    <a:pt x="23100" y="14928"/>
                    <a:pt x="23206" y="14751"/>
                    <a:pt x="23276" y="14680"/>
                  </a:cubicBezTo>
                  <a:lnTo>
                    <a:pt x="43404" y="3078"/>
                  </a:lnTo>
                  <a:lnTo>
                    <a:pt x="4340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>
                <a:latin typeface="+mj-lt"/>
              </a:endParaRPr>
            </a:p>
          </p:txBody>
        </p:sp>
        <p:sp>
          <p:nvSpPr>
            <p:cNvPr id="14" name="Google Shape;752;p35">
              <a:extLst>
                <a:ext uri="{FF2B5EF4-FFF2-40B4-BE49-F238E27FC236}">
                  <a16:creationId xmlns:a16="http://schemas.microsoft.com/office/drawing/2014/main" id="{E23898E3-9876-42DF-87AC-518C4A594EF0}"/>
                </a:ext>
              </a:extLst>
            </p:cNvPr>
            <p:cNvSpPr/>
            <p:nvPr userDrawn="1"/>
          </p:nvSpPr>
          <p:spPr bwMode="gray">
            <a:xfrm rot="5400000">
              <a:off x="5578676" y="3902128"/>
              <a:ext cx="1035080" cy="1600777"/>
            </a:xfrm>
            <a:custGeom>
              <a:avLst/>
              <a:gdLst/>
              <a:ahLst/>
              <a:cxnLst/>
              <a:rect l="l" t="t" r="r" b="b"/>
              <a:pathLst>
                <a:path w="43299" h="66963" extrusionOk="0">
                  <a:moveTo>
                    <a:pt x="1" y="0"/>
                  </a:moveTo>
                  <a:lnTo>
                    <a:pt x="1" y="3078"/>
                  </a:lnTo>
                  <a:lnTo>
                    <a:pt x="20128" y="14680"/>
                  </a:lnTo>
                  <a:cubicBezTo>
                    <a:pt x="20199" y="14751"/>
                    <a:pt x="20305" y="14928"/>
                    <a:pt x="20341" y="14999"/>
                  </a:cubicBezTo>
                  <a:lnTo>
                    <a:pt x="20341" y="15070"/>
                  </a:lnTo>
                  <a:cubicBezTo>
                    <a:pt x="20305" y="15070"/>
                    <a:pt x="20305" y="15105"/>
                    <a:pt x="20305" y="15105"/>
                  </a:cubicBezTo>
                  <a:lnTo>
                    <a:pt x="20305" y="51964"/>
                  </a:lnTo>
                  <a:cubicBezTo>
                    <a:pt x="20305" y="52955"/>
                    <a:pt x="20942" y="54051"/>
                    <a:pt x="21826" y="54582"/>
                  </a:cubicBezTo>
                  <a:lnTo>
                    <a:pt x="43298" y="66963"/>
                  </a:lnTo>
                  <a:lnTo>
                    <a:pt x="43298" y="63885"/>
                  </a:lnTo>
                  <a:lnTo>
                    <a:pt x="23171" y="52283"/>
                  </a:lnTo>
                  <a:cubicBezTo>
                    <a:pt x="23100" y="52212"/>
                    <a:pt x="22994" y="52035"/>
                    <a:pt x="22958" y="51964"/>
                  </a:cubicBezTo>
                  <a:lnTo>
                    <a:pt x="22958" y="51894"/>
                  </a:lnTo>
                  <a:cubicBezTo>
                    <a:pt x="22958" y="51894"/>
                    <a:pt x="22994" y="51894"/>
                    <a:pt x="22994" y="51858"/>
                  </a:cubicBezTo>
                  <a:lnTo>
                    <a:pt x="22994" y="14999"/>
                  </a:lnTo>
                  <a:cubicBezTo>
                    <a:pt x="22994" y="14008"/>
                    <a:pt x="22357" y="12912"/>
                    <a:pt x="21473" y="1238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>
                <a:latin typeface="+mj-lt"/>
              </a:endParaRPr>
            </a:p>
          </p:txBody>
        </p:sp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C1C0F21F-A35C-4DBE-B7BD-2661ADB1F86E}"/>
                </a:ext>
              </a:extLst>
            </p:cNvPr>
            <p:cNvGrpSpPr/>
            <p:nvPr userDrawn="1"/>
          </p:nvGrpSpPr>
          <p:grpSpPr>
            <a:xfrm rot="5400000" flipV="1">
              <a:off x="6722380" y="3798954"/>
              <a:ext cx="460897" cy="196216"/>
              <a:chOff x="3076927" y="4481086"/>
              <a:chExt cx="525462" cy="223703"/>
            </a:xfrm>
          </p:grpSpPr>
          <p:sp>
            <p:nvSpPr>
              <p:cNvPr id="16" name="Google Shape;753;p35">
                <a:extLst>
                  <a:ext uri="{FF2B5EF4-FFF2-40B4-BE49-F238E27FC236}">
                    <a16:creationId xmlns:a16="http://schemas.microsoft.com/office/drawing/2014/main" id="{7EF3D5B4-914C-45E3-9B6E-750D37C67D7E}"/>
                  </a:ext>
                </a:extLst>
              </p:cNvPr>
              <p:cNvSpPr/>
              <p:nvPr/>
            </p:nvSpPr>
            <p:spPr bwMode="gray">
              <a:xfrm>
                <a:off x="3076956" y="4481086"/>
                <a:ext cx="525433" cy="223703"/>
              </a:xfrm>
              <a:custGeom>
                <a:avLst/>
                <a:gdLst/>
                <a:ahLst/>
                <a:cxnLst/>
                <a:rect l="l" t="t" r="r" b="b"/>
                <a:pathLst>
                  <a:path w="19279" h="8208" extrusionOk="0">
                    <a:moveTo>
                      <a:pt x="0" y="1"/>
                    </a:moveTo>
                    <a:lnTo>
                      <a:pt x="0" y="3078"/>
                    </a:lnTo>
                    <a:lnTo>
                      <a:pt x="8242" y="7818"/>
                    </a:lnTo>
                    <a:cubicBezTo>
                      <a:pt x="8702" y="8066"/>
                      <a:pt x="9233" y="8207"/>
                      <a:pt x="9763" y="8207"/>
                    </a:cubicBezTo>
                    <a:cubicBezTo>
                      <a:pt x="10294" y="8207"/>
                      <a:pt x="10825" y="8066"/>
                      <a:pt x="11249" y="7818"/>
                    </a:cubicBezTo>
                    <a:lnTo>
                      <a:pt x="19279" y="3184"/>
                    </a:lnTo>
                    <a:lnTo>
                      <a:pt x="19279" y="142"/>
                    </a:lnTo>
                    <a:lnTo>
                      <a:pt x="9940" y="5519"/>
                    </a:lnTo>
                    <a:cubicBezTo>
                      <a:pt x="9905" y="5537"/>
                      <a:pt x="9834" y="5545"/>
                      <a:pt x="9763" y="5545"/>
                    </a:cubicBezTo>
                    <a:cubicBezTo>
                      <a:pt x="9693" y="5545"/>
                      <a:pt x="9622" y="5537"/>
                      <a:pt x="9587" y="551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  <p:sp>
            <p:nvSpPr>
              <p:cNvPr id="17" name="Freihandform: Form 16">
                <a:extLst>
                  <a:ext uri="{FF2B5EF4-FFF2-40B4-BE49-F238E27FC236}">
                    <a16:creationId xmlns:a16="http://schemas.microsoft.com/office/drawing/2014/main" id="{78B0DF40-FD38-4BBE-9597-CE0B1E56E4F9}"/>
                  </a:ext>
                </a:extLst>
              </p:cNvPr>
              <p:cNvSpPr/>
              <p:nvPr/>
            </p:nvSpPr>
            <p:spPr bwMode="gray">
              <a:xfrm>
                <a:off x="3076927" y="4481114"/>
                <a:ext cx="262232" cy="222663"/>
              </a:xfrm>
              <a:custGeom>
                <a:avLst/>
                <a:gdLst>
                  <a:gd name="connsiteX0" fmla="*/ 0 w 262232"/>
                  <a:gd name="connsiteY0" fmla="*/ 0 h 222663"/>
                  <a:gd name="connsiteX1" fmla="*/ 261286 w 262232"/>
                  <a:gd name="connsiteY1" fmla="*/ 150389 h 222663"/>
                  <a:gd name="connsiteX2" fmla="*/ 262232 w 262232"/>
                  <a:gd name="connsiteY2" fmla="*/ 150529 h 222663"/>
                  <a:gd name="connsiteX3" fmla="*/ 262232 w 262232"/>
                  <a:gd name="connsiteY3" fmla="*/ 222663 h 222663"/>
                  <a:gd name="connsiteX4" fmla="*/ 224629 w 262232"/>
                  <a:gd name="connsiteY4" fmla="*/ 213046 h 222663"/>
                  <a:gd name="connsiteX5" fmla="*/ 0 w 262232"/>
                  <a:gd name="connsiteY5" fmla="*/ 83861 h 222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2232" h="222663">
                    <a:moveTo>
                      <a:pt x="0" y="0"/>
                    </a:moveTo>
                    <a:lnTo>
                      <a:pt x="261286" y="150389"/>
                    </a:lnTo>
                    <a:lnTo>
                      <a:pt x="262232" y="150529"/>
                    </a:lnTo>
                    <a:lnTo>
                      <a:pt x="262232" y="222663"/>
                    </a:lnTo>
                    <a:lnTo>
                      <a:pt x="224629" y="213046"/>
                    </a:lnTo>
                    <a:lnTo>
                      <a:pt x="0" y="8386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</p:grpSp>
        <p:sp>
          <p:nvSpPr>
            <p:cNvPr id="18" name="Google Shape;758;p35">
              <a:extLst>
                <a:ext uri="{FF2B5EF4-FFF2-40B4-BE49-F238E27FC236}">
                  <a16:creationId xmlns:a16="http://schemas.microsoft.com/office/drawing/2014/main" id="{5C8A3F6F-D5E9-4E1E-BED8-7FA1294CA214}"/>
                </a:ext>
              </a:extLst>
            </p:cNvPr>
            <p:cNvSpPr/>
            <p:nvPr userDrawn="1"/>
          </p:nvSpPr>
          <p:spPr bwMode="gray">
            <a:xfrm rot="5400000">
              <a:off x="5644642" y="1102245"/>
              <a:ext cx="546286" cy="1240571"/>
            </a:xfrm>
            <a:custGeom>
              <a:avLst/>
              <a:gdLst/>
              <a:ahLst/>
              <a:cxnLst/>
              <a:rect l="l" t="t" r="r" b="b"/>
              <a:pathLst>
                <a:path w="22852" h="51895" extrusionOk="0">
                  <a:moveTo>
                    <a:pt x="0" y="1"/>
                  </a:moveTo>
                  <a:cubicBezTo>
                    <a:pt x="0" y="36"/>
                    <a:pt x="0" y="72"/>
                    <a:pt x="0" y="107"/>
                  </a:cubicBezTo>
                  <a:lnTo>
                    <a:pt x="0" y="36966"/>
                  </a:lnTo>
                  <a:cubicBezTo>
                    <a:pt x="0" y="37957"/>
                    <a:pt x="637" y="39053"/>
                    <a:pt x="1521" y="39584"/>
                  </a:cubicBezTo>
                  <a:lnTo>
                    <a:pt x="22852" y="51894"/>
                  </a:lnTo>
                  <a:lnTo>
                    <a:pt x="22852" y="48852"/>
                  </a:lnTo>
                  <a:lnTo>
                    <a:pt x="2830" y="37285"/>
                  </a:lnTo>
                  <a:cubicBezTo>
                    <a:pt x="2759" y="37214"/>
                    <a:pt x="2653" y="37037"/>
                    <a:pt x="2653" y="36966"/>
                  </a:cubicBezTo>
                  <a:lnTo>
                    <a:pt x="2653" y="107"/>
                  </a:lnTo>
                  <a:cubicBezTo>
                    <a:pt x="2653" y="72"/>
                    <a:pt x="2653" y="36"/>
                    <a:pt x="265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>
                <a:latin typeface="+mj-lt"/>
              </a:endParaRPr>
            </a:p>
          </p:txBody>
        </p:sp>
        <p:sp>
          <p:nvSpPr>
            <p:cNvPr id="19" name="Google Shape;759;p35">
              <a:extLst>
                <a:ext uri="{FF2B5EF4-FFF2-40B4-BE49-F238E27FC236}">
                  <a16:creationId xmlns:a16="http://schemas.microsoft.com/office/drawing/2014/main" id="{F925468C-972C-4E0B-9E75-29FA7237EC15}"/>
                </a:ext>
              </a:extLst>
            </p:cNvPr>
            <p:cNvSpPr/>
            <p:nvPr userDrawn="1"/>
          </p:nvSpPr>
          <p:spPr bwMode="gray">
            <a:xfrm rot="5400000">
              <a:off x="5618105" y="1749383"/>
              <a:ext cx="954558" cy="1083160"/>
            </a:xfrm>
            <a:custGeom>
              <a:avLst/>
              <a:gdLst/>
              <a:ahLst/>
              <a:cxnLst/>
              <a:rect l="l" t="t" r="r" b="b"/>
              <a:pathLst>
                <a:path w="183703" h="208452" extrusionOk="0">
                  <a:moveTo>
                    <a:pt x="91852" y="1"/>
                  </a:moveTo>
                  <a:cubicBezTo>
                    <a:pt x="89807" y="1"/>
                    <a:pt x="87762" y="534"/>
                    <a:pt x="85928" y="1601"/>
                  </a:cubicBezTo>
                  <a:lnTo>
                    <a:pt x="5934" y="47775"/>
                  </a:lnTo>
                  <a:cubicBezTo>
                    <a:pt x="2265" y="49890"/>
                    <a:pt x="0" y="53801"/>
                    <a:pt x="0" y="58050"/>
                  </a:cubicBezTo>
                  <a:lnTo>
                    <a:pt x="0" y="150397"/>
                  </a:lnTo>
                  <a:cubicBezTo>
                    <a:pt x="0" y="154646"/>
                    <a:pt x="2265" y="158558"/>
                    <a:pt x="5934" y="160673"/>
                  </a:cubicBezTo>
                  <a:lnTo>
                    <a:pt x="85928" y="206865"/>
                  </a:lnTo>
                  <a:cubicBezTo>
                    <a:pt x="87762" y="207922"/>
                    <a:pt x="89807" y="208451"/>
                    <a:pt x="91852" y="208451"/>
                  </a:cubicBezTo>
                  <a:cubicBezTo>
                    <a:pt x="93896" y="208451"/>
                    <a:pt x="95941" y="207922"/>
                    <a:pt x="97775" y="206865"/>
                  </a:cubicBezTo>
                  <a:lnTo>
                    <a:pt x="177769" y="160673"/>
                  </a:lnTo>
                  <a:cubicBezTo>
                    <a:pt x="181438" y="158558"/>
                    <a:pt x="183703" y="154646"/>
                    <a:pt x="183703" y="150397"/>
                  </a:cubicBezTo>
                  <a:lnTo>
                    <a:pt x="183703" y="58050"/>
                  </a:lnTo>
                  <a:cubicBezTo>
                    <a:pt x="183703" y="53801"/>
                    <a:pt x="181438" y="49890"/>
                    <a:pt x="177769" y="47775"/>
                  </a:cubicBezTo>
                  <a:lnTo>
                    <a:pt x="97775" y="1601"/>
                  </a:lnTo>
                  <a:cubicBezTo>
                    <a:pt x="95941" y="534"/>
                    <a:pt x="93896" y="1"/>
                    <a:pt x="918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dirty="0">
                <a:latin typeface="+mj-lt"/>
                <a:sym typeface="Oswald Regular"/>
              </a:endParaRPr>
            </a:p>
          </p:txBody>
        </p:sp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B3A762B9-EC4A-4D64-9A96-BA03C6271744}"/>
                </a:ext>
              </a:extLst>
            </p:cNvPr>
            <p:cNvGrpSpPr/>
            <p:nvPr userDrawn="1"/>
          </p:nvGrpSpPr>
          <p:grpSpPr>
            <a:xfrm rot="5400000">
              <a:off x="5008722" y="2185482"/>
              <a:ext cx="460897" cy="196216"/>
              <a:chOff x="3076927" y="4481086"/>
              <a:chExt cx="525462" cy="223703"/>
            </a:xfrm>
          </p:grpSpPr>
          <p:sp>
            <p:nvSpPr>
              <p:cNvPr id="21" name="Google Shape;753;p35">
                <a:extLst>
                  <a:ext uri="{FF2B5EF4-FFF2-40B4-BE49-F238E27FC236}">
                    <a16:creationId xmlns:a16="http://schemas.microsoft.com/office/drawing/2014/main" id="{E054E249-CBA5-470E-B01A-1A665258E35A}"/>
                  </a:ext>
                </a:extLst>
              </p:cNvPr>
              <p:cNvSpPr/>
              <p:nvPr/>
            </p:nvSpPr>
            <p:spPr bwMode="gray">
              <a:xfrm>
                <a:off x="3076956" y="4481086"/>
                <a:ext cx="525433" cy="223703"/>
              </a:xfrm>
              <a:custGeom>
                <a:avLst/>
                <a:gdLst/>
                <a:ahLst/>
                <a:cxnLst/>
                <a:rect l="l" t="t" r="r" b="b"/>
                <a:pathLst>
                  <a:path w="19279" h="8208" extrusionOk="0">
                    <a:moveTo>
                      <a:pt x="0" y="1"/>
                    </a:moveTo>
                    <a:lnTo>
                      <a:pt x="0" y="3078"/>
                    </a:lnTo>
                    <a:lnTo>
                      <a:pt x="8242" y="7818"/>
                    </a:lnTo>
                    <a:cubicBezTo>
                      <a:pt x="8702" y="8066"/>
                      <a:pt x="9233" y="8207"/>
                      <a:pt x="9763" y="8207"/>
                    </a:cubicBezTo>
                    <a:cubicBezTo>
                      <a:pt x="10294" y="8207"/>
                      <a:pt x="10825" y="8066"/>
                      <a:pt x="11249" y="7818"/>
                    </a:cubicBezTo>
                    <a:lnTo>
                      <a:pt x="19279" y="3184"/>
                    </a:lnTo>
                    <a:lnTo>
                      <a:pt x="19279" y="142"/>
                    </a:lnTo>
                    <a:lnTo>
                      <a:pt x="9940" y="5519"/>
                    </a:lnTo>
                    <a:cubicBezTo>
                      <a:pt x="9905" y="5537"/>
                      <a:pt x="9834" y="5545"/>
                      <a:pt x="9763" y="5545"/>
                    </a:cubicBezTo>
                    <a:cubicBezTo>
                      <a:pt x="9693" y="5545"/>
                      <a:pt x="9622" y="5537"/>
                      <a:pt x="9587" y="551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  <p:sp>
            <p:nvSpPr>
              <p:cNvPr id="22" name="Freihandform: Form 21">
                <a:extLst>
                  <a:ext uri="{FF2B5EF4-FFF2-40B4-BE49-F238E27FC236}">
                    <a16:creationId xmlns:a16="http://schemas.microsoft.com/office/drawing/2014/main" id="{7ADDB46F-C6F6-4248-9A58-E0B87199724E}"/>
                  </a:ext>
                </a:extLst>
              </p:cNvPr>
              <p:cNvSpPr/>
              <p:nvPr/>
            </p:nvSpPr>
            <p:spPr bwMode="gray">
              <a:xfrm>
                <a:off x="3076927" y="4481114"/>
                <a:ext cx="262232" cy="222663"/>
              </a:xfrm>
              <a:custGeom>
                <a:avLst/>
                <a:gdLst>
                  <a:gd name="connsiteX0" fmla="*/ 0 w 262232"/>
                  <a:gd name="connsiteY0" fmla="*/ 0 h 222663"/>
                  <a:gd name="connsiteX1" fmla="*/ 261286 w 262232"/>
                  <a:gd name="connsiteY1" fmla="*/ 150389 h 222663"/>
                  <a:gd name="connsiteX2" fmla="*/ 262232 w 262232"/>
                  <a:gd name="connsiteY2" fmla="*/ 150529 h 222663"/>
                  <a:gd name="connsiteX3" fmla="*/ 262232 w 262232"/>
                  <a:gd name="connsiteY3" fmla="*/ 222663 h 222663"/>
                  <a:gd name="connsiteX4" fmla="*/ 224629 w 262232"/>
                  <a:gd name="connsiteY4" fmla="*/ 213046 h 222663"/>
                  <a:gd name="connsiteX5" fmla="*/ 0 w 262232"/>
                  <a:gd name="connsiteY5" fmla="*/ 83861 h 222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2232" h="222663">
                    <a:moveTo>
                      <a:pt x="0" y="0"/>
                    </a:moveTo>
                    <a:lnTo>
                      <a:pt x="261286" y="150389"/>
                    </a:lnTo>
                    <a:lnTo>
                      <a:pt x="262232" y="150529"/>
                    </a:lnTo>
                    <a:lnTo>
                      <a:pt x="262232" y="222663"/>
                    </a:lnTo>
                    <a:lnTo>
                      <a:pt x="224629" y="213046"/>
                    </a:lnTo>
                    <a:lnTo>
                      <a:pt x="0" y="8386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</p:grpSp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B67039DE-935C-4715-9C3F-933BC968FE03}"/>
                </a:ext>
              </a:extLst>
            </p:cNvPr>
            <p:cNvGrpSpPr/>
            <p:nvPr userDrawn="1"/>
          </p:nvGrpSpPr>
          <p:grpSpPr>
            <a:xfrm rot="5400000">
              <a:off x="5008722" y="5409633"/>
              <a:ext cx="460897" cy="196216"/>
              <a:chOff x="3076927" y="4481086"/>
              <a:chExt cx="525462" cy="223703"/>
            </a:xfrm>
          </p:grpSpPr>
          <p:sp>
            <p:nvSpPr>
              <p:cNvPr id="24" name="Google Shape;753;p35">
                <a:extLst>
                  <a:ext uri="{FF2B5EF4-FFF2-40B4-BE49-F238E27FC236}">
                    <a16:creationId xmlns:a16="http://schemas.microsoft.com/office/drawing/2014/main" id="{B881BEA4-B429-48D7-8D00-E33231CD3F5E}"/>
                  </a:ext>
                </a:extLst>
              </p:cNvPr>
              <p:cNvSpPr/>
              <p:nvPr/>
            </p:nvSpPr>
            <p:spPr bwMode="gray">
              <a:xfrm>
                <a:off x="3076956" y="4481086"/>
                <a:ext cx="525433" cy="223703"/>
              </a:xfrm>
              <a:custGeom>
                <a:avLst/>
                <a:gdLst/>
                <a:ahLst/>
                <a:cxnLst/>
                <a:rect l="l" t="t" r="r" b="b"/>
                <a:pathLst>
                  <a:path w="19279" h="8208" extrusionOk="0">
                    <a:moveTo>
                      <a:pt x="0" y="1"/>
                    </a:moveTo>
                    <a:lnTo>
                      <a:pt x="0" y="3078"/>
                    </a:lnTo>
                    <a:lnTo>
                      <a:pt x="8242" y="7818"/>
                    </a:lnTo>
                    <a:cubicBezTo>
                      <a:pt x="8702" y="8066"/>
                      <a:pt x="9233" y="8207"/>
                      <a:pt x="9763" y="8207"/>
                    </a:cubicBezTo>
                    <a:cubicBezTo>
                      <a:pt x="10294" y="8207"/>
                      <a:pt x="10825" y="8066"/>
                      <a:pt x="11249" y="7818"/>
                    </a:cubicBezTo>
                    <a:lnTo>
                      <a:pt x="19279" y="3184"/>
                    </a:lnTo>
                    <a:lnTo>
                      <a:pt x="19279" y="142"/>
                    </a:lnTo>
                    <a:lnTo>
                      <a:pt x="9940" y="5519"/>
                    </a:lnTo>
                    <a:cubicBezTo>
                      <a:pt x="9905" y="5537"/>
                      <a:pt x="9834" y="5545"/>
                      <a:pt x="9763" y="5545"/>
                    </a:cubicBezTo>
                    <a:cubicBezTo>
                      <a:pt x="9693" y="5545"/>
                      <a:pt x="9622" y="5537"/>
                      <a:pt x="9587" y="551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  <p:sp>
            <p:nvSpPr>
              <p:cNvPr id="25" name="Freihandform: Form 24">
                <a:extLst>
                  <a:ext uri="{FF2B5EF4-FFF2-40B4-BE49-F238E27FC236}">
                    <a16:creationId xmlns:a16="http://schemas.microsoft.com/office/drawing/2014/main" id="{9868C2DE-0104-400A-B99C-352CAC87B355}"/>
                  </a:ext>
                </a:extLst>
              </p:cNvPr>
              <p:cNvSpPr/>
              <p:nvPr/>
            </p:nvSpPr>
            <p:spPr bwMode="gray">
              <a:xfrm>
                <a:off x="3076927" y="4481114"/>
                <a:ext cx="262232" cy="222663"/>
              </a:xfrm>
              <a:custGeom>
                <a:avLst/>
                <a:gdLst>
                  <a:gd name="connsiteX0" fmla="*/ 0 w 262232"/>
                  <a:gd name="connsiteY0" fmla="*/ 0 h 222663"/>
                  <a:gd name="connsiteX1" fmla="*/ 261286 w 262232"/>
                  <a:gd name="connsiteY1" fmla="*/ 150389 h 222663"/>
                  <a:gd name="connsiteX2" fmla="*/ 262232 w 262232"/>
                  <a:gd name="connsiteY2" fmla="*/ 150529 h 222663"/>
                  <a:gd name="connsiteX3" fmla="*/ 262232 w 262232"/>
                  <a:gd name="connsiteY3" fmla="*/ 222663 h 222663"/>
                  <a:gd name="connsiteX4" fmla="*/ 224629 w 262232"/>
                  <a:gd name="connsiteY4" fmla="*/ 213046 h 222663"/>
                  <a:gd name="connsiteX5" fmla="*/ 0 w 262232"/>
                  <a:gd name="connsiteY5" fmla="*/ 83861 h 222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2232" h="222663">
                    <a:moveTo>
                      <a:pt x="0" y="0"/>
                    </a:moveTo>
                    <a:lnTo>
                      <a:pt x="261286" y="150389"/>
                    </a:lnTo>
                    <a:lnTo>
                      <a:pt x="262232" y="150529"/>
                    </a:lnTo>
                    <a:lnTo>
                      <a:pt x="262232" y="222663"/>
                    </a:lnTo>
                    <a:lnTo>
                      <a:pt x="224629" y="213046"/>
                    </a:lnTo>
                    <a:lnTo>
                      <a:pt x="0" y="8386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1">
                  <a:latin typeface="+mj-lt"/>
                </a:endParaRP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:a16="http://schemas.microsoft.com/office/drawing/2014/main" id="{DF2A34D0-56AC-4E19-A696-1EAF2D7D8347}"/>
                </a:ext>
              </a:extLst>
            </p:cNvPr>
            <p:cNvGrpSpPr>
              <a:grpSpLocks noChangeAspect="1"/>
            </p:cNvGrpSpPr>
            <p:nvPr userDrawn="1"/>
          </p:nvGrpSpPr>
          <p:grpSpPr bwMode="auto">
            <a:xfrm>
              <a:off x="5818766" y="2019478"/>
              <a:ext cx="561384" cy="560800"/>
              <a:chOff x="1914" y="236"/>
              <a:chExt cx="3852" cy="3848"/>
            </a:xfrm>
            <a:solidFill>
              <a:schemeClr val="bg1"/>
            </a:solidFill>
          </p:grpSpPr>
          <p:sp>
            <p:nvSpPr>
              <p:cNvPr id="27" name="Freeform 25">
                <a:extLst>
                  <a:ext uri="{FF2B5EF4-FFF2-40B4-BE49-F238E27FC236}">
                    <a16:creationId xmlns:a16="http://schemas.microsoft.com/office/drawing/2014/main" id="{40434CD7-3127-4D48-BBBA-85EACC098C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6" y="1437"/>
                <a:ext cx="1448" cy="1446"/>
              </a:xfrm>
              <a:custGeom>
                <a:avLst/>
                <a:gdLst>
                  <a:gd name="T0" fmla="*/ 770 w 770"/>
                  <a:gd name="T1" fmla="*/ 385 h 770"/>
                  <a:gd name="T2" fmla="*/ 385 w 770"/>
                  <a:gd name="T3" fmla="*/ 0 h 770"/>
                  <a:gd name="T4" fmla="*/ 0 w 770"/>
                  <a:gd name="T5" fmla="*/ 385 h 770"/>
                  <a:gd name="T6" fmla="*/ 385 w 770"/>
                  <a:gd name="T7" fmla="*/ 770 h 770"/>
                  <a:gd name="T8" fmla="*/ 770 w 770"/>
                  <a:gd name="T9" fmla="*/ 385 h 770"/>
                  <a:gd name="T10" fmla="*/ 385 w 770"/>
                  <a:gd name="T11" fmla="*/ 710 h 770"/>
                  <a:gd name="T12" fmla="*/ 60 w 770"/>
                  <a:gd name="T13" fmla="*/ 385 h 770"/>
                  <a:gd name="T14" fmla="*/ 385 w 770"/>
                  <a:gd name="T15" fmla="*/ 60 h 770"/>
                  <a:gd name="T16" fmla="*/ 710 w 770"/>
                  <a:gd name="T17" fmla="*/ 385 h 770"/>
                  <a:gd name="T18" fmla="*/ 385 w 770"/>
                  <a:gd name="T19" fmla="*/ 710 h 770"/>
                  <a:gd name="T20" fmla="*/ 385 w 770"/>
                  <a:gd name="T21" fmla="*/ 710 h 770"/>
                  <a:gd name="T22" fmla="*/ 385 w 770"/>
                  <a:gd name="T23" fmla="*/ 710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0" h="770">
                    <a:moveTo>
                      <a:pt x="770" y="385"/>
                    </a:moveTo>
                    <a:cubicBezTo>
                      <a:pt x="770" y="172"/>
                      <a:pt x="598" y="0"/>
                      <a:pt x="385" y="0"/>
                    </a:cubicBezTo>
                    <a:cubicBezTo>
                      <a:pt x="172" y="0"/>
                      <a:pt x="0" y="172"/>
                      <a:pt x="0" y="385"/>
                    </a:cubicBezTo>
                    <a:cubicBezTo>
                      <a:pt x="0" y="598"/>
                      <a:pt x="172" y="770"/>
                      <a:pt x="385" y="770"/>
                    </a:cubicBezTo>
                    <a:cubicBezTo>
                      <a:pt x="598" y="770"/>
                      <a:pt x="770" y="598"/>
                      <a:pt x="770" y="385"/>
                    </a:cubicBezTo>
                    <a:close/>
                    <a:moveTo>
                      <a:pt x="385" y="710"/>
                    </a:moveTo>
                    <a:cubicBezTo>
                      <a:pt x="206" y="710"/>
                      <a:pt x="60" y="564"/>
                      <a:pt x="60" y="385"/>
                    </a:cubicBezTo>
                    <a:cubicBezTo>
                      <a:pt x="60" y="206"/>
                      <a:pt x="206" y="60"/>
                      <a:pt x="385" y="60"/>
                    </a:cubicBezTo>
                    <a:cubicBezTo>
                      <a:pt x="564" y="60"/>
                      <a:pt x="710" y="206"/>
                      <a:pt x="710" y="385"/>
                    </a:cubicBezTo>
                    <a:cubicBezTo>
                      <a:pt x="710" y="564"/>
                      <a:pt x="564" y="710"/>
                      <a:pt x="385" y="710"/>
                    </a:cubicBezTo>
                    <a:close/>
                    <a:moveTo>
                      <a:pt x="385" y="710"/>
                    </a:moveTo>
                    <a:cubicBezTo>
                      <a:pt x="385" y="710"/>
                      <a:pt x="385" y="710"/>
                      <a:pt x="385" y="7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6">
                <a:extLst>
                  <a:ext uri="{FF2B5EF4-FFF2-40B4-BE49-F238E27FC236}">
                    <a16:creationId xmlns:a16="http://schemas.microsoft.com/office/drawing/2014/main" id="{91E00F70-5F52-453A-BDEA-397BFF2AD8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79" y="1797"/>
                <a:ext cx="724" cy="724"/>
              </a:xfrm>
              <a:custGeom>
                <a:avLst/>
                <a:gdLst>
                  <a:gd name="T0" fmla="*/ 192 w 385"/>
                  <a:gd name="T1" fmla="*/ 0 h 385"/>
                  <a:gd name="T2" fmla="*/ 0 w 385"/>
                  <a:gd name="T3" fmla="*/ 193 h 385"/>
                  <a:gd name="T4" fmla="*/ 192 w 385"/>
                  <a:gd name="T5" fmla="*/ 385 h 385"/>
                  <a:gd name="T6" fmla="*/ 385 w 385"/>
                  <a:gd name="T7" fmla="*/ 193 h 385"/>
                  <a:gd name="T8" fmla="*/ 192 w 385"/>
                  <a:gd name="T9" fmla="*/ 0 h 385"/>
                  <a:gd name="T10" fmla="*/ 192 w 385"/>
                  <a:gd name="T11" fmla="*/ 325 h 385"/>
                  <a:gd name="T12" fmla="*/ 60 w 385"/>
                  <a:gd name="T13" fmla="*/ 193 h 385"/>
                  <a:gd name="T14" fmla="*/ 192 w 385"/>
                  <a:gd name="T15" fmla="*/ 60 h 385"/>
                  <a:gd name="T16" fmla="*/ 325 w 385"/>
                  <a:gd name="T17" fmla="*/ 193 h 385"/>
                  <a:gd name="T18" fmla="*/ 192 w 385"/>
                  <a:gd name="T19" fmla="*/ 325 h 385"/>
                  <a:gd name="T20" fmla="*/ 192 w 385"/>
                  <a:gd name="T21" fmla="*/ 325 h 385"/>
                  <a:gd name="T22" fmla="*/ 192 w 385"/>
                  <a:gd name="T23" fmla="*/ 325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5" h="385">
                    <a:moveTo>
                      <a:pt x="192" y="0"/>
                    </a:moveTo>
                    <a:cubicBezTo>
                      <a:pt x="86" y="0"/>
                      <a:pt x="0" y="87"/>
                      <a:pt x="0" y="193"/>
                    </a:cubicBezTo>
                    <a:cubicBezTo>
                      <a:pt x="0" y="299"/>
                      <a:pt x="86" y="385"/>
                      <a:pt x="192" y="385"/>
                    </a:cubicBezTo>
                    <a:cubicBezTo>
                      <a:pt x="298" y="385"/>
                      <a:pt x="385" y="299"/>
                      <a:pt x="385" y="193"/>
                    </a:cubicBezTo>
                    <a:cubicBezTo>
                      <a:pt x="385" y="87"/>
                      <a:pt x="298" y="0"/>
                      <a:pt x="192" y="0"/>
                    </a:cubicBezTo>
                    <a:close/>
                    <a:moveTo>
                      <a:pt x="192" y="325"/>
                    </a:moveTo>
                    <a:cubicBezTo>
                      <a:pt x="119" y="325"/>
                      <a:pt x="60" y="266"/>
                      <a:pt x="60" y="193"/>
                    </a:cubicBezTo>
                    <a:cubicBezTo>
                      <a:pt x="60" y="120"/>
                      <a:pt x="119" y="60"/>
                      <a:pt x="192" y="60"/>
                    </a:cubicBezTo>
                    <a:cubicBezTo>
                      <a:pt x="265" y="60"/>
                      <a:pt x="325" y="120"/>
                      <a:pt x="325" y="193"/>
                    </a:cubicBezTo>
                    <a:cubicBezTo>
                      <a:pt x="325" y="266"/>
                      <a:pt x="265" y="325"/>
                      <a:pt x="192" y="325"/>
                    </a:cubicBezTo>
                    <a:close/>
                    <a:moveTo>
                      <a:pt x="192" y="325"/>
                    </a:moveTo>
                    <a:cubicBezTo>
                      <a:pt x="192" y="325"/>
                      <a:pt x="192" y="325"/>
                      <a:pt x="192" y="32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27">
                <a:extLst>
                  <a:ext uri="{FF2B5EF4-FFF2-40B4-BE49-F238E27FC236}">
                    <a16:creationId xmlns:a16="http://schemas.microsoft.com/office/drawing/2014/main" id="{37F9DBD2-C8DF-4306-BFDA-39AE546B0D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14" y="236"/>
                <a:ext cx="3852" cy="3848"/>
              </a:xfrm>
              <a:custGeom>
                <a:avLst/>
                <a:gdLst>
                  <a:gd name="T0" fmla="*/ 1992 w 2048"/>
                  <a:gd name="T1" fmla="*/ 941 h 2048"/>
                  <a:gd name="T2" fmla="*/ 1884 w 2048"/>
                  <a:gd name="T3" fmla="*/ 941 h 2048"/>
                  <a:gd name="T4" fmla="*/ 1107 w 2048"/>
                  <a:gd name="T5" fmla="*/ 164 h 2048"/>
                  <a:gd name="T6" fmla="*/ 1107 w 2048"/>
                  <a:gd name="T7" fmla="*/ 56 h 2048"/>
                  <a:gd name="T8" fmla="*/ 1051 w 2048"/>
                  <a:gd name="T9" fmla="*/ 0 h 2048"/>
                  <a:gd name="T10" fmla="*/ 997 w 2048"/>
                  <a:gd name="T11" fmla="*/ 0 h 2048"/>
                  <a:gd name="T12" fmla="*/ 941 w 2048"/>
                  <a:gd name="T13" fmla="*/ 56 h 2048"/>
                  <a:gd name="T14" fmla="*/ 941 w 2048"/>
                  <a:gd name="T15" fmla="*/ 164 h 2048"/>
                  <a:gd name="T16" fmla="*/ 164 w 2048"/>
                  <a:gd name="T17" fmla="*/ 941 h 2048"/>
                  <a:gd name="T18" fmla="*/ 56 w 2048"/>
                  <a:gd name="T19" fmla="*/ 941 h 2048"/>
                  <a:gd name="T20" fmla="*/ 0 w 2048"/>
                  <a:gd name="T21" fmla="*/ 997 h 2048"/>
                  <a:gd name="T22" fmla="*/ 0 w 2048"/>
                  <a:gd name="T23" fmla="*/ 1051 h 2048"/>
                  <a:gd name="T24" fmla="*/ 56 w 2048"/>
                  <a:gd name="T25" fmla="*/ 1107 h 2048"/>
                  <a:gd name="T26" fmla="*/ 164 w 2048"/>
                  <a:gd name="T27" fmla="*/ 1107 h 2048"/>
                  <a:gd name="T28" fmla="*/ 941 w 2048"/>
                  <a:gd name="T29" fmla="*/ 1884 h 2048"/>
                  <a:gd name="T30" fmla="*/ 941 w 2048"/>
                  <a:gd name="T31" fmla="*/ 1992 h 2048"/>
                  <a:gd name="T32" fmla="*/ 997 w 2048"/>
                  <a:gd name="T33" fmla="*/ 2048 h 2048"/>
                  <a:gd name="T34" fmla="*/ 1051 w 2048"/>
                  <a:gd name="T35" fmla="*/ 2048 h 2048"/>
                  <a:gd name="T36" fmla="*/ 1107 w 2048"/>
                  <a:gd name="T37" fmla="*/ 1992 h 2048"/>
                  <a:gd name="T38" fmla="*/ 1107 w 2048"/>
                  <a:gd name="T39" fmla="*/ 1884 h 2048"/>
                  <a:gd name="T40" fmla="*/ 1884 w 2048"/>
                  <a:gd name="T41" fmla="*/ 1107 h 2048"/>
                  <a:gd name="T42" fmla="*/ 1992 w 2048"/>
                  <a:gd name="T43" fmla="*/ 1107 h 2048"/>
                  <a:gd name="T44" fmla="*/ 2048 w 2048"/>
                  <a:gd name="T45" fmla="*/ 1051 h 2048"/>
                  <a:gd name="T46" fmla="*/ 2048 w 2048"/>
                  <a:gd name="T47" fmla="*/ 997 h 2048"/>
                  <a:gd name="T48" fmla="*/ 1992 w 2048"/>
                  <a:gd name="T49" fmla="*/ 941 h 2048"/>
                  <a:gd name="T50" fmla="*/ 1988 w 2048"/>
                  <a:gd name="T51" fmla="*/ 1047 h 2048"/>
                  <a:gd name="T52" fmla="*/ 1883 w 2048"/>
                  <a:gd name="T53" fmla="*/ 1047 h 2048"/>
                  <a:gd name="T54" fmla="*/ 1825 w 2048"/>
                  <a:gd name="T55" fmla="*/ 1100 h 2048"/>
                  <a:gd name="T56" fmla="*/ 1100 w 2048"/>
                  <a:gd name="T57" fmla="*/ 1825 h 2048"/>
                  <a:gd name="T58" fmla="*/ 1047 w 2048"/>
                  <a:gd name="T59" fmla="*/ 1883 h 2048"/>
                  <a:gd name="T60" fmla="*/ 1047 w 2048"/>
                  <a:gd name="T61" fmla="*/ 1988 h 2048"/>
                  <a:gd name="T62" fmla="*/ 1001 w 2048"/>
                  <a:gd name="T63" fmla="*/ 1988 h 2048"/>
                  <a:gd name="T64" fmla="*/ 1001 w 2048"/>
                  <a:gd name="T65" fmla="*/ 1883 h 2048"/>
                  <a:gd name="T66" fmla="*/ 948 w 2048"/>
                  <a:gd name="T67" fmla="*/ 1825 h 2048"/>
                  <a:gd name="T68" fmla="*/ 223 w 2048"/>
                  <a:gd name="T69" fmla="*/ 1100 h 2048"/>
                  <a:gd name="T70" fmla="*/ 165 w 2048"/>
                  <a:gd name="T71" fmla="*/ 1047 h 2048"/>
                  <a:gd name="T72" fmla="*/ 60 w 2048"/>
                  <a:gd name="T73" fmla="*/ 1047 h 2048"/>
                  <a:gd name="T74" fmla="*/ 60 w 2048"/>
                  <a:gd name="T75" fmla="*/ 1001 h 2048"/>
                  <a:gd name="T76" fmla="*/ 165 w 2048"/>
                  <a:gd name="T77" fmla="*/ 1001 h 2048"/>
                  <a:gd name="T78" fmla="*/ 223 w 2048"/>
                  <a:gd name="T79" fmla="*/ 948 h 2048"/>
                  <a:gd name="T80" fmla="*/ 948 w 2048"/>
                  <a:gd name="T81" fmla="*/ 223 h 2048"/>
                  <a:gd name="T82" fmla="*/ 1001 w 2048"/>
                  <a:gd name="T83" fmla="*/ 165 h 2048"/>
                  <a:gd name="T84" fmla="*/ 1001 w 2048"/>
                  <a:gd name="T85" fmla="*/ 60 h 2048"/>
                  <a:gd name="T86" fmla="*/ 1047 w 2048"/>
                  <a:gd name="T87" fmla="*/ 60 h 2048"/>
                  <a:gd name="T88" fmla="*/ 1047 w 2048"/>
                  <a:gd name="T89" fmla="*/ 165 h 2048"/>
                  <a:gd name="T90" fmla="*/ 1100 w 2048"/>
                  <a:gd name="T91" fmla="*/ 223 h 2048"/>
                  <a:gd name="T92" fmla="*/ 1825 w 2048"/>
                  <a:gd name="T93" fmla="*/ 948 h 2048"/>
                  <a:gd name="T94" fmla="*/ 1883 w 2048"/>
                  <a:gd name="T95" fmla="*/ 1001 h 2048"/>
                  <a:gd name="T96" fmla="*/ 1988 w 2048"/>
                  <a:gd name="T97" fmla="*/ 1001 h 2048"/>
                  <a:gd name="T98" fmla="*/ 1988 w 2048"/>
                  <a:gd name="T99" fmla="*/ 1047 h 2048"/>
                  <a:gd name="T100" fmla="*/ 1988 w 2048"/>
                  <a:gd name="T101" fmla="*/ 1047 h 2048"/>
                  <a:gd name="T102" fmla="*/ 1988 w 2048"/>
                  <a:gd name="T103" fmla="*/ 1047 h 2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048" h="2048">
                    <a:moveTo>
                      <a:pt x="1992" y="941"/>
                    </a:moveTo>
                    <a:cubicBezTo>
                      <a:pt x="1884" y="941"/>
                      <a:pt x="1884" y="941"/>
                      <a:pt x="1884" y="941"/>
                    </a:cubicBezTo>
                    <a:cubicBezTo>
                      <a:pt x="1845" y="529"/>
                      <a:pt x="1519" y="203"/>
                      <a:pt x="1107" y="164"/>
                    </a:cubicBezTo>
                    <a:cubicBezTo>
                      <a:pt x="1107" y="56"/>
                      <a:pt x="1107" y="56"/>
                      <a:pt x="1107" y="56"/>
                    </a:cubicBezTo>
                    <a:cubicBezTo>
                      <a:pt x="1107" y="25"/>
                      <a:pt x="1082" y="0"/>
                      <a:pt x="1051" y="0"/>
                    </a:cubicBezTo>
                    <a:cubicBezTo>
                      <a:pt x="997" y="0"/>
                      <a:pt x="997" y="0"/>
                      <a:pt x="997" y="0"/>
                    </a:cubicBezTo>
                    <a:cubicBezTo>
                      <a:pt x="966" y="0"/>
                      <a:pt x="941" y="25"/>
                      <a:pt x="941" y="56"/>
                    </a:cubicBezTo>
                    <a:cubicBezTo>
                      <a:pt x="941" y="164"/>
                      <a:pt x="941" y="164"/>
                      <a:pt x="941" y="164"/>
                    </a:cubicBezTo>
                    <a:cubicBezTo>
                      <a:pt x="529" y="203"/>
                      <a:pt x="203" y="529"/>
                      <a:pt x="164" y="941"/>
                    </a:cubicBezTo>
                    <a:cubicBezTo>
                      <a:pt x="56" y="941"/>
                      <a:pt x="56" y="941"/>
                      <a:pt x="56" y="941"/>
                    </a:cubicBezTo>
                    <a:cubicBezTo>
                      <a:pt x="25" y="941"/>
                      <a:pt x="0" y="966"/>
                      <a:pt x="0" y="997"/>
                    </a:cubicBezTo>
                    <a:cubicBezTo>
                      <a:pt x="0" y="1051"/>
                      <a:pt x="0" y="1051"/>
                      <a:pt x="0" y="1051"/>
                    </a:cubicBezTo>
                    <a:cubicBezTo>
                      <a:pt x="0" y="1082"/>
                      <a:pt x="25" y="1107"/>
                      <a:pt x="56" y="1107"/>
                    </a:cubicBezTo>
                    <a:cubicBezTo>
                      <a:pt x="164" y="1107"/>
                      <a:pt x="164" y="1107"/>
                      <a:pt x="164" y="1107"/>
                    </a:cubicBezTo>
                    <a:cubicBezTo>
                      <a:pt x="203" y="1519"/>
                      <a:pt x="529" y="1845"/>
                      <a:pt x="941" y="1884"/>
                    </a:cubicBezTo>
                    <a:cubicBezTo>
                      <a:pt x="941" y="1992"/>
                      <a:pt x="941" y="1992"/>
                      <a:pt x="941" y="1992"/>
                    </a:cubicBezTo>
                    <a:cubicBezTo>
                      <a:pt x="941" y="2023"/>
                      <a:pt x="966" y="2048"/>
                      <a:pt x="997" y="2048"/>
                    </a:cubicBezTo>
                    <a:cubicBezTo>
                      <a:pt x="1051" y="2048"/>
                      <a:pt x="1051" y="2048"/>
                      <a:pt x="1051" y="2048"/>
                    </a:cubicBezTo>
                    <a:cubicBezTo>
                      <a:pt x="1082" y="2048"/>
                      <a:pt x="1107" y="2023"/>
                      <a:pt x="1107" y="1992"/>
                    </a:cubicBezTo>
                    <a:cubicBezTo>
                      <a:pt x="1107" y="1884"/>
                      <a:pt x="1107" y="1884"/>
                      <a:pt x="1107" y="1884"/>
                    </a:cubicBezTo>
                    <a:cubicBezTo>
                      <a:pt x="1519" y="1845"/>
                      <a:pt x="1845" y="1519"/>
                      <a:pt x="1884" y="1107"/>
                    </a:cubicBezTo>
                    <a:cubicBezTo>
                      <a:pt x="1992" y="1107"/>
                      <a:pt x="1992" y="1107"/>
                      <a:pt x="1992" y="1107"/>
                    </a:cubicBezTo>
                    <a:cubicBezTo>
                      <a:pt x="2023" y="1107"/>
                      <a:pt x="2048" y="1082"/>
                      <a:pt x="2048" y="1051"/>
                    </a:cubicBezTo>
                    <a:cubicBezTo>
                      <a:pt x="2048" y="997"/>
                      <a:pt x="2048" y="997"/>
                      <a:pt x="2048" y="997"/>
                    </a:cubicBezTo>
                    <a:cubicBezTo>
                      <a:pt x="2048" y="966"/>
                      <a:pt x="2023" y="941"/>
                      <a:pt x="1992" y="941"/>
                    </a:cubicBezTo>
                    <a:close/>
                    <a:moveTo>
                      <a:pt x="1988" y="1047"/>
                    </a:moveTo>
                    <a:cubicBezTo>
                      <a:pt x="1883" y="1047"/>
                      <a:pt x="1883" y="1047"/>
                      <a:pt x="1883" y="1047"/>
                    </a:cubicBezTo>
                    <a:cubicBezTo>
                      <a:pt x="1853" y="1047"/>
                      <a:pt x="1828" y="1070"/>
                      <a:pt x="1825" y="1100"/>
                    </a:cubicBezTo>
                    <a:cubicBezTo>
                      <a:pt x="1789" y="1484"/>
                      <a:pt x="1484" y="1789"/>
                      <a:pt x="1100" y="1825"/>
                    </a:cubicBezTo>
                    <a:cubicBezTo>
                      <a:pt x="1070" y="1828"/>
                      <a:pt x="1047" y="1852"/>
                      <a:pt x="1047" y="1883"/>
                    </a:cubicBezTo>
                    <a:cubicBezTo>
                      <a:pt x="1047" y="1988"/>
                      <a:pt x="1047" y="1988"/>
                      <a:pt x="1047" y="1988"/>
                    </a:cubicBezTo>
                    <a:cubicBezTo>
                      <a:pt x="1001" y="1988"/>
                      <a:pt x="1001" y="1988"/>
                      <a:pt x="1001" y="1988"/>
                    </a:cubicBezTo>
                    <a:cubicBezTo>
                      <a:pt x="1001" y="1883"/>
                      <a:pt x="1001" y="1883"/>
                      <a:pt x="1001" y="1883"/>
                    </a:cubicBezTo>
                    <a:cubicBezTo>
                      <a:pt x="1001" y="1852"/>
                      <a:pt x="978" y="1828"/>
                      <a:pt x="948" y="1825"/>
                    </a:cubicBezTo>
                    <a:cubicBezTo>
                      <a:pt x="564" y="1789"/>
                      <a:pt x="259" y="1484"/>
                      <a:pt x="223" y="1100"/>
                    </a:cubicBezTo>
                    <a:cubicBezTo>
                      <a:pt x="220" y="1070"/>
                      <a:pt x="195" y="1047"/>
                      <a:pt x="165" y="1047"/>
                    </a:cubicBezTo>
                    <a:cubicBezTo>
                      <a:pt x="60" y="1047"/>
                      <a:pt x="60" y="1047"/>
                      <a:pt x="60" y="1047"/>
                    </a:cubicBezTo>
                    <a:cubicBezTo>
                      <a:pt x="60" y="1001"/>
                      <a:pt x="60" y="1001"/>
                      <a:pt x="60" y="1001"/>
                    </a:cubicBezTo>
                    <a:cubicBezTo>
                      <a:pt x="165" y="1001"/>
                      <a:pt x="165" y="1001"/>
                      <a:pt x="165" y="1001"/>
                    </a:cubicBezTo>
                    <a:cubicBezTo>
                      <a:pt x="195" y="1001"/>
                      <a:pt x="220" y="978"/>
                      <a:pt x="223" y="948"/>
                    </a:cubicBezTo>
                    <a:cubicBezTo>
                      <a:pt x="259" y="564"/>
                      <a:pt x="564" y="259"/>
                      <a:pt x="948" y="223"/>
                    </a:cubicBezTo>
                    <a:cubicBezTo>
                      <a:pt x="978" y="220"/>
                      <a:pt x="1001" y="195"/>
                      <a:pt x="1001" y="165"/>
                    </a:cubicBezTo>
                    <a:cubicBezTo>
                      <a:pt x="1001" y="60"/>
                      <a:pt x="1001" y="60"/>
                      <a:pt x="1001" y="60"/>
                    </a:cubicBezTo>
                    <a:cubicBezTo>
                      <a:pt x="1047" y="60"/>
                      <a:pt x="1047" y="60"/>
                      <a:pt x="1047" y="60"/>
                    </a:cubicBezTo>
                    <a:cubicBezTo>
                      <a:pt x="1047" y="165"/>
                      <a:pt x="1047" y="165"/>
                      <a:pt x="1047" y="165"/>
                    </a:cubicBezTo>
                    <a:cubicBezTo>
                      <a:pt x="1047" y="195"/>
                      <a:pt x="1070" y="220"/>
                      <a:pt x="1100" y="223"/>
                    </a:cubicBezTo>
                    <a:cubicBezTo>
                      <a:pt x="1484" y="259"/>
                      <a:pt x="1789" y="564"/>
                      <a:pt x="1825" y="948"/>
                    </a:cubicBezTo>
                    <a:cubicBezTo>
                      <a:pt x="1828" y="978"/>
                      <a:pt x="1853" y="1001"/>
                      <a:pt x="1883" y="1001"/>
                    </a:cubicBezTo>
                    <a:cubicBezTo>
                      <a:pt x="1988" y="1001"/>
                      <a:pt x="1988" y="1001"/>
                      <a:pt x="1988" y="1001"/>
                    </a:cubicBezTo>
                    <a:lnTo>
                      <a:pt x="1988" y="1047"/>
                    </a:lnTo>
                    <a:close/>
                    <a:moveTo>
                      <a:pt x="1988" y="1047"/>
                    </a:moveTo>
                    <a:cubicBezTo>
                      <a:pt x="1988" y="1047"/>
                      <a:pt x="1988" y="1047"/>
                      <a:pt x="1988" y="10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8">
                <a:extLst>
                  <a:ext uri="{FF2B5EF4-FFF2-40B4-BE49-F238E27FC236}">
                    <a16:creationId xmlns:a16="http://schemas.microsoft.com/office/drawing/2014/main" id="{37068982-0B1C-469C-921B-4EEC2249B9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59" y="1080"/>
                <a:ext cx="2162" cy="2157"/>
              </a:xfrm>
              <a:custGeom>
                <a:avLst/>
                <a:gdLst>
                  <a:gd name="T0" fmla="*/ 645 w 1150"/>
                  <a:gd name="T1" fmla="*/ 1146 h 1148"/>
                  <a:gd name="T2" fmla="*/ 649 w 1150"/>
                  <a:gd name="T3" fmla="*/ 1146 h 1148"/>
                  <a:gd name="T4" fmla="*/ 1150 w 1150"/>
                  <a:gd name="T5" fmla="*/ 575 h 1148"/>
                  <a:gd name="T6" fmla="*/ 575 w 1150"/>
                  <a:gd name="T7" fmla="*/ 0 h 1148"/>
                  <a:gd name="T8" fmla="*/ 0 w 1150"/>
                  <a:gd name="T9" fmla="*/ 575 h 1148"/>
                  <a:gd name="T10" fmla="*/ 501 w 1150"/>
                  <a:gd name="T11" fmla="*/ 1146 h 1148"/>
                  <a:gd name="T12" fmla="*/ 535 w 1150"/>
                  <a:gd name="T13" fmla="*/ 1120 h 1148"/>
                  <a:gd name="T14" fmla="*/ 509 w 1150"/>
                  <a:gd name="T15" fmla="*/ 1086 h 1148"/>
                  <a:gd name="T16" fmla="*/ 60 w 1150"/>
                  <a:gd name="T17" fmla="*/ 575 h 1148"/>
                  <a:gd name="T18" fmla="*/ 575 w 1150"/>
                  <a:gd name="T19" fmla="*/ 60 h 1148"/>
                  <a:gd name="T20" fmla="*/ 1090 w 1150"/>
                  <a:gd name="T21" fmla="*/ 575 h 1148"/>
                  <a:gd name="T22" fmla="*/ 641 w 1150"/>
                  <a:gd name="T23" fmla="*/ 1086 h 1148"/>
                  <a:gd name="T24" fmla="*/ 615 w 1150"/>
                  <a:gd name="T25" fmla="*/ 1120 h 1148"/>
                  <a:gd name="T26" fmla="*/ 645 w 1150"/>
                  <a:gd name="T27" fmla="*/ 1146 h 1148"/>
                  <a:gd name="T28" fmla="*/ 645 w 1150"/>
                  <a:gd name="T29" fmla="*/ 1146 h 1148"/>
                  <a:gd name="T30" fmla="*/ 645 w 1150"/>
                  <a:gd name="T31" fmla="*/ 1146 h 1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0" h="1148">
                    <a:moveTo>
                      <a:pt x="645" y="1146"/>
                    </a:moveTo>
                    <a:cubicBezTo>
                      <a:pt x="646" y="1146"/>
                      <a:pt x="648" y="1146"/>
                      <a:pt x="649" y="1146"/>
                    </a:cubicBezTo>
                    <a:cubicBezTo>
                      <a:pt x="935" y="1109"/>
                      <a:pt x="1150" y="864"/>
                      <a:pt x="1150" y="575"/>
                    </a:cubicBezTo>
                    <a:cubicBezTo>
                      <a:pt x="1150" y="258"/>
                      <a:pt x="892" y="0"/>
                      <a:pt x="575" y="0"/>
                    </a:cubicBezTo>
                    <a:cubicBezTo>
                      <a:pt x="258" y="0"/>
                      <a:pt x="0" y="258"/>
                      <a:pt x="0" y="575"/>
                    </a:cubicBezTo>
                    <a:cubicBezTo>
                      <a:pt x="0" y="864"/>
                      <a:pt x="215" y="1109"/>
                      <a:pt x="501" y="1146"/>
                    </a:cubicBezTo>
                    <a:cubicBezTo>
                      <a:pt x="518" y="1148"/>
                      <a:pt x="533" y="1136"/>
                      <a:pt x="535" y="1120"/>
                    </a:cubicBezTo>
                    <a:cubicBezTo>
                      <a:pt x="537" y="1103"/>
                      <a:pt x="525" y="1088"/>
                      <a:pt x="509" y="1086"/>
                    </a:cubicBezTo>
                    <a:cubicBezTo>
                      <a:pt x="253" y="1053"/>
                      <a:pt x="60" y="834"/>
                      <a:pt x="60" y="575"/>
                    </a:cubicBezTo>
                    <a:cubicBezTo>
                      <a:pt x="60" y="291"/>
                      <a:pt x="291" y="60"/>
                      <a:pt x="575" y="60"/>
                    </a:cubicBezTo>
                    <a:cubicBezTo>
                      <a:pt x="859" y="60"/>
                      <a:pt x="1090" y="291"/>
                      <a:pt x="1090" y="575"/>
                    </a:cubicBezTo>
                    <a:cubicBezTo>
                      <a:pt x="1090" y="834"/>
                      <a:pt x="897" y="1053"/>
                      <a:pt x="641" y="1086"/>
                    </a:cubicBezTo>
                    <a:cubicBezTo>
                      <a:pt x="625" y="1088"/>
                      <a:pt x="613" y="1103"/>
                      <a:pt x="615" y="1120"/>
                    </a:cubicBezTo>
                    <a:cubicBezTo>
                      <a:pt x="617" y="1135"/>
                      <a:pt x="630" y="1146"/>
                      <a:pt x="645" y="1146"/>
                    </a:cubicBezTo>
                    <a:close/>
                    <a:moveTo>
                      <a:pt x="645" y="1146"/>
                    </a:moveTo>
                    <a:cubicBezTo>
                      <a:pt x="645" y="1146"/>
                      <a:pt x="645" y="1146"/>
                      <a:pt x="645" y="114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29">
                <a:extLst>
                  <a:ext uri="{FF2B5EF4-FFF2-40B4-BE49-F238E27FC236}">
                    <a16:creationId xmlns:a16="http://schemas.microsoft.com/office/drawing/2014/main" id="{FDA304BB-CB6C-4EFC-B8C6-674648DEDC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14" y="736"/>
                <a:ext cx="2848" cy="2848"/>
              </a:xfrm>
              <a:custGeom>
                <a:avLst/>
                <a:gdLst>
                  <a:gd name="T0" fmla="*/ 1486 w 1514"/>
                  <a:gd name="T1" fmla="*/ 718 h 1516"/>
                  <a:gd name="T2" fmla="*/ 1513 w 1514"/>
                  <a:gd name="T3" fmla="*/ 685 h 1516"/>
                  <a:gd name="T4" fmla="*/ 758 w 1514"/>
                  <a:gd name="T5" fmla="*/ 0 h 1516"/>
                  <a:gd name="T6" fmla="*/ 0 w 1514"/>
                  <a:gd name="T7" fmla="*/ 758 h 1516"/>
                  <a:gd name="T8" fmla="*/ 758 w 1514"/>
                  <a:gd name="T9" fmla="*/ 1516 h 1516"/>
                  <a:gd name="T10" fmla="*/ 1513 w 1514"/>
                  <a:gd name="T11" fmla="*/ 831 h 1516"/>
                  <a:gd name="T12" fmla="*/ 1486 w 1514"/>
                  <a:gd name="T13" fmla="*/ 798 h 1516"/>
                  <a:gd name="T14" fmla="*/ 1453 w 1514"/>
                  <a:gd name="T15" fmla="*/ 825 h 1516"/>
                  <a:gd name="T16" fmla="*/ 758 w 1514"/>
                  <a:gd name="T17" fmla="*/ 1456 h 1516"/>
                  <a:gd name="T18" fmla="*/ 60 w 1514"/>
                  <a:gd name="T19" fmla="*/ 758 h 1516"/>
                  <a:gd name="T20" fmla="*/ 758 w 1514"/>
                  <a:gd name="T21" fmla="*/ 60 h 1516"/>
                  <a:gd name="T22" fmla="*/ 1453 w 1514"/>
                  <a:gd name="T23" fmla="*/ 691 h 1516"/>
                  <a:gd name="T24" fmla="*/ 1486 w 1514"/>
                  <a:gd name="T25" fmla="*/ 718 h 1516"/>
                  <a:gd name="T26" fmla="*/ 1486 w 1514"/>
                  <a:gd name="T27" fmla="*/ 718 h 1516"/>
                  <a:gd name="T28" fmla="*/ 1486 w 1514"/>
                  <a:gd name="T29" fmla="*/ 718 h 1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14" h="1516">
                    <a:moveTo>
                      <a:pt x="1486" y="718"/>
                    </a:moveTo>
                    <a:cubicBezTo>
                      <a:pt x="1502" y="716"/>
                      <a:pt x="1514" y="702"/>
                      <a:pt x="1513" y="685"/>
                    </a:cubicBezTo>
                    <a:cubicBezTo>
                      <a:pt x="1476" y="299"/>
                      <a:pt x="1151" y="0"/>
                      <a:pt x="758" y="0"/>
                    </a:cubicBezTo>
                    <a:cubicBezTo>
                      <a:pt x="340" y="0"/>
                      <a:pt x="0" y="340"/>
                      <a:pt x="0" y="758"/>
                    </a:cubicBezTo>
                    <a:cubicBezTo>
                      <a:pt x="0" y="1176"/>
                      <a:pt x="340" y="1516"/>
                      <a:pt x="758" y="1516"/>
                    </a:cubicBezTo>
                    <a:cubicBezTo>
                      <a:pt x="1151" y="1516"/>
                      <a:pt x="1476" y="1217"/>
                      <a:pt x="1513" y="831"/>
                    </a:cubicBezTo>
                    <a:cubicBezTo>
                      <a:pt x="1514" y="814"/>
                      <a:pt x="1502" y="800"/>
                      <a:pt x="1486" y="798"/>
                    </a:cubicBezTo>
                    <a:cubicBezTo>
                      <a:pt x="1469" y="797"/>
                      <a:pt x="1455" y="809"/>
                      <a:pt x="1453" y="825"/>
                    </a:cubicBezTo>
                    <a:cubicBezTo>
                      <a:pt x="1419" y="1185"/>
                      <a:pt x="1120" y="1456"/>
                      <a:pt x="758" y="1456"/>
                    </a:cubicBezTo>
                    <a:cubicBezTo>
                      <a:pt x="373" y="1456"/>
                      <a:pt x="60" y="1143"/>
                      <a:pt x="60" y="758"/>
                    </a:cubicBezTo>
                    <a:cubicBezTo>
                      <a:pt x="60" y="373"/>
                      <a:pt x="373" y="60"/>
                      <a:pt x="758" y="60"/>
                    </a:cubicBezTo>
                    <a:cubicBezTo>
                      <a:pt x="1120" y="60"/>
                      <a:pt x="1419" y="331"/>
                      <a:pt x="1453" y="691"/>
                    </a:cubicBezTo>
                    <a:cubicBezTo>
                      <a:pt x="1455" y="707"/>
                      <a:pt x="1469" y="719"/>
                      <a:pt x="1486" y="718"/>
                    </a:cubicBezTo>
                    <a:close/>
                    <a:moveTo>
                      <a:pt x="1486" y="718"/>
                    </a:moveTo>
                    <a:cubicBezTo>
                      <a:pt x="1486" y="718"/>
                      <a:pt x="1486" y="718"/>
                      <a:pt x="1486" y="71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2" name="Grafik 150">
              <a:extLst>
                <a:ext uri="{FF2B5EF4-FFF2-40B4-BE49-F238E27FC236}">
                  <a16:creationId xmlns:a16="http://schemas.microsoft.com/office/drawing/2014/main" id="{993B4F93-0AD0-417E-B61B-2FBC585300F0}"/>
                </a:ext>
              </a:extLst>
            </p:cNvPr>
            <p:cNvSpPr/>
            <p:nvPr userDrawn="1"/>
          </p:nvSpPr>
          <p:spPr>
            <a:xfrm>
              <a:off x="5913153" y="3677033"/>
              <a:ext cx="366170" cy="439999"/>
            </a:xfrm>
            <a:custGeom>
              <a:avLst/>
              <a:gdLst>
                <a:gd name="connsiteX0" fmla="*/ 419018 w 448133"/>
                <a:gd name="connsiteY0" fmla="*/ 0 h 538488"/>
                <a:gd name="connsiteX1" fmla="*/ 114607 w 448133"/>
                <a:gd name="connsiteY1" fmla="*/ 0 h 538488"/>
                <a:gd name="connsiteX2" fmla="*/ 85492 w 448133"/>
                <a:gd name="connsiteY2" fmla="*/ 29115 h 538488"/>
                <a:gd name="connsiteX3" fmla="*/ 85492 w 448133"/>
                <a:gd name="connsiteY3" fmla="*/ 42715 h 538488"/>
                <a:gd name="connsiteX4" fmla="*/ 71861 w 448133"/>
                <a:gd name="connsiteY4" fmla="*/ 42715 h 538488"/>
                <a:gd name="connsiteX5" fmla="*/ 42745 w 448133"/>
                <a:gd name="connsiteY5" fmla="*/ 71830 h 538488"/>
                <a:gd name="connsiteX6" fmla="*/ 42745 w 448133"/>
                <a:gd name="connsiteY6" fmla="*/ 85429 h 538488"/>
                <a:gd name="connsiteX7" fmla="*/ 29122 w 448133"/>
                <a:gd name="connsiteY7" fmla="*/ 85429 h 538488"/>
                <a:gd name="connsiteX8" fmla="*/ 0 w 448133"/>
                <a:gd name="connsiteY8" fmla="*/ 114538 h 538488"/>
                <a:gd name="connsiteX9" fmla="*/ 0 w 448133"/>
                <a:gd name="connsiteY9" fmla="*/ 509379 h 538488"/>
                <a:gd name="connsiteX10" fmla="*/ 29122 w 448133"/>
                <a:gd name="connsiteY10" fmla="*/ 538488 h 538488"/>
                <a:gd name="connsiteX11" fmla="*/ 333518 w 448133"/>
                <a:gd name="connsiteY11" fmla="*/ 538488 h 538488"/>
                <a:gd name="connsiteX12" fmla="*/ 362641 w 448133"/>
                <a:gd name="connsiteY12" fmla="*/ 509379 h 538488"/>
                <a:gd name="connsiteX13" fmla="*/ 362641 w 448133"/>
                <a:gd name="connsiteY13" fmla="*/ 495773 h 538488"/>
                <a:gd name="connsiteX14" fmla="*/ 376272 w 448133"/>
                <a:gd name="connsiteY14" fmla="*/ 495773 h 538488"/>
                <a:gd name="connsiteX15" fmla="*/ 405387 w 448133"/>
                <a:gd name="connsiteY15" fmla="*/ 466658 h 538488"/>
                <a:gd name="connsiteX16" fmla="*/ 405387 w 448133"/>
                <a:gd name="connsiteY16" fmla="*/ 453059 h 538488"/>
                <a:gd name="connsiteX17" fmla="*/ 419019 w 448133"/>
                <a:gd name="connsiteY17" fmla="*/ 453059 h 538488"/>
                <a:gd name="connsiteX18" fmla="*/ 448134 w 448133"/>
                <a:gd name="connsiteY18" fmla="*/ 423943 h 538488"/>
                <a:gd name="connsiteX19" fmla="*/ 448134 w 448133"/>
                <a:gd name="connsiteY19" fmla="*/ 29115 h 538488"/>
                <a:gd name="connsiteX20" fmla="*/ 419018 w 448133"/>
                <a:gd name="connsiteY20" fmla="*/ 0 h 538488"/>
                <a:gd name="connsiteX21" fmla="*/ 333518 w 448133"/>
                <a:gd name="connsiteY21" fmla="*/ 517451 h 538488"/>
                <a:gd name="connsiteX22" fmla="*/ 29122 w 448133"/>
                <a:gd name="connsiteY22" fmla="*/ 517451 h 538488"/>
                <a:gd name="connsiteX23" fmla="*/ 21035 w 448133"/>
                <a:gd name="connsiteY23" fmla="*/ 509377 h 538488"/>
                <a:gd name="connsiteX24" fmla="*/ 21035 w 448133"/>
                <a:gd name="connsiteY24" fmla="*/ 114536 h 538488"/>
                <a:gd name="connsiteX25" fmla="*/ 29122 w 448133"/>
                <a:gd name="connsiteY25" fmla="*/ 106461 h 538488"/>
                <a:gd name="connsiteX26" fmla="*/ 264412 w 448133"/>
                <a:gd name="connsiteY26" fmla="*/ 106461 h 538488"/>
                <a:gd name="connsiteX27" fmla="*/ 264412 w 448133"/>
                <a:gd name="connsiteY27" fmla="*/ 173079 h 538488"/>
                <a:gd name="connsiteX28" fmla="*/ 274930 w 448133"/>
                <a:gd name="connsiteY28" fmla="*/ 183596 h 538488"/>
                <a:gd name="connsiteX29" fmla="*/ 341606 w 448133"/>
                <a:gd name="connsiteY29" fmla="*/ 183596 h 538488"/>
                <a:gd name="connsiteX30" fmla="*/ 341606 w 448133"/>
                <a:gd name="connsiteY30" fmla="*/ 509377 h 538488"/>
                <a:gd name="connsiteX31" fmla="*/ 333518 w 448133"/>
                <a:gd name="connsiteY31" fmla="*/ 517451 h 538488"/>
                <a:gd name="connsiteX32" fmla="*/ 326718 w 448133"/>
                <a:gd name="connsiteY32" fmla="*/ 162562 h 538488"/>
                <a:gd name="connsiteX33" fmla="*/ 285447 w 448133"/>
                <a:gd name="connsiteY33" fmla="*/ 162562 h 538488"/>
                <a:gd name="connsiteX34" fmla="*/ 285447 w 448133"/>
                <a:gd name="connsiteY34" fmla="*/ 121321 h 538488"/>
                <a:gd name="connsiteX35" fmla="*/ 384352 w 448133"/>
                <a:gd name="connsiteY35" fmla="*/ 466657 h 538488"/>
                <a:gd name="connsiteX36" fmla="*/ 376271 w 448133"/>
                <a:gd name="connsiteY36" fmla="*/ 474737 h 538488"/>
                <a:gd name="connsiteX37" fmla="*/ 362640 w 448133"/>
                <a:gd name="connsiteY37" fmla="*/ 474737 h 538488"/>
                <a:gd name="connsiteX38" fmla="*/ 362640 w 448133"/>
                <a:gd name="connsiteY38" fmla="*/ 173132 h 538488"/>
                <a:gd name="connsiteX39" fmla="*/ 362631 w 448133"/>
                <a:gd name="connsiteY39" fmla="*/ 172631 h 538488"/>
                <a:gd name="connsiteX40" fmla="*/ 359722 w 448133"/>
                <a:gd name="connsiteY40" fmla="*/ 165808 h 538488"/>
                <a:gd name="connsiteX41" fmla="*/ 359721 w 448133"/>
                <a:gd name="connsiteY41" fmla="*/ 165807 h 538488"/>
                <a:gd name="connsiteX42" fmla="*/ 282363 w 448133"/>
                <a:gd name="connsiteY42" fmla="*/ 88504 h 538488"/>
                <a:gd name="connsiteX43" fmla="*/ 282055 w 448133"/>
                <a:gd name="connsiteY43" fmla="*/ 88214 h 538488"/>
                <a:gd name="connsiteX44" fmla="*/ 274932 w 448133"/>
                <a:gd name="connsiteY44" fmla="*/ 85427 h 538488"/>
                <a:gd name="connsiteX45" fmla="*/ 274930 w 448133"/>
                <a:gd name="connsiteY45" fmla="*/ 85427 h 538488"/>
                <a:gd name="connsiteX46" fmla="*/ 63780 w 448133"/>
                <a:gd name="connsiteY46" fmla="*/ 85427 h 538488"/>
                <a:gd name="connsiteX47" fmla="*/ 63780 w 448133"/>
                <a:gd name="connsiteY47" fmla="*/ 71828 h 538488"/>
                <a:gd name="connsiteX48" fmla="*/ 71861 w 448133"/>
                <a:gd name="connsiteY48" fmla="*/ 63747 h 538488"/>
                <a:gd name="connsiteX49" fmla="*/ 376271 w 448133"/>
                <a:gd name="connsiteY49" fmla="*/ 63747 h 538488"/>
                <a:gd name="connsiteX50" fmla="*/ 384352 w 448133"/>
                <a:gd name="connsiteY50" fmla="*/ 71828 h 538488"/>
                <a:gd name="connsiteX51" fmla="*/ 427097 w 448133"/>
                <a:gd name="connsiteY51" fmla="*/ 423943 h 538488"/>
                <a:gd name="connsiteX52" fmla="*/ 419017 w 448133"/>
                <a:gd name="connsiteY52" fmla="*/ 432025 h 538488"/>
                <a:gd name="connsiteX53" fmla="*/ 405385 w 448133"/>
                <a:gd name="connsiteY53" fmla="*/ 432025 h 538488"/>
                <a:gd name="connsiteX54" fmla="*/ 405385 w 448133"/>
                <a:gd name="connsiteY54" fmla="*/ 71829 h 538488"/>
                <a:gd name="connsiteX55" fmla="*/ 376270 w 448133"/>
                <a:gd name="connsiteY55" fmla="*/ 42714 h 538488"/>
                <a:gd name="connsiteX56" fmla="*/ 106527 w 448133"/>
                <a:gd name="connsiteY56" fmla="*/ 42714 h 538488"/>
                <a:gd name="connsiteX57" fmla="*/ 106527 w 448133"/>
                <a:gd name="connsiteY57" fmla="*/ 29115 h 538488"/>
                <a:gd name="connsiteX58" fmla="*/ 114607 w 448133"/>
                <a:gd name="connsiteY58" fmla="*/ 21035 h 538488"/>
                <a:gd name="connsiteX59" fmla="*/ 419017 w 448133"/>
                <a:gd name="connsiteY59" fmla="*/ 21035 h 538488"/>
                <a:gd name="connsiteX60" fmla="*/ 427097 w 448133"/>
                <a:gd name="connsiteY60" fmla="*/ 29115 h 538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448133" h="538488">
                  <a:moveTo>
                    <a:pt x="419018" y="0"/>
                  </a:moveTo>
                  <a:lnTo>
                    <a:pt x="114607" y="0"/>
                  </a:lnTo>
                  <a:cubicBezTo>
                    <a:pt x="98552" y="0"/>
                    <a:pt x="85492" y="13060"/>
                    <a:pt x="85492" y="29115"/>
                  </a:cubicBezTo>
                  <a:lnTo>
                    <a:pt x="85492" y="42715"/>
                  </a:lnTo>
                  <a:lnTo>
                    <a:pt x="71861" y="42715"/>
                  </a:lnTo>
                  <a:cubicBezTo>
                    <a:pt x="55806" y="42715"/>
                    <a:pt x="42745" y="55775"/>
                    <a:pt x="42745" y="71830"/>
                  </a:cubicBezTo>
                  <a:lnTo>
                    <a:pt x="42745" y="85429"/>
                  </a:lnTo>
                  <a:lnTo>
                    <a:pt x="29122" y="85429"/>
                  </a:lnTo>
                  <a:cubicBezTo>
                    <a:pt x="13064" y="85429"/>
                    <a:pt x="0" y="98487"/>
                    <a:pt x="0" y="114538"/>
                  </a:cubicBezTo>
                  <a:lnTo>
                    <a:pt x="0" y="509379"/>
                  </a:lnTo>
                  <a:cubicBezTo>
                    <a:pt x="0" y="525430"/>
                    <a:pt x="13064" y="538488"/>
                    <a:pt x="29122" y="538488"/>
                  </a:cubicBezTo>
                  <a:lnTo>
                    <a:pt x="333518" y="538488"/>
                  </a:lnTo>
                  <a:cubicBezTo>
                    <a:pt x="349576" y="538488"/>
                    <a:pt x="362641" y="525430"/>
                    <a:pt x="362641" y="509379"/>
                  </a:cubicBezTo>
                  <a:lnTo>
                    <a:pt x="362641" y="495773"/>
                  </a:lnTo>
                  <a:lnTo>
                    <a:pt x="376272" y="495773"/>
                  </a:lnTo>
                  <a:cubicBezTo>
                    <a:pt x="392327" y="495773"/>
                    <a:pt x="405387" y="482713"/>
                    <a:pt x="405387" y="466658"/>
                  </a:cubicBezTo>
                  <a:lnTo>
                    <a:pt x="405387" y="453059"/>
                  </a:lnTo>
                  <a:lnTo>
                    <a:pt x="419019" y="453059"/>
                  </a:lnTo>
                  <a:cubicBezTo>
                    <a:pt x="435074" y="453059"/>
                    <a:pt x="448134" y="439998"/>
                    <a:pt x="448134" y="423943"/>
                  </a:cubicBezTo>
                  <a:lnTo>
                    <a:pt x="448134" y="29115"/>
                  </a:lnTo>
                  <a:cubicBezTo>
                    <a:pt x="448132" y="13060"/>
                    <a:pt x="435071" y="0"/>
                    <a:pt x="419018" y="0"/>
                  </a:cubicBezTo>
                  <a:close/>
                  <a:moveTo>
                    <a:pt x="333518" y="517451"/>
                  </a:moveTo>
                  <a:lnTo>
                    <a:pt x="29122" y="517451"/>
                  </a:lnTo>
                  <a:cubicBezTo>
                    <a:pt x="24663" y="517451"/>
                    <a:pt x="21035" y="513830"/>
                    <a:pt x="21035" y="509377"/>
                  </a:cubicBezTo>
                  <a:lnTo>
                    <a:pt x="21035" y="114536"/>
                  </a:lnTo>
                  <a:cubicBezTo>
                    <a:pt x="21035" y="110084"/>
                    <a:pt x="24663" y="106461"/>
                    <a:pt x="29122" y="106461"/>
                  </a:cubicBezTo>
                  <a:lnTo>
                    <a:pt x="264412" y="106461"/>
                  </a:lnTo>
                  <a:lnTo>
                    <a:pt x="264412" y="173079"/>
                  </a:lnTo>
                  <a:cubicBezTo>
                    <a:pt x="264412" y="178887"/>
                    <a:pt x="269122" y="183596"/>
                    <a:pt x="274930" y="183596"/>
                  </a:cubicBezTo>
                  <a:lnTo>
                    <a:pt x="341606" y="183596"/>
                  </a:lnTo>
                  <a:lnTo>
                    <a:pt x="341606" y="509377"/>
                  </a:lnTo>
                  <a:cubicBezTo>
                    <a:pt x="341605" y="513830"/>
                    <a:pt x="337978" y="517451"/>
                    <a:pt x="333518" y="517451"/>
                  </a:cubicBezTo>
                  <a:close/>
                  <a:moveTo>
                    <a:pt x="326718" y="162562"/>
                  </a:moveTo>
                  <a:lnTo>
                    <a:pt x="285447" y="162562"/>
                  </a:lnTo>
                  <a:lnTo>
                    <a:pt x="285447" y="121321"/>
                  </a:lnTo>
                  <a:close/>
                  <a:moveTo>
                    <a:pt x="384352" y="466657"/>
                  </a:moveTo>
                  <a:cubicBezTo>
                    <a:pt x="384352" y="471120"/>
                    <a:pt x="380734" y="474737"/>
                    <a:pt x="376271" y="474737"/>
                  </a:cubicBezTo>
                  <a:lnTo>
                    <a:pt x="362640" y="474737"/>
                  </a:lnTo>
                  <a:lnTo>
                    <a:pt x="362640" y="173132"/>
                  </a:lnTo>
                  <a:cubicBezTo>
                    <a:pt x="362640" y="173129"/>
                    <a:pt x="362637" y="172935"/>
                    <a:pt x="362631" y="172631"/>
                  </a:cubicBezTo>
                  <a:cubicBezTo>
                    <a:pt x="362586" y="170069"/>
                    <a:pt x="361532" y="167624"/>
                    <a:pt x="359722" y="165808"/>
                  </a:cubicBezTo>
                  <a:cubicBezTo>
                    <a:pt x="359721" y="165807"/>
                    <a:pt x="359721" y="165807"/>
                    <a:pt x="359721" y="165807"/>
                  </a:cubicBezTo>
                  <a:cubicBezTo>
                    <a:pt x="359667" y="165751"/>
                    <a:pt x="282363" y="88504"/>
                    <a:pt x="282363" y="88504"/>
                  </a:cubicBezTo>
                  <a:cubicBezTo>
                    <a:pt x="282353" y="88494"/>
                    <a:pt x="282237" y="88385"/>
                    <a:pt x="282055" y="88214"/>
                  </a:cubicBezTo>
                  <a:cubicBezTo>
                    <a:pt x="280126" y="86409"/>
                    <a:pt x="277574" y="85409"/>
                    <a:pt x="274932" y="85427"/>
                  </a:cubicBezTo>
                  <a:lnTo>
                    <a:pt x="274930" y="85427"/>
                  </a:lnTo>
                  <a:lnTo>
                    <a:pt x="63780" y="85427"/>
                  </a:lnTo>
                  <a:lnTo>
                    <a:pt x="63780" y="71828"/>
                  </a:lnTo>
                  <a:cubicBezTo>
                    <a:pt x="63780" y="67365"/>
                    <a:pt x="67398" y="63747"/>
                    <a:pt x="71861" y="63747"/>
                  </a:cubicBezTo>
                  <a:lnTo>
                    <a:pt x="376271" y="63747"/>
                  </a:lnTo>
                  <a:cubicBezTo>
                    <a:pt x="380734" y="63747"/>
                    <a:pt x="384352" y="67365"/>
                    <a:pt x="384352" y="71828"/>
                  </a:cubicBezTo>
                  <a:close/>
                  <a:moveTo>
                    <a:pt x="427097" y="423943"/>
                  </a:moveTo>
                  <a:cubicBezTo>
                    <a:pt x="427097" y="428398"/>
                    <a:pt x="423473" y="432025"/>
                    <a:pt x="419017" y="432025"/>
                  </a:cubicBezTo>
                  <a:lnTo>
                    <a:pt x="405385" y="432025"/>
                  </a:lnTo>
                  <a:lnTo>
                    <a:pt x="405385" y="71829"/>
                  </a:lnTo>
                  <a:cubicBezTo>
                    <a:pt x="405385" y="55774"/>
                    <a:pt x="392325" y="42714"/>
                    <a:pt x="376270" y="42714"/>
                  </a:cubicBezTo>
                  <a:lnTo>
                    <a:pt x="106527" y="42714"/>
                  </a:lnTo>
                  <a:lnTo>
                    <a:pt x="106527" y="29115"/>
                  </a:lnTo>
                  <a:cubicBezTo>
                    <a:pt x="106527" y="24660"/>
                    <a:pt x="110152" y="21035"/>
                    <a:pt x="114607" y="21035"/>
                  </a:cubicBezTo>
                  <a:lnTo>
                    <a:pt x="419017" y="21035"/>
                  </a:lnTo>
                  <a:cubicBezTo>
                    <a:pt x="423472" y="21035"/>
                    <a:pt x="427097" y="24659"/>
                    <a:pt x="427097" y="29115"/>
                  </a:cubicBezTo>
                  <a:close/>
                </a:path>
              </a:pathLst>
            </a:custGeom>
            <a:solidFill>
              <a:schemeClr val="bg1"/>
            </a:solidFill>
            <a:ln w="10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3" name="Group 4">
              <a:extLst>
                <a:ext uri="{FF2B5EF4-FFF2-40B4-BE49-F238E27FC236}">
                  <a16:creationId xmlns:a16="http://schemas.microsoft.com/office/drawing/2014/main" id="{EA5E542D-5466-4868-8DC1-E77F9A88164C}"/>
                </a:ext>
              </a:extLst>
            </p:cNvPr>
            <p:cNvGrpSpPr>
              <a:grpSpLocks noChangeAspect="1"/>
            </p:cNvGrpSpPr>
            <p:nvPr userDrawn="1"/>
          </p:nvGrpSpPr>
          <p:grpSpPr bwMode="auto">
            <a:xfrm flipH="1">
              <a:off x="5790804" y="5252006"/>
              <a:ext cx="610868" cy="511472"/>
              <a:chOff x="1400" y="117"/>
              <a:chExt cx="4880" cy="4086"/>
            </a:xfrm>
            <a:solidFill>
              <a:schemeClr val="bg1"/>
            </a:solidFill>
          </p:grpSpPr>
          <p:sp>
            <p:nvSpPr>
              <p:cNvPr id="34" name="Freeform 5">
                <a:extLst>
                  <a:ext uri="{FF2B5EF4-FFF2-40B4-BE49-F238E27FC236}">
                    <a16:creationId xmlns:a16="http://schemas.microsoft.com/office/drawing/2014/main" id="{667896AC-B369-4764-AEA6-DE7C0C37D1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00" y="117"/>
                <a:ext cx="4880" cy="2370"/>
              </a:xfrm>
              <a:custGeom>
                <a:avLst/>
                <a:gdLst>
                  <a:gd name="T0" fmla="*/ 1028 w 2056"/>
                  <a:gd name="T1" fmla="*/ 998 h 998"/>
                  <a:gd name="T2" fmla="*/ 1014 w 2056"/>
                  <a:gd name="T3" fmla="*/ 995 h 998"/>
                  <a:gd name="T4" fmla="*/ 22 w 2056"/>
                  <a:gd name="T5" fmla="*/ 528 h 998"/>
                  <a:gd name="T6" fmla="*/ 7 w 2056"/>
                  <a:gd name="T7" fmla="*/ 486 h 998"/>
                  <a:gd name="T8" fmla="*/ 22 w 2056"/>
                  <a:gd name="T9" fmla="*/ 470 h 998"/>
                  <a:gd name="T10" fmla="*/ 1014 w 2056"/>
                  <a:gd name="T11" fmla="*/ 4 h 998"/>
                  <a:gd name="T12" fmla="*/ 1042 w 2056"/>
                  <a:gd name="T13" fmla="*/ 4 h 998"/>
                  <a:gd name="T14" fmla="*/ 2034 w 2056"/>
                  <a:gd name="T15" fmla="*/ 470 h 998"/>
                  <a:gd name="T16" fmla="*/ 2049 w 2056"/>
                  <a:gd name="T17" fmla="*/ 513 h 998"/>
                  <a:gd name="T18" fmla="*/ 2034 w 2056"/>
                  <a:gd name="T19" fmla="*/ 528 h 998"/>
                  <a:gd name="T20" fmla="*/ 1042 w 2056"/>
                  <a:gd name="T21" fmla="*/ 995 h 998"/>
                  <a:gd name="T22" fmla="*/ 1028 w 2056"/>
                  <a:gd name="T23" fmla="*/ 998 h 998"/>
                  <a:gd name="T24" fmla="*/ 111 w 2056"/>
                  <a:gd name="T25" fmla="*/ 499 h 998"/>
                  <a:gd name="T26" fmla="*/ 1028 w 2056"/>
                  <a:gd name="T27" fmla="*/ 931 h 998"/>
                  <a:gd name="T28" fmla="*/ 1945 w 2056"/>
                  <a:gd name="T29" fmla="*/ 499 h 998"/>
                  <a:gd name="T30" fmla="*/ 1028 w 2056"/>
                  <a:gd name="T31" fmla="*/ 68 h 998"/>
                  <a:gd name="T32" fmla="*/ 111 w 2056"/>
                  <a:gd name="T33" fmla="*/ 499 h 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56" h="998">
                    <a:moveTo>
                      <a:pt x="1028" y="998"/>
                    </a:moveTo>
                    <a:cubicBezTo>
                      <a:pt x="1023" y="998"/>
                      <a:pt x="1019" y="997"/>
                      <a:pt x="1014" y="995"/>
                    </a:cubicBezTo>
                    <a:cubicBezTo>
                      <a:pt x="22" y="528"/>
                      <a:pt x="22" y="528"/>
                      <a:pt x="22" y="528"/>
                    </a:cubicBezTo>
                    <a:cubicBezTo>
                      <a:pt x="6" y="521"/>
                      <a:pt x="0" y="502"/>
                      <a:pt x="7" y="486"/>
                    </a:cubicBezTo>
                    <a:cubicBezTo>
                      <a:pt x="10" y="479"/>
                      <a:pt x="16" y="474"/>
                      <a:pt x="22" y="470"/>
                    </a:cubicBezTo>
                    <a:cubicBezTo>
                      <a:pt x="1014" y="4"/>
                      <a:pt x="1014" y="4"/>
                      <a:pt x="1014" y="4"/>
                    </a:cubicBezTo>
                    <a:cubicBezTo>
                      <a:pt x="1023" y="0"/>
                      <a:pt x="1033" y="0"/>
                      <a:pt x="1042" y="4"/>
                    </a:cubicBezTo>
                    <a:cubicBezTo>
                      <a:pt x="2034" y="470"/>
                      <a:pt x="2034" y="470"/>
                      <a:pt x="2034" y="470"/>
                    </a:cubicBezTo>
                    <a:cubicBezTo>
                      <a:pt x="2050" y="478"/>
                      <a:pt x="2056" y="497"/>
                      <a:pt x="2049" y="513"/>
                    </a:cubicBezTo>
                    <a:cubicBezTo>
                      <a:pt x="2046" y="520"/>
                      <a:pt x="2040" y="525"/>
                      <a:pt x="2034" y="528"/>
                    </a:cubicBezTo>
                    <a:cubicBezTo>
                      <a:pt x="1042" y="995"/>
                      <a:pt x="1042" y="995"/>
                      <a:pt x="1042" y="995"/>
                    </a:cubicBezTo>
                    <a:cubicBezTo>
                      <a:pt x="1037" y="997"/>
                      <a:pt x="1033" y="998"/>
                      <a:pt x="1028" y="998"/>
                    </a:cubicBezTo>
                    <a:close/>
                    <a:moveTo>
                      <a:pt x="111" y="499"/>
                    </a:moveTo>
                    <a:cubicBezTo>
                      <a:pt x="1028" y="931"/>
                      <a:pt x="1028" y="931"/>
                      <a:pt x="1028" y="931"/>
                    </a:cubicBezTo>
                    <a:cubicBezTo>
                      <a:pt x="1945" y="499"/>
                      <a:pt x="1945" y="499"/>
                      <a:pt x="1945" y="499"/>
                    </a:cubicBezTo>
                    <a:cubicBezTo>
                      <a:pt x="1028" y="68"/>
                      <a:pt x="1028" y="68"/>
                      <a:pt x="1028" y="68"/>
                    </a:cubicBezTo>
                    <a:lnTo>
                      <a:pt x="111" y="4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6">
                <a:extLst>
                  <a:ext uri="{FF2B5EF4-FFF2-40B4-BE49-F238E27FC236}">
                    <a16:creationId xmlns:a16="http://schemas.microsoft.com/office/drawing/2014/main" id="{E2CC162E-928A-4F78-9C79-FFA4A14F5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" y="1658"/>
                <a:ext cx="152" cy="950"/>
              </a:xfrm>
              <a:custGeom>
                <a:avLst/>
                <a:gdLst>
                  <a:gd name="T0" fmla="*/ 32 w 64"/>
                  <a:gd name="T1" fmla="*/ 400 h 400"/>
                  <a:gd name="T2" fmla="*/ 0 w 64"/>
                  <a:gd name="T3" fmla="*/ 368 h 400"/>
                  <a:gd name="T4" fmla="*/ 0 w 64"/>
                  <a:gd name="T5" fmla="*/ 32 h 400"/>
                  <a:gd name="T6" fmla="*/ 32 w 64"/>
                  <a:gd name="T7" fmla="*/ 0 h 400"/>
                  <a:gd name="T8" fmla="*/ 64 w 64"/>
                  <a:gd name="T9" fmla="*/ 32 h 400"/>
                  <a:gd name="T10" fmla="*/ 64 w 64"/>
                  <a:gd name="T11" fmla="*/ 368 h 400"/>
                  <a:gd name="T12" fmla="*/ 32 w 64"/>
                  <a:gd name="T13" fmla="*/ 40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400">
                    <a:moveTo>
                      <a:pt x="32" y="400"/>
                    </a:moveTo>
                    <a:cubicBezTo>
                      <a:pt x="14" y="400"/>
                      <a:pt x="0" y="386"/>
                      <a:pt x="0" y="36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368"/>
                      <a:pt x="64" y="368"/>
                      <a:pt x="64" y="368"/>
                    </a:cubicBezTo>
                    <a:cubicBezTo>
                      <a:pt x="64" y="386"/>
                      <a:pt x="50" y="400"/>
                      <a:pt x="32" y="4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7">
                <a:extLst>
                  <a:ext uri="{FF2B5EF4-FFF2-40B4-BE49-F238E27FC236}">
                    <a16:creationId xmlns:a16="http://schemas.microsoft.com/office/drawing/2014/main" id="{FE4C28B9-C48F-4933-9C3F-CD434A6F7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58"/>
                <a:ext cx="152" cy="950"/>
              </a:xfrm>
              <a:custGeom>
                <a:avLst/>
                <a:gdLst>
                  <a:gd name="T0" fmla="*/ 32 w 64"/>
                  <a:gd name="T1" fmla="*/ 400 h 400"/>
                  <a:gd name="T2" fmla="*/ 0 w 64"/>
                  <a:gd name="T3" fmla="*/ 368 h 400"/>
                  <a:gd name="T4" fmla="*/ 0 w 64"/>
                  <a:gd name="T5" fmla="*/ 32 h 400"/>
                  <a:gd name="T6" fmla="*/ 32 w 64"/>
                  <a:gd name="T7" fmla="*/ 0 h 400"/>
                  <a:gd name="T8" fmla="*/ 64 w 64"/>
                  <a:gd name="T9" fmla="*/ 32 h 400"/>
                  <a:gd name="T10" fmla="*/ 64 w 64"/>
                  <a:gd name="T11" fmla="*/ 368 h 400"/>
                  <a:gd name="T12" fmla="*/ 32 w 64"/>
                  <a:gd name="T13" fmla="*/ 40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400">
                    <a:moveTo>
                      <a:pt x="32" y="400"/>
                    </a:moveTo>
                    <a:cubicBezTo>
                      <a:pt x="14" y="400"/>
                      <a:pt x="0" y="386"/>
                      <a:pt x="0" y="36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368"/>
                      <a:pt x="64" y="368"/>
                      <a:pt x="64" y="368"/>
                    </a:cubicBezTo>
                    <a:cubicBezTo>
                      <a:pt x="64" y="386"/>
                      <a:pt x="50" y="400"/>
                      <a:pt x="32" y="4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8">
                <a:extLst>
                  <a:ext uri="{FF2B5EF4-FFF2-40B4-BE49-F238E27FC236}">
                    <a16:creationId xmlns:a16="http://schemas.microsoft.com/office/drawing/2014/main" id="{3C2F8522-A4C2-4587-B867-566EDA35B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" y="2456"/>
                <a:ext cx="3190" cy="930"/>
              </a:xfrm>
              <a:custGeom>
                <a:avLst/>
                <a:gdLst>
                  <a:gd name="T0" fmla="*/ 672 w 1344"/>
                  <a:gd name="T1" fmla="*/ 392 h 392"/>
                  <a:gd name="T2" fmla="*/ 0 w 1344"/>
                  <a:gd name="T3" fmla="*/ 32 h 392"/>
                  <a:gd name="T4" fmla="*/ 32 w 1344"/>
                  <a:gd name="T5" fmla="*/ 0 h 392"/>
                  <a:gd name="T6" fmla="*/ 64 w 1344"/>
                  <a:gd name="T7" fmla="*/ 32 h 392"/>
                  <a:gd name="T8" fmla="*/ 672 w 1344"/>
                  <a:gd name="T9" fmla="*/ 328 h 392"/>
                  <a:gd name="T10" fmla="*/ 1280 w 1344"/>
                  <a:gd name="T11" fmla="*/ 32 h 392"/>
                  <a:gd name="T12" fmla="*/ 1312 w 1344"/>
                  <a:gd name="T13" fmla="*/ 0 h 392"/>
                  <a:gd name="T14" fmla="*/ 1344 w 1344"/>
                  <a:gd name="T15" fmla="*/ 32 h 392"/>
                  <a:gd name="T16" fmla="*/ 672 w 1344"/>
                  <a:gd name="T17" fmla="*/ 39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44" h="392">
                    <a:moveTo>
                      <a:pt x="672" y="392"/>
                    </a:moveTo>
                    <a:cubicBezTo>
                      <a:pt x="310" y="392"/>
                      <a:pt x="0" y="194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133"/>
                      <a:pt x="320" y="328"/>
                      <a:pt x="672" y="328"/>
                    </a:cubicBezTo>
                    <a:cubicBezTo>
                      <a:pt x="1024" y="328"/>
                      <a:pt x="1280" y="133"/>
                      <a:pt x="1280" y="32"/>
                    </a:cubicBezTo>
                    <a:cubicBezTo>
                      <a:pt x="1280" y="14"/>
                      <a:pt x="1294" y="0"/>
                      <a:pt x="1312" y="0"/>
                    </a:cubicBezTo>
                    <a:cubicBezTo>
                      <a:pt x="1330" y="0"/>
                      <a:pt x="1344" y="14"/>
                      <a:pt x="1344" y="32"/>
                    </a:cubicBezTo>
                    <a:cubicBezTo>
                      <a:pt x="1344" y="194"/>
                      <a:pt x="1034" y="392"/>
                      <a:pt x="672" y="3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:a16="http://schemas.microsoft.com/office/drawing/2014/main" id="{E92948B3-104F-4A75-9C26-E009763C6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1190"/>
                <a:ext cx="1303" cy="2215"/>
              </a:xfrm>
              <a:custGeom>
                <a:avLst/>
                <a:gdLst>
                  <a:gd name="T0" fmla="*/ 517 w 549"/>
                  <a:gd name="T1" fmla="*/ 933 h 933"/>
                  <a:gd name="T2" fmla="*/ 485 w 549"/>
                  <a:gd name="T3" fmla="*/ 901 h 933"/>
                  <a:gd name="T4" fmla="*/ 485 w 549"/>
                  <a:gd name="T5" fmla="*/ 297 h 933"/>
                  <a:gd name="T6" fmla="*/ 23 w 549"/>
                  <a:gd name="T7" fmla="*/ 66 h 933"/>
                  <a:gd name="T8" fmla="*/ 7 w 549"/>
                  <a:gd name="T9" fmla="*/ 23 h 933"/>
                  <a:gd name="T10" fmla="*/ 49 w 549"/>
                  <a:gd name="T11" fmla="*/ 7 h 933"/>
                  <a:gd name="T12" fmla="*/ 51 w 549"/>
                  <a:gd name="T13" fmla="*/ 8 h 933"/>
                  <a:gd name="T14" fmla="*/ 531 w 549"/>
                  <a:gd name="T15" fmla="*/ 248 h 933"/>
                  <a:gd name="T16" fmla="*/ 549 w 549"/>
                  <a:gd name="T17" fmla="*/ 277 h 933"/>
                  <a:gd name="T18" fmla="*/ 549 w 549"/>
                  <a:gd name="T19" fmla="*/ 901 h 933"/>
                  <a:gd name="T20" fmla="*/ 517 w 549"/>
                  <a:gd name="T21" fmla="*/ 93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9" h="933">
                    <a:moveTo>
                      <a:pt x="517" y="933"/>
                    </a:moveTo>
                    <a:cubicBezTo>
                      <a:pt x="499" y="933"/>
                      <a:pt x="485" y="919"/>
                      <a:pt x="485" y="901"/>
                    </a:cubicBezTo>
                    <a:cubicBezTo>
                      <a:pt x="485" y="297"/>
                      <a:pt x="485" y="297"/>
                      <a:pt x="485" y="297"/>
                    </a:cubicBezTo>
                    <a:cubicBezTo>
                      <a:pt x="23" y="66"/>
                      <a:pt x="23" y="66"/>
                      <a:pt x="23" y="66"/>
                    </a:cubicBezTo>
                    <a:cubicBezTo>
                      <a:pt x="7" y="58"/>
                      <a:pt x="0" y="39"/>
                      <a:pt x="7" y="23"/>
                    </a:cubicBezTo>
                    <a:cubicBezTo>
                      <a:pt x="14" y="7"/>
                      <a:pt x="33" y="0"/>
                      <a:pt x="49" y="7"/>
                    </a:cubicBezTo>
                    <a:cubicBezTo>
                      <a:pt x="50" y="8"/>
                      <a:pt x="51" y="8"/>
                      <a:pt x="51" y="8"/>
                    </a:cubicBezTo>
                    <a:cubicBezTo>
                      <a:pt x="531" y="248"/>
                      <a:pt x="531" y="248"/>
                      <a:pt x="531" y="248"/>
                    </a:cubicBezTo>
                    <a:cubicBezTo>
                      <a:pt x="542" y="254"/>
                      <a:pt x="549" y="265"/>
                      <a:pt x="549" y="277"/>
                    </a:cubicBezTo>
                    <a:cubicBezTo>
                      <a:pt x="549" y="901"/>
                      <a:pt x="549" y="901"/>
                      <a:pt x="549" y="901"/>
                    </a:cubicBezTo>
                    <a:cubicBezTo>
                      <a:pt x="549" y="919"/>
                      <a:pt x="535" y="933"/>
                      <a:pt x="517" y="9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10">
                <a:extLst>
                  <a:ext uri="{FF2B5EF4-FFF2-40B4-BE49-F238E27FC236}">
                    <a16:creationId xmlns:a16="http://schemas.microsoft.com/office/drawing/2014/main" id="{01799D5A-09B4-4B07-8242-8CD3C723CB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51" y="3291"/>
                <a:ext cx="456" cy="456"/>
              </a:xfrm>
              <a:custGeom>
                <a:avLst/>
                <a:gdLst>
                  <a:gd name="T0" fmla="*/ 96 w 192"/>
                  <a:gd name="T1" fmla="*/ 192 h 192"/>
                  <a:gd name="T2" fmla="*/ 0 w 192"/>
                  <a:gd name="T3" fmla="*/ 96 h 192"/>
                  <a:gd name="T4" fmla="*/ 96 w 192"/>
                  <a:gd name="T5" fmla="*/ 0 h 192"/>
                  <a:gd name="T6" fmla="*/ 192 w 192"/>
                  <a:gd name="T7" fmla="*/ 96 h 192"/>
                  <a:gd name="T8" fmla="*/ 96 w 192"/>
                  <a:gd name="T9" fmla="*/ 192 h 192"/>
                  <a:gd name="T10" fmla="*/ 96 w 192"/>
                  <a:gd name="T11" fmla="*/ 64 h 192"/>
                  <a:gd name="T12" fmla="*/ 64 w 192"/>
                  <a:gd name="T13" fmla="*/ 96 h 192"/>
                  <a:gd name="T14" fmla="*/ 96 w 192"/>
                  <a:gd name="T15" fmla="*/ 128 h 192"/>
                  <a:gd name="T16" fmla="*/ 128 w 192"/>
                  <a:gd name="T17" fmla="*/ 96 h 192"/>
                  <a:gd name="T18" fmla="*/ 96 w 192"/>
                  <a:gd name="T19" fmla="*/ 6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2" h="192">
                    <a:moveTo>
                      <a:pt x="96" y="192"/>
                    </a:moveTo>
                    <a:cubicBezTo>
                      <a:pt x="43" y="192"/>
                      <a:pt x="0" y="149"/>
                      <a:pt x="0" y="96"/>
                    </a:cubicBezTo>
                    <a:cubicBezTo>
                      <a:pt x="0" y="43"/>
                      <a:pt x="43" y="0"/>
                      <a:pt x="96" y="0"/>
                    </a:cubicBezTo>
                    <a:cubicBezTo>
                      <a:pt x="149" y="0"/>
                      <a:pt x="192" y="43"/>
                      <a:pt x="192" y="96"/>
                    </a:cubicBezTo>
                    <a:cubicBezTo>
                      <a:pt x="192" y="149"/>
                      <a:pt x="149" y="192"/>
                      <a:pt x="96" y="192"/>
                    </a:cubicBezTo>
                    <a:close/>
                    <a:moveTo>
                      <a:pt x="96" y="64"/>
                    </a:moveTo>
                    <a:cubicBezTo>
                      <a:pt x="78" y="64"/>
                      <a:pt x="64" y="78"/>
                      <a:pt x="64" y="96"/>
                    </a:cubicBezTo>
                    <a:cubicBezTo>
                      <a:pt x="64" y="114"/>
                      <a:pt x="78" y="128"/>
                      <a:pt x="96" y="128"/>
                    </a:cubicBezTo>
                    <a:cubicBezTo>
                      <a:pt x="114" y="128"/>
                      <a:pt x="128" y="114"/>
                      <a:pt x="128" y="96"/>
                    </a:cubicBezTo>
                    <a:cubicBezTo>
                      <a:pt x="128" y="78"/>
                      <a:pt x="114" y="64"/>
                      <a:pt x="96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11">
                <a:extLst>
                  <a:ext uri="{FF2B5EF4-FFF2-40B4-BE49-F238E27FC236}">
                    <a16:creationId xmlns:a16="http://schemas.microsoft.com/office/drawing/2014/main" id="{D4EFDB07-A4E1-40AF-906D-F1B875F4D1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89" y="3591"/>
                <a:ext cx="385" cy="612"/>
              </a:xfrm>
              <a:custGeom>
                <a:avLst/>
                <a:gdLst>
                  <a:gd name="T0" fmla="*/ 128 w 162"/>
                  <a:gd name="T1" fmla="*/ 258 h 258"/>
                  <a:gd name="T2" fmla="*/ 32 w 162"/>
                  <a:gd name="T3" fmla="*/ 258 h 258"/>
                  <a:gd name="T4" fmla="*/ 0 w 162"/>
                  <a:gd name="T5" fmla="*/ 226 h 258"/>
                  <a:gd name="T6" fmla="*/ 0 w 162"/>
                  <a:gd name="T7" fmla="*/ 223 h 258"/>
                  <a:gd name="T8" fmla="*/ 16 w 162"/>
                  <a:gd name="T9" fmla="*/ 31 h 258"/>
                  <a:gd name="T10" fmla="*/ 49 w 162"/>
                  <a:gd name="T11" fmla="*/ 0 h 258"/>
                  <a:gd name="T12" fmla="*/ 80 w 162"/>
                  <a:gd name="T13" fmla="*/ 34 h 258"/>
                  <a:gd name="T14" fmla="*/ 111 w 162"/>
                  <a:gd name="T15" fmla="*/ 0 h 258"/>
                  <a:gd name="T16" fmla="*/ 144 w 162"/>
                  <a:gd name="T17" fmla="*/ 31 h 258"/>
                  <a:gd name="T18" fmla="*/ 160 w 162"/>
                  <a:gd name="T19" fmla="*/ 223 h 258"/>
                  <a:gd name="T20" fmla="*/ 131 w 162"/>
                  <a:gd name="T21" fmla="*/ 258 h 258"/>
                  <a:gd name="T22" fmla="*/ 128 w 162"/>
                  <a:gd name="T23" fmla="*/ 258 h 258"/>
                  <a:gd name="T24" fmla="*/ 67 w 162"/>
                  <a:gd name="T25" fmla="*/ 194 h 258"/>
                  <a:gd name="T26" fmla="*/ 93 w 162"/>
                  <a:gd name="T27" fmla="*/ 194 h 258"/>
                  <a:gd name="T28" fmla="*/ 80 w 162"/>
                  <a:gd name="T29" fmla="*/ 37 h 258"/>
                  <a:gd name="T30" fmla="*/ 80 w 162"/>
                  <a:gd name="T31" fmla="*/ 34 h 258"/>
                  <a:gd name="T32" fmla="*/ 80 w 162"/>
                  <a:gd name="T33" fmla="*/ 37 h 258"/>
                  <a:gd name="T34" fmla="*/ 67 w 162"/>
                  <a:gd name="T35" fmla="*/ 194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258">
                    <a:moveTo>
                      <a:pt x="128" y="258"/>
                    </a:moveTo>
                    <a:cubicBezTo>
                      <a:pt x="32" y="258"/>
                      <a:pt x="32" y="258"/>
                      <a:pt x="32" y="258"/>
                    </a:cubicBezTo>
                    <a:cubicBezTo>
                      <a:pt x="14" y="258"/>
                      <a:pt x="0" y="244"/>
                      <a:pt x="0" y="226"/>
                    </a:cubicBezTo>
                    <a:cubicBezTo>
                      <a:pt x="0" y="225"/>
                      <a:pt x="0" y="224"/>
                      <a:pt x="0" y="22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7" y="14"/>
                      <a:pt x="32" y="0"/>
                      <a:pt x="49" y="0"/>
                    </a:cubicBezTo>
                    <a:cubicBezTo>
                      <a:pt x="67" y="1"/>
                      <a:pt x="81" y="16"/>
                      <a:pt x="80" y="34"/>
                    </a:cubicBezTo>
                    <a:cubicBezTo>
                      <a:pt x="79" y="16"/>
                      <a:pt x="93" y="1"/>
                      <a:pt x="111" y="0"/>
                    </a:cubicBezTo>
                    <a:cubicBezTo>
                      <a:pt x="128" y="0"/>
                      <a:pt x="143" y="14"/>
                      <a:pt x="144" y="31"/>
                    </a:cubicBezTo>
                    <a:cubicBezTo>
                      <a:pt x="160" y="223"/>
                      <a:pt x="160" y="223"/>
                      <a:pt x="160" y="223"/>
                    </a:cubicBezTo>
                    <a:cubicBezTo>
                      <a:pt x="162" y="241"/>
                      <a:pt x="148" y="256"/>
                      <a:pt x="131" y="258"/>
                    </a:cubicBezTo>
                    <a:cubicBezTo>
                      <a:pt x="130" y="258"/>
                      <a:pt x="129" y="258"/>
                      <a:pt x="128" y="258"/>
                    </a:cubicBezTo>
                    <a:close/>
                    <a:moveTo>
                      <a:pt x="67" y="194"/>
                    </a:moveTo>
                    <a:cubicBezTo>
                      <a:pt x="93" y="194"/>
                      <a:pt x="93" y="194"/>
                      <a:pt x="93" y="194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0" y="36"/>
                      <a:pt x="80" y="35"/>
                      <a:pt x="80" y="34"/>
                    </a:cubicBezTo>
                    <a:cubicBezTo>
                      <a:pt x="80" y="35"/>
                      <a:pt x="80" y="36"/>
                      <a:pt x="80" y="37"/>
                    </a:cubicBezTo>
                    <a:lnTo>
                      <a:pt x="67" y="1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2360459" cy="4630546"/>
          </a:xfrm>
          <a:custGeom>
            <a:avLst/>
            <a:gdLst>
              <a:gd name="connsiteX0" fmla="*/ 0 w 2360459"/>
              <a:gd name="connsiteY0" fmla="*/ 0 h 4630546"/>
              <a:gd name="connsiteX1" fmla="*/ 1339335 w 2360459"/>
              <a:gd name="connsiteY1" fmla="*/ 0 h 4630546"/>
              <a:gd name="connsiteX2" fmla="*/ 2207963 w 2360459"/>
              <a:gd name="connsiteY2" fmla="*/ 501388 h 4630546"/>
              <a:gd name="connsiteX3" fmla="*/ 2360459 w 2360459"/>
              <a:gd name="connsiteY3" fmla="*/ 765442 h 4630546"/>
              <a:gd name="connsiteX4" fmla="*/ 2360459 w 2360459"/>
              <a:gd name="connsiteY4" fmla="*/ 3138636 h 4630546"/>
              <a:gd name="connsiteX5" fmla="*/ 2207963 w 2360459"/>
              <a:gd name="connsiteY5" fmla="*/ 3402715 h 4630546"/>
              <a:gd name="connsiteX6" fmla="*/ 152225 w 2360459"/>
              <a:gd name="connsiteY6" fmla="*/ 4589787 h 4630546"/>
              <a:gd name="connsiteX7" fmla="*/ 12 w 2360459"/>
              <a:gd name="connsiteY7" fmla="*/ 4630546 h 4630546"/>
              <a:gd name="connsiteX8" fmla="*/ 0 w 2360459"/>
              <a:gd name="connsiteY8" fmla="*/ 4630544 h 463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0459" h="4630546">
                <a:moveTo>
                  <a:pt x="0" y="0"/>
                </a:moveTo>
                <a:lnTo>
                  <a:pt x="1339335" y="0"/>
                </a:lnTo>
                <a:lnTo>
                  <a:pt x="2207963" y="501388"/>
                </a:lnTo>
                <a:cubicBezTo>
                  <a:pt x="2302252" y="555741"/>
                  <a:pt x="2360459" y="656248"/>
                  <a:pt x="2360459" y="765442"/>
                </a:cubicBezTo>
                <a:lnTo>
                  <a:pt x="2360459" y="3138636"/>
                </a:lnTo>
                <a:cubicBezTo>
                  <a:pt x="2360459" y="3247829"/>
                  <a:pt x="2302252" y="3348362"/>
                  <a:pt x="2207963" y="3402715"/>
                </a:cubicBezTo>
                <a:lnTo>
                  <a:pt x="152225" y="4589787"/>
                </a:lnTo>
                <a:cubicBezTo>
                  <a:pt x="105094" y="4616951"/>
                  <a:pt x="52541" y="4630546"/>
                  <a:pt x="12" y="4630546"/>
                </a:cubicBezTo>
                <a:lnTo>
                  <a:pt x="0" y="4630544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Consultant picture</a:t>
            </a:r>
          </a:p>
        </p:txBody>
      </p:sp>
      <p:pic>
        <p:nvPicPr>
          <p:cNvPr id="44" name="Grafik 43" descr="Ein Bild, das Text enthält.&#10;&#10;Automatisch generierte Beschreibung">
            <a:extLst>
              <a:ext uri="{FF2B5EF4-FFF2-40B4-BE49-F238E27FC236}">
                <a16:creationId xmlns:a16="http://schemas.microsoft.com/office/drawing/2014/main" id="{EE0840A5-D7EF-414E-B986-664B5F44701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497815" y="774079"/>
            <a:ext cx="1285968" cy="678991"/>
          </a:xfrm>
          <a:prstGeom prst="rect">
            <a:avLst/>
          </a:prstGeom>
        </p:spPr>
      </p:pic>
      <p:pic>
        <p:nvPicPr>
          <p:cNvPr id="45" name="Picture 15">
            <a:extLst>
              <a:ext uri="{FF2B5EF4-FFF2-40B4-BE49-F238E27FC236}">
                <a16:creationId xmlns:a16="http://schemas.microsoft.com/office/drawing/2014/main" id="{A35FE029-E3DF-40FB-84A7-00FB999998E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9571038" y="248750"/>
            <a:ext cx="2202304" cy="37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109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Referen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251142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4B397D64-305A-432F-AEC7-ABB004628D98}"/>
              </a:ext>
            </a:extLst>
          </p:cNvPr>
          <p:cNvSpPr/>
          <p:nvPr userDrawn="1"/>
        </p:nvSpPr>
        <p:spPr>
          <a:xfrm flipV="1">
            <a:off x="0" y="0"/>
            <a:ext cx="4470400" cy="6858000"/>
          </a:xfrm>
          <a:custGeom>
            <a:avLst/>
            <a:gdLst>
              <a:gd name="connsiteX0" fmla="*/ 1989273 w 4463208"/>
              <a:gd name="connsiteY0" fmla="*/ 0 h 6858000"/>
              <a:gd name="connsiteX1" fmla="*/ 3566763 w 4463208"/>
              <a:gd name="connsiteY1" fmla="*/ 0 h 6858000"/>
              <a:gd name="connsiteX2" fmla="*/ 3583677 w 4463208"/>
              <a:gd name="connsiteY2" fmla="*/ 28733 h 6858000"/>
              <a:gd name="connsiteX3" fmla="*/ 4351993 w 4463208"/>
              <a:gd name="connsiteY3" fmla="*/ 1333949 h 6858000"/>
              <a:gd name="connsiteX4" fmla="*/ 4351993 w 4463208"/>
              <a:gd name="connsiteY4" fmla="*/ 2144672 h 6858000"/>
              <a:gd name="connsiteX5" fmla="*/ 1612213 w 4463208"/>
              <a:gd name="connsiteY5" fmla="*/ 6799011 h 6858000"/>
              <a:gd name="connsiteX6" fmla="*/ 1577490 w 4463208"/>
              <a:gd name="connsiteY6" fmla="*/ 6858000 h 6858000"/>
              <a:gd name="connsiteX7" fmla="*/ 0 w 4463208"/>
              <a:gd name="connsiteY7" fmla="*/ 6858000 h 6858000"/>
              <a:gd name="connsiteX8" fmla="*/ 34723 w 4463208"/>
              <a:gd name="connsiteY8" fmla="*/ 6799011 h 6858000"/>
              <a:gd name="connsiteX9" fmla="*/ 2774503 w 4463208"/>
              <a:gd name="connsiteY9" fmla="*/ 2144672 h 6858000"/>
              <a:gd name="connsiteX10" fmla="*/ 2774503 w 4463208"/>
              <a:gd name="connsiteY10" fmla="*/ 1333949 h 6858000"/>
              <a:gd name="connsiteX11" fmla="*/ 2006187 w 4463208"/>
              <a:gd name="connsiteY11" fmla="*/ 287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63208" h="6858000">
                <a:moveTo>
                  <a:pt x="1989273" y="0"/>
                </a:moveTo>
                <a:lnTo>
                  <a:pt x="3566763" y="0"/>
                </a:lnTo>
                <a:lnTo>
                  <a:pt x="3583677" y="28733"/>
                </a:lnTo>
                <a:cubicBezTo>
                  <a:pt x="4351993" y="1333949"/>
                  <a:pt x="4351993" y="1333949"/>
                  <a:pt x="4351993" y="1333949"/>
                </a:cubicBezTo>
                <a:cubicBezTo>
                  <a:pt x="4500280" y="1583872"/>
                  <a:pt x="4500280" y="1892717"/>
                  <a:pt x="4351993" y="2144672"/>
                </a:cubicBezTo>
                <a:cubicBezTo>
                  <a:pt x="2670017" y="5002013"/>
                  <a:pt x="1934154" y="6252099"/>
                  <a:pt x="1612213" y="6799011"/>
                </a:cubicBezTo>
                <a:lnTo>
                  <a:pt x="1577490" y="6858000"/>
                </a:lnTo>
                <a:lnTo>
                  <a:pt x="0" y="6858000"/>
                </a:lnTo>
                <a:lnTo>
                  <a:pt x="34723" y="6799011"/>
                </a:lnTo>
                <a:cubicBezTo>
                  <a:pt x="356664" y="6252099"/>
                  <a:pt x="1092527" y="5002013"/>
                  <a:pt x="2774503" y="2144672"/>
                </a:cubicBezTo>
                <a:cubicBezTo>
                  <a:pt x="2922790" y="1892717"/>
                  <a:pt x="2922790" y="1583872"/>
                  <a:pt x="2774503" y="1333949"/>
                </a:cubicBezTo>
                <a:cubicBezTo>
                  <a:pt x="2774503" y="1333949"/>
                  <a:pt x="2774503" y="1333949"/>
                  <a:pt x="2006187" y="28733"/>
                </a:cubicBezTo>
                <a:close/>
              </a:path>
            </a:pathLst>
          </a:cu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Bildplatzhalter 42">
            <a:extLst>
              <a:ext uri="{FF2B5EF4-FFF2-40B4-BE49-F238E27FC236}">
                <a16:creationId xmlns:a16="http://schemas.microsoft.com/office/drawing/2014/main" id="{B0B5B936-F815-4012-AA48-C73D0F76FD4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7987" y="1850834"/>
            <a:ext cx="7479228" cy="4207066"/>
          </a:xfrm>
          <a:prstGeom prst="rect">
            <a:avLst/>
          </a:prstGeom>
          <a:pattFill prst="wdUpDiag">
            <a:fgClr>
              <a:schemeClr val="accent4"/>
            </a:fgClr>
            <a:bgClr>
              <a:schemeClr val="bg1"/>
            </a:bgClr>
          </a:pattFill>
          <a:ln>
            <a:solidFill>
              <a:schemeClr val="accent3"/>
            </a:solidFill>
          </a:ln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Screenshot</a:t>
            </a:r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45" name="Titel 1">
            <a:extLst>
              <a:ext uri="{FF2B5EF4-FFF2-40B4-BE49-F238E27FC236}">
                <a16:creationId xmlns:a16="http://schemas.microsoft.com/office/drawing/2014/main" id="{F4DA25B4-6CBF-4CE8-97A7-A2465DF84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7" y="207360"/>
            <a:ext cx="11376025" cy="369332"/>
          </a:xfrm>
        </p:spPr>
        <p:txBody>
          <a:bodyPr vert="horz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6" name="Textplatzhalter 9">
            <a:extLst>
              <a:ext uri="{FF2B5EF4-FFF2-40B4-BE49-F238E27FC236}">
                <a16:creationId xmlns:a16="http://schemas.microsoft.com/office/drawing/2014/main" id="{D140DD89-DC7B-4832-B41C-A3FE67E644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7" y="576692"/>
            <a:ext cx="11376026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1332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ckup iBo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058861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4B397D64-305A-432F-AEC7-ABB004628D98}"/>
              </a:ext>
            </a:extLst>
          </p:cNvPr>
          <p:cNvSpPr/>
          <p:nvPr userDrawn="1"/>
        </p:nvSpPr>
        <p:spPr>
          <a:xfrm flipV="1">
            <a:off x="0" y="0"/>
            <a:ext cx="4470400" cy="6858000"/>
          </a:xfrm>
          <a:custGeom>
            <a:avLst/>
            <a:gdLst>
              <a:gd name="connsiteX0" fmla="*/ 1989273 w 4463208"/>
              <a:gd name="connsiteY0" fmla="*/ 0 h 6858000"/>
              <a:gd name="connsiteX1" fmla="*/ 3566763 w 4463208"/>
              <a:gd name="connsiteY1" fmla="*/ 0 h 6858000"/>
              <a:gd name="connsiteX2" fmla="*/ 3583677 w 4463208"/>
              <a:gd name="connsiteY2" fmla="*/ 28733 h 6858000"/>
              <a:gd name="connsiteX3" fmla="*/ 4351993 w 4463208"/>
              <a:gd name="connsiteY3" fmla="*/ 1333949 h 6858000"/>
              <a:gd name="connsiteX4" fmla="*/ 4351993 w 4463208"/>
              <a:gd name="connsiteY4" fmla="*/ 2144672 h 6858000"/>
              <a:gd name="connsiteX5" fmla="*/ 1612213 w 4463208"/>
              <a:gd name="connsiteY5" fmla="*/ 6799011 h 6858000"/>
              <a:gd name="connsiteX6" fmla="*/ 1577490 w 4463208"/>
              <a:gd name="connsiteY6" fmla="*/ 6858000 h 6858000"/>
              <a:gd name="connsiteX7" fmla="*/ 0 w 4463208"/>
              <a:gd name="connsiteY7" fmla="*/ 6858000 h 6858000"/>
              <a:gd name="connsiteX8" fmla="*/ 34723 w 4463208"/>
              <a:gd name="connsiteY8" fmla="*/ 6799011 h 6858000"/>
              <a:gd name="connsiteX9" fmla="*/ 2774503 w 4463208"/>
              <a:gd name="connsiteY9" fmla="*/ 2144672 h 6858000"/>
              <a:gd name="connsiteX10" fmla="*/ 2774503 w 4463208"/>
              <a:gd name="connsiteY10" fmla="*/ 1333949 h 6858000"/>
              <a:gd name="connsiteX11" fmla="*/ 2006187 w 4463208"/>
              <a:gd name="connsiteY11" fmla="*/ 287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63208" h="6858000">
                <a:moveTo>
                  <a:pt x="1989273" y="0"/>
                </a:moveTo>
                <a:lnTo>
                  <a:pt x="3566763" y="0"/>
                </a:lnTo>
                <a:lnTo>
                  <a:pt x="3583677" y="28733"/>
                </a:lnTo>
                <a:cubicBezTo>
                  <a:pt x="4351993" y="1333949"/>
                  <a:pt x="4351993" y="1333949"/>
                  <a:pt x="4351993" y="1333949"/>
                </a:cubicBezTo>
                <a:cubicBezTo>
                  <a:pt x="4500280" y="1583872"/>
                  <a:pt x="4500280" y="1892717"/>
                  <a:pt x="4351993" y="2144672"/>
                </a:cubicBezTo>
                <a:cubicBezTo>
                  <a:pt x="2670017" y="5002013"/>
                  <a:pt x="1934154" y="6252099"/>
                  <a:pt x="1612213" y="6799011"/>
                </a:cubicBezTo>
                <a:lnTo>
                  <a:pt x="1577490" y="6858000"/>
                </a:lnTo>
                <a:lnTo>
                  <a:pt x="0" y="6858000"/>
                </a:lnTo>
                <a:lnTo>
                  <a:pt x="34723" y="6799011"/>
                </a:lnTo>
                <a:cubicBezTo>
                  <a:pt x="356664" y="6252099"/>
                  <a:pt x="1092527" y="5002013"/>
                  <a:pt x="2774503" y="2144672"/>
                </a:cubicBezTo>
                <a:cubicBezTo>
                  <a:pt x="2922790" y="1892717"/>
                  <a:pt x="2922790" y="1583872"/>
                  <a:pt x="2774503" y="1333949"/>
                </a:cubicBezTo>
                <a:cubicBezTo>
                  <a:pt x="2774503" y="1333949"/>
                  <a:pt x="2774503" y="1333949"/>
                  <a:pt x="2006187" y="28733"/>
                </a:cubicBezTo>
                <a:close/>
              </a:path>
            </a:pathLst>
          </a:cu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45" name="Titel 1">
            <a:extLst>
              <a:ext uri="{FF2B5EF4-FFF2-40B4-BE49-F238E27FC236}">
                <a16:creationId xmlns:a16="http://schemas.microsoft.com/office/drawing/2014/main" id="{F4DA25B4-6CBF-4CE8-97A7-A2465DF84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7" y="207360"/>
            <a:ext cx="11376025" cy="369332"/>
          </a:xfrm>
        </p:spPr>
        <p:txBody>
          <a:bodyPr vert="horz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6" name="Textplatzhalter 9">
            <a:extLst>
              <a:ext uri="{FF2B5EF4-FFF2-40B4-BE49-F238E27FC236}">
                <a16:creationId xmlns:a16="http://schemas.microsoft.com/office/drawing/2014/main" id="{D140DD89-DC7B-4832-B41C-A3FE67E644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7" y="576692"/>
            <a:ext cx="11376026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  <p:sp>
        <p:nvSpPr>
          <p:cNvPr id="10" name="Bildplatzhalter 42">
            <a:extLst>
              <a:ext uri="{FF2B5EF4-FFF2-40B4-BE49-F238E27FC236}">
                <a16:creationId xmlns:a16="http://schemas.microsoft.com/office/drawing/2014/main" id="{7C5C2230-2B2A-4F9B-A6A4-0A5F3383EB9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82000" y="1633491"/>
            <a:ext cx="6228000" cy="3974829"/>
          </a:xfrm>
          <a:prstGeom prst="rect">
            <a:avLst/>
          </a:prstGeom>
          <a:pattFill prst="wdUpDiag">
            <a:fgClr>
              <a:schemeClr val="accent4"/>
            </a:fgClr>
            <a:bgClr>
              <a:schemeClr val="bg1"/>
            </a:bgClr>
          </a:pattFill>
          <a:ln>
            <a:noFill/>
          </a:ln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Screenshot</a:t>
            </a:r>
          </a:p>
        </p:txBody>
      </p:sp>
    </p:spTree>
    <p:extLst>
      <p:ext uri="{BB962C8B-B14F-4D97-AF65-F5344CB8AC3E}">
        <p14:creationId xmlns:p14="http://schemas.microsoft.com/office/powerpoint/2010/main" val="30438698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ckup iPh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139644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4B397D64-305A-432F-AEC7-ABB004628D98}"/>
              </a:ext>
            </a:extLst>
          </p:cNvPr>
          <p:cNvSpPr/>
          <p:nvPr userDrawn="1"/>
        </p:nvSpPr>
        <p:spPr>
          <a:xfrm flipV="1">
            <a:off x="0" y="0"/>
            <a:ext cx="4470400" cy="6858000"/>
          </a:xfrm>
          <a:custGeom>
            <a:avLst/>
            <a:gdLst>
              <a:gd name="connsiteX0" fmla="*/ 1989273 w 4463208"/>
              <a:gd name="connsiteY0" fmla="*/ 0 h 6858000"/>
              <a:gd name="connsiteX1" fmla="*/ 3566763 w 4463208"/>
              <a:gd name="connsiteY1" fmla="*/ 0 h 6858000"/>
              <a:gd name="connsiteX2" fmla="*/ 3583677 w 4463208"/>
              <a:gd name="connsiteY2" fmla="*/ 28733 h 6858000"/>
              <a:gd name="connsiteX3" fmla="*/ 4351993 w 4463208"/>
              <a:gd name="connsiteY3" fmla="*/ 1333949 h 6858000"/>
              <a:gd name="connsiteX4" fmla="*/ 4351993 w 4463208"/>
              <a:gd name="connsiteY4" fmla="*/ 2144672 h 6858000"/>
              <a:gd name="connsiteX5" fmla="*/ 1612213 w 4463208"/>
              <a:gd name="connsiteY5" fmla="*/ 6799011 h 6858000"/>
              <a:gd name="connsiteX6" fmla="*/ 1577490 w 4463208"/>
              <a:gd name="connsiteY6" fmla="*/ 6858000 h 6858000"/>
              <a:gd name="connsiteX7" fmla="*/ 0 w 4463208"/>
              <a:gd name="connsiteY7" fmla="*/ 6858000 h 6858000"/>
              <a:gd name="connsiteX8" fmla="*/ 34723 w 4463208"/>
              <a:gd name="connsiteY8" fmla="*/ 6799011 h 6858000"/>
              <a:gd name="connsiteX9" fmla="*/ 2774503 w 4463208"/>
              <a:gd name="connsiteY9" fmla="*/ 2144672 h 6858000"/>
              <a:gd name="connsiteX10" fmla="*/ 2774503 w 4463208"/>
              <a:gd name="connsiteY10" fmla="*/ 1333949 h 6858000"/>
              <a:gd name="connsiteX11" fmla="*/ 2006187 w 4463208"/>
              <a:gd name="connsiteY11" fmla="*/ 287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63208" h="6858000">
                <a:moveTo>
                  <a:pt x="1989273" y="0"/>
                </a:moveTo>
                <a:lnTo>
                  <a:pt x="3566763" y="0"/>
                </a:lnTo>
                <a:lnTo>
                  <a:pt x="3583677" y="28733"/>
                </a:lnTo>
                <a:cubicBezTo>
                  <a:pt x="4351993" y="1333949"/>
                  <a:pt x="4351993" y="1333949"/>
                  <a:pt x="4351993" y="1333949"/>
                </a:cubicBezTo>
                <a:cubicBezTo>
                  <a:pt x="4500280" y="1583872"/>
                  <a:pt x="4500280" y="1892717"/>
                  <a:pt x="4351993" y="2144672"/>
                </a:cubicBezTo>
                <a:cubicBezTo>
                  <a:pt x="2670017" y="5002013"/>
                  <a:pt x="1934154" y="6252099"/>
                  <a:pt x="1612213" y="6799011"/>
                </a:cubicBezTo>
                <a:lnTo>
                  <a:pt x="1577490" y="6858000"/>
                </a:lnTo>
                <a:lnTo>
                  <a:pt x="0" y="6858000"/>
                </a:lnTo>
                <a:lnTo>
                  <a:pt x="34723" y="6799011"/>
                </a:lnTo>
                <a:cubicBezTo>
                  <a:pt x="356664" y="6252099"/>
                  <a:pt x="1092527" y="5002013"/>
                  <a:pt x="2774503" y="2144672"/>
                </a:cubicBezTo>
                <a:cubicBezTo>
                  <a:pt x="2922790" y="1892717"/>
                  <a:pt x="2922790" y="1583872"/>
                  <a:pt x="2774503" y="1333949"/>
                </a:cubicBezTo>
                <a:cubicBezTo>
                  <a:pt x="2774503" y="1333949"/>
                  <a:pt x="2774503" y="1333949"/>
                  <a:pt x="2006187" y="28733"/>
                </a:cubicBezTo>
                <a:close/>
              </a:path>
            </a:pathLst>
          </a:cu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9A068F-BD80-4484-AD72-4F790784C9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45" name="Titel 1">
            <a:extLst>
              <a:ext uri="{FF2B5EF4-FFF2-40B4-BE49-F238E27FC236}">
                <a16:creationId xmlns:a16="http://schemas.microsoft.com/office/drawing/2014/main" id="{F4DA25B4-6CBF-4CE8-97A7-A2465DF84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074" y="362112"/>
            <a:ext cx="7603898" cy="369332"/>
          </a:xfrm>
        </p:spPr>
        <p:txBody>
          <a:bodyPr vert="horz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6" name="Textplatzhalter 9">
            <a:extLst>
              <a:ext uri="{FF2B5EF4-FFF2-40B4-BE49-F238E27FC236}">
                <a16:creationId xmlns:a16="http://schemas.microsoft.com/office/drawing/2014/main" id="{D140DD89-DC7B-4832-B41C-A3FE67E644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073" y="731444"/>
            <a:ext cx="7603899" cy="492443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16 </a:t>
            </a:r>
            <a:r>
              <a:rPr lang="de-DE" dirty="0" err="1"/>
              <a:t>pt</a:t>
            </a:r>
            <a:br>
              <a:rPr lang="de-DE" dirty="0"/>
            </a:br>
            <a:r>
              <a:rPr lang="de-DE" dirty="0"/>
              <a:t>2 </a:t>
            </a:r>
            <a:r>
              <a:rPr lang="de-DE" dirty="0" err="1"/>
              <a:t>lines</a:t>
            </a:r>
            <a:r>
              <a:rPr lang="de-DE" dirty="0"/>
              <a:t> possible</a:t>
            </a:r>
            <a:endParaRPr lang="en-US" dirty="0"/>
          </a:p>
        </p:txBody>
      </p:sp>
      <p:sp>
        <p:nvSpPr>
          <p:cNvPr id="20" name="Bildplatzhalter 42">
            <a:extLst>
              <a:ext uri="{FF2B5EF4-FFF2-40B4-BE49-F238E27FC236}">
                <a16:creationId xmlns:a16="http://schemas.microsoft.com/office/drawing/2014/main" id="{9EE5480B-5DAE-40FB-8ED3-FA6884F9C75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323" y="421996"/>
            <a:ext cx="2735754" cy="5780499"/>
          </a:xfrm>
          <a:prstGeom prst="roundRect">
            <a:avLst>
              <a:gd name="adj" fmla="val 10707"/>
            </a:avLst>
          </a:prstGeom>
          <a:pattFill prst="wdUpDiag">
            <a:fgClr>
              <a:schemeClr val="accent4"/>
            </a:fgClr>
            <a:bgClr>
              <a:schemeClr val="bg1"/>
            </a:bgClr>
          </a:pattFill>
          <a:ln>
            <a:noFill/>
          </a:ln>
        </p:spPr>
        <p:txBody>
          <a:bodyPr wrap="square" lIns="162008" tIns="90000" rIns="270021" bIns="90000" anchor="ctr">
            <a:noAutofit/>
          </a:bodyPr>
          <a:lstStyle>
            <a:lvl1pPr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Screenshot</a:t>
            </a:r>
          </a:p>
        </p:txBody>
      </p:sp>
    </p:spTree>
    <p:extLst>
      <p:ext uri="{BB962C8B-B14F-4D97-AF65-F5344CB8AC3E}">
        <p14:creationId xmlns:p14="http://schemas.microsoft.com/office/powerpoint/2010/main" val="2060814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_left_Berylls Gro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164131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8698B48D-E52D-4C65-A295-5FBC8966A1A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5E3149-53FD-4BB8-8E0C-6053E7D595A9}"/>
              </a:ext>
            </a:extLst>
          </p:cNvPr>
          <p:cNvSpPr>
            <a:spLocks/>
          </p:cNvSpPr>
          <p:nvPr userDrawn="1"/>
        </p:nvSpPr>
        <p:spPr bwMode="auto">
          <a:xfrm>
            <a:off x="0" y="1588"/>
            <a:ext cx="2939877" cy="6856412"/>
          </a:xfrm>
          <a:custGeom>
            <a:avLst/>
            <a:gdLst>
              <a:gd name="connsiteX0" fmla="*/ 0 w 2939877"/>
              <a:gd name="connsiteY0" fmla="*/ 0 h 6854825"/>
              <a:gd name="connsiteX1" fmla="*/ 248339 w 2939877"/>
              <a:gd name="connsiteY1" fmla="*/ 0 h 6854825"/>
              <a:gd name="connsiteX2" fmla="*/ 350690 w 2939877"/>
              <a:gd name="connsiteY2" fmla="*/ 0 h 6854825"/>
              <a:gd name="connsiteX3" fmla="*/ 440024 w 2939877"/>
              <a:gd name="connsiteY3" fmla="*/ 0 h 6854825"/>
              <a:gd name="connsiteX4" fmla="*/ 1278923 w 2939877"/>
              <a:gd name="connsiteY4" fmla="*/ 0 h 6854825"/>
              <a:gd name="connsiteX5" fmla="*/ 1590400 w 2939877"/>
              <a:gd name="connsiteY5" fmla="*/ 236268 h 6854825"/>
              <a:gd name="connsiteX6" fmla="*/ 2891545 w 2939877"/>
              <a:gd name="connsiteY6" fmla="*/ 3191145 h 6854825"/>
              <a:gd name="connsiteX7" fmla="*/ 2891545 w 2939877"/>
              <a:gd name="connsiteY7" fmla="*/ 3663680 h 6854825"/>
              <a:gd name="connsiteX8" fmla="*/ 1590400 w 2939877"/>
              <a:gd name="connsiteY8" fmla="*/ 6618558 h 6854825"/>
              <a:gd name="connsiteX9" fmla="*/ 1278923 w 2939877"/>
              <a:gd name="connsiteY9" fmla="*/ 6854825 h 6854825"/>
              <a:gd name="connsiteX10" fmla="*/ 506289 w 2939877"/>
              <a:gd name="connsiteY10" fmla="*/ 6854825 h 6854825"/>
              <a:gd name="connsiteX11" fmla="*/ 350690 w 2939877"/>
              <a:gd name="connsiteY11" fmla="*/ 6854825 h 6854825"/>
              <a:gd name="connsiteX12" fmla="*/ 348859 w 2939877"/>
              <a:gd name="connsiteY12" fmla="*/ 6854825 h 6854825"/>
              <a:gd name="connsiteX13" fmla="*/ 341231 w 2939877"/>
              <a:gd name="connsiteY13" fmla="*/ 6854825 h 6854825"/>
              <a:gd name="connsiteX14" fmla="*/ 336039 w 2939877"/>
              <a:gd name="connsiteY14" fmla="*/ 6854825 h 6854825"/>
              <a:gd name="connsiteX15" fmla="*/ 322074 w 2939877"/>
              <a:gd name="connsiteY15" fmla="*/ 6854825 h 6854825"/>
              <a:gd name="connsiteX16" fmla="*/ 301241 w 2939877"/>
              <a:gd name="connsiteY16" fmla="*/ 6854825 h 6854825"/>
              <a:gd name="connsiteX17" fmla="*/ 272168 w 2939877"/>
              <a:gd name="connsiteY17" fmla="*/ 6854825 h 6854825"/>
              <a:gd name="connsiteX18" fmla="*/ 248339 w 2939877"/>
              <a:gd name="connsiteY18" fmla="*/ 6854825 h 6854825"/>
              <a:gd name="connsiteX19" fmla="*/ 233479 w 2939877"/>
              <a:gd name="connsiteY19" fmla="*/ 6854825 h 6854825"/>
              <a:gd name="connsiteX20" fmla="*/ 45986 w 2939877"/>
              <a:gd name="connsiteY20" fmla="*/ 6854825 h 6854825"/>
              <a:gd name="connsiteX21" fmla="*/ 0 w 2939877"/>
              <a:gd name="connsiteY21" fmla="*/ 6854825 h 685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39877" h="6854825">
                <a:moveTo>
                  <a:pt x="0" y="0"/>
                </a:moveTo>
                <a:lnTo>
                  <a:pt x="248339" y="0"/>
                </a:lnTo>
                <a:lnTo>
                  <a:pt x="350690" y="0"/>
                </a:lnTo>
                <a:lnTo>
                  <a:pt x="440024" y="0"/>
                </a:lnTo>
                <a:cubicBezTo>
                  <a:pt x="706345" y="0"/>
                  <a:pt x="985763" y="0"/>
                  <a:pt x="1278923" y="0"/>
                </a:cubicBezTo>
                <a:cubicBezTo>
                  <a:pt x="1407811" y="0"/>
                  <a:pt x="1525957" y="88984"/>
                  <a:pt x="1590400" y="236268"/>
                </a:cubicBezTo>
                <a:cubicBezTo>
                  <a:pt x="1590400" y="236268"/>
                  <a:pt x="1590400" y="236268"/>
                  <a:pt x="2891545" y="3191145"/>
                </a:cubicBezTo>
                <a:cubicBezTo>
                  <a:pt x="2955988" y="3336895"/>
                  <a:pt x="2955988" y="3516396"/>
                  <a:pt x="2891545" y="3663680"/>
                </a:cubicBezTo>
                <a:cubicBezTo>
                  <a:pt x="2891545" y="3663680"/>
                  <a:pt x="2891545" y="3663680"/>
                  <a:pt x="1590400" y="6618558"/>
                </a:cubicBezTo>
                <a:cubicBezTo>
                  <a:pt x="1525957" y="6764307"/>
                  <a:pt x="1407811" y="6854825"/>
                  <a:pt x="1278923" y="6854825"/>
                </a:cubicBezTo>
                <a:cubicBezTo>
                  <a:pt x="1278923" y="6854825"/>
                  <a:pt x="1278923" y="6854825"/>
                  <a:pt x="506289" y="6854825"/>
                </a:cubicBezTo>
                <a:lnTo>
                  <a:pt x="350690" y="6854825"/>
                </a:lnTo>
                <a:lnTo>
                  <a:pt x="348859" y="6854825"/>
                </a:lnTo>
                <a:lnTo>
                  <a:pt x="341231" y="6854825"/>
                </a:lnTo>
                <a:lnTo>
                  <a:pt x="336039" y="6854825"/>
                </a:lnTo>
                <a:lnTo>
                  <a:pt x="322074" y="6854825"/>
                </a:lnTo>
                <a:lnTo>
                  <a:pt x="301241" y="6854825"/>
                </a:lnTo>
                <a:lnTo>
                  <a:pt x="272168" y="6854825"/>
                </a:lnTo>
                <a:lnTo>
                  <a:pt x="248339" y="6854825"/>
                </a:lnTo>
                <a:lnTo>
                  <a:pt x="233479" y="6854825"/>
                </a:lnTo>
                <a:cubicBezTo>
                  <a:pt x="189525" y="6854825"/>
                  <a:pt x="129087" y="6854825"/>
                  <a:pt x="45986" y="6854825"/>
                </a:cubicBezTo>
                <a:lnTo>
                  <a:pt x="0" y="685482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7925" y="1449388"/>
            <a:ext cx="8276088" cy="430887"/>
          </a:xfrm>
        </p:spPr>
        <p:txBody>
          <a:bodyPr vert="horz" anchor="t"/>
          <a:lstStyle>
            <a:lvl1pPr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 </a:t>
            </a:r>
            <a:r>
              <a:rPr lang="de-DE" dirty="0" err="1"/>
              <a:t>headline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7924" y="2021920"/>
            <a:ext cx="8276087" cy="276999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18 </a:t>
            </a:r>
            <a:r>
              <a:rPr lang="de-DE" dirty="0" err="1"/>
              <a:t>pt</a:t>
            </a:r>
            <a:endParaRPr lang="en-US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4218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_left_B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519291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8698B48D-E52D-4C65-A295-5FBC8966A1A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5E3149-53FD-4BB8-8E0C-6053E7D595A9}"/>
              </a:ext>
            </a:extLst>
          </p:cNvPr>
          <p:cNvSpPr>
            <a:spLocks/>
          </p:cNvSpPr>
          <p:nvPr userDrawn="1"/>
        </p:nvSpPr>
        <p:spPr bwMode="auto">
          <a:xfrm>
            <a:off x="0" y="1588"/>
            <a:ext cx="2939877" cy="6856412"/>
          </a:xfrm>
          <a:custGeom>
            <a:avLst/>
            <a:gdLst>
              <a:gd name="connsiteX0" fmla="*/ 0 w 2939877"/>
              <a:gd name="connsiteY0" fmla="*/ 0 h 6854825"/>
              <a:gd name="connsiteX1" fmla="*/ 248339 w 2939877"/>
              <a:gd name="connsiteY1" fmla="*/ 0 h 6854825"/>
              <a:gd name="connsiteX2" fmla="*/ 350690 w 2939877"/>
              <a:gd name="connsiteY2" fmla="*/ 0 h 6854825"/>
              <a:gd name="connsiteX3" fmla="*/ 440024 w 2939877"/>
              <a:gd name="connsiteY3" fmla="*/ 0 h 6854825"/>
              <a:gd name="connsiteX4" fmla="*/ 1278923 w 2939877"/>
              <a:gd name="connsiteY4" fmla="*/ 0 h 6854825"/>
              <a:gd name="connsiteX5" fmla="*/ 1590400 w 2939877"/>
              <a:gd name="connsiteY5" fmla="*/ 236268 h 6854825"/>
              <a:gd name="connsiteX6" fmla="*/ 2891545 w 2939877"/>
              <a:gd name="connsiteY6" fmla="*/ 3191145 h 6854825"/>
              <a:gd name="connsiteX7" fmla="*/ 2891545 w 2939877"/>
              <a:gd name="connsiteY7" fmla="*/ 3663680 h 6854825"/>
              <a:gd name="connsiteX8" fmla="*/ 1590400 w 2939877"/>
              <a:gd name="connsiteY8" fmla="*/ 6618558 h 6854825"/>
              <a:gd name="connsiteX9" fmla="*/ 1278923 w 2939877"/>
              <a:gd name="connsiteY9" fmla="*/ 6854825 h 6854825"/>
              <a:gd name="connsiteX10" fmla="*/ 506289 w 2939877"/>
              <a:gd name="connsiteY10" fmla="*/ 6854825 h 6854825"/>
              <a:gd name="connsiteX11" fmla="*/ 350690 w 2939877"/>
              <a:gd name="connsiteY11" fmla="*/ 6854825 h 6854825"/>
              <a:gd name="connsiteX12" fmla="*/ 348859 w 2939877"/>
              <a:gd name="connsiteY12" fmla="*/ 6854825 h 6854825"/>
              <a:gd name="connsiteX13" fmla="*/ 341231 w 2939877"/>
              <a:gd name="connsiteY13" fmla="*/ 6854825 h 6854825"/>
              <a:gd name="connsiteX14" fmla="*/ 336039 w 2939877"/>
              <a:gd name="connsiteY14" fmla="*/ 6854825 h 6854825"/>
              <a:gd name="connsiteX15" fmla="*/ 322074 w 2939877"/>
              <a:gd name="connsiteY15" fmla="*/ 6854825 h 6854825"/>
              <a:gd name="connsiteX16" fmla="*/ 301241 w 2939877"/>
              <a:gd name="connsiteY16" fmla="*/ 6854825 h 6854825"/>
              <a:gd name="connsiteX17" fmla="*/ 272168 w 2939877"/>
              <a:gd name="connsiteY17" fmla="*/ 6854825 h 6854825"/>
              <a:gd name="connsiteX18" fmla="*/ 248339 w 2939877"/>
              <a:gd name="connsiteY18" fmla="*/ 6854825 h 6854825"/>
              <a:gd name="connsiteX19" fmla="*/ 233479 w 2939877"/>
              <a:gd name="connsiteY19" fmla="*/ 6854825 h 6854825"/>
              <a:gd name="connsiteX20" fmla="*/ 45986 w 2939877"/>
              <a:gd name="connsiteY20" fmla="*/ 6854825 h 6854825"/>
              <a:gd name="connsiteX21" fmla="*/ 0 w 2939877"/>
              <a:gd name="connsiteY21" fmla="*/ 6854825 h 685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39877" h="6854825">
                <a:moveTo>
                  <a:pt x="0" y="0"/>
                </a:moveTo>
                <a:lnTo>
                  <a:pt x="248339" y="0"/>
                </a:lnTo>
                <a:lnTo>
                  <a:pt x="350690" y="0"/>
                </a:lnTo>
                <a:lnTo>
                  <a:pt x="440024" y="0"/>
                </a:lnTo>
                <a:cubicBezTo>
                  <a:pt x="706345" y="0"/>
                  <a:pt x="985763" y="0"/>
                  <a:pt x="1278923" y="0"/>
                </a:cubicBezTo>
                <a:cubicBezTo>
                  <a:pt x="1407811" y="0"/>
                  <a:pt x="1525957" y="88984"/>
                  <a:pt x="1590400" y="236268"/>
                </a:cubicBezTo>
                <a:cubicBezTo>
                  <a:pt x="1590400" y="236268"/>
                  <a:pt x="1590400" y="236268"/>
                  <a:pt x="2891545" y="3191145"/>
                </a:cubicBezTo>
                <a:cubicBezTo>
                  <a:pt x="2955988" y="3336895"/>
                  <a:pt x="2955988" y="3516396"/>
                  <a:pt x="2891545" y="3663680"/>
                </a:cubicBezTo>
                <a:cubicBezTo>
                  <a:pt x="2891545" y="3663680"/>
                  <a:pt x="2891545" y="3663680"/>
                  <a:pt x="1590400" y="6618558"/>
                </a:cubicBezTo>
                <a:cubicBezTo>
                  <a:pt x="1525957" y="6764307"/>
                  <a:pt x="1407811" y="6854825"/>
                  <a:pt x="1278923" y="6854825"/>
                </a:cubicBezTo>
                <a:cubicBezTo>
                  <a:pt x="1278923" y="6854825"/>
                  <a:pt x="1278923" y="6854825"/>
                  <a:pt x="506289" y="6854825"/>
                </a:cubicBezTo>
                <a:lnTo>
                  <a:pt x="350690" y="6854825"/>
                </a:lnTo>
                <a:lnTo>
                  <a:pt x="348859" y="6854825"/>
                </a:lnTo>
                <a:lnTo>
                  <a:pt x="341231" y="6854825"/>
                </a:lnTo>
                <a:lnTo>
                  <a:pt x="336039" y="6854825"/>
                </a:lnTo>
                <a:lnTo>
                  <a:pt x="322074" y="6854825"/>
                </a:lnTo>
                <a:lnTo>
                  <a:pt x="301241" y="6854825"/>
                </a:lnTo>
                <a:lnTo>
                  <a:pt x="272168" y="6854825"/>
                </a:lnTo>
                <a:lnTo>
                  <a:pt x="248339" y="6854825"/>
                </a:lnTo>
                <a:lnTo>
                  <a:pt x="233479" y="6854825"/>
                </a:lnTo>
                <a:cubicBezTo>
                  <a:pt x="189525" y="6854825"/>
                  <a:pt x="129087" y="6854825"/>
                  <a:pt x="45986" y="6854825"/>
                </a:cubicBezTo>
                <a:lnTo>
                  <a:pt x="0" y="6854825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7925" y="1449388"/>
            <a:ext cx="8276088" cy="430887"/>
          </a:xfrm>
        </p:spPr>
        <p:txBody>
          <a:bodyPr vert="horz" anchor="t"/>
          <a:lstStyle>
            <a:lvl1pPr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 </a:t>
            </a:r>
            <a:r>
              <a:rPr lang="de-DE" dirty="0" err="1"/>
              <a:t>headline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7924" y="2021920"/>
            <a:ext cx="8276087" cy="276999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18 </a:t>
            </a:r>
            <a:r>
              <a:rPr lang="de-DE" dirty="0" err="1"/>
              <a:t>pt</a:t>
            </a:r>
            <a:endParaRPr lang="en-US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011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_left_BD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610594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8698B48D-E52D-4C65-A295-5FBC8966A1A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5E3149-53FD-4BB8-8E0C-6053E7D595A9}"/>
              </a:ext>
            </a:extLst>
          </p:cNvPr>
          <p:cNvSpPr>
            <a:spLocks/>
          </p:cNvSpPr>
          <p:nvPr userDrawn="1"/>
        </p:nvSpPr>
        <p:spPr bwMode="auto">
          <a:xfrm>
            <a:off x="0" y="1588"/>
            <a:ext cx="2939877" cy="6856412"/>
          </a:xfrm>
          <a:custGeom>
            <a:avLst/>
            <a:gdLst>
              <a:gd name="connsiteX0" fmla="*/ 0 w 2939877"/>
              <a:gd name="connsiteY0" fmla="*/ 0 h 6854825"/>
              <a:gd name="connsiteX1" fmla="*/ 248339 w 2939877"/>
              <a:gd name="connsiteY1" fmla="*/ 0 h 6854825"/>
              <a:gd name="connsiteX2" fmla="*/ 350690 w 2939877"/>
              <a:gd name="connsiteY2" fmla="*/ 0 h 6854825"/>
              <a:gd name="connsiteX3" fmla="*/ 440024 w 2939877"/>
              <a:gd name="connsiteY3" fmla="*/ 0 h 6854825"/>
              <a:gd name="connsiteX4" fmla="*/ 1278923 w 2939877"/>
              <a:gd name="connsiteY4" fmla="*/ 0 h 6854825"/>
              <a:gd name="connsiteX5" fmla="*/ 1590400 w 2939877"/>
              <a:gd name="connsiteY5" fmla="*/ 236268 h 6854825"/>
              <a:gd name="connsiteX6" fmla="*/ 2891545 w 2939877"/>
              <a:gd name="connsiteY6" fmla="*/ 3191145 h 6854825"/>
              <a:gd name="connsiteX7" fmla="*/ 2891545 w 2939877"/>
              <a:gd name="connsiteY7" fmla="*/ 3663680 h 6854825"/>
              <a:gd name="connsiteX8" fmla="*/ 1590400 w 2939877"/>
              <a:gd name="connsiteY8" fmla="*/ 6618558 h 6854825"/>
              <a:gd name="connsiteX9" fmla="*/ 1278923 w 2939877"/>
              <a:gd name="connsiteY9" fmla="*/ 6854825 h 6854825"/>
              <a:gd name="connsiteX10" fmla="*/ 506289 w 2939877"/>
              <a:gd name="connsiteY10" fmla="*/ 6854825 h 6854825"/>
              <a:gd name="connsiteX11" fmla="*/ 350690 w 2939877"/>
              <a:gd name="connsiteY11" fmla="*/ 6854825 h 6854825"/>
              <a:gd name="connsiteX12" fmla="*/ 348859 w 2939877"/>
              <a:gd name="connsiteY12" fmla="*/ 6854825 h 6854825"/>
              <a:gd name="connsiteX13" fmla="*/ 341231 w 2939877"/>
              <a:gd name="connsiteY13" fmla="*/ 6854825 h 6854825"/>
              <a:gd name="connsiteX14" fmla="*/ 336039 w 2939877"/>
              <a:gd name="connsiteY14" fmla="*/ 6854825 h 6854825"/>
              <a:gd name="connsiteX15" fmla="*/ 322074 w 2939877"/>
              <a:gd name="connsiteY15" fmla="*/ 6854825 h 6854825"/>
              <a:gd name="connsiteX16" fmla="*/ 301241 w 2939877"/>
              <a:gd name="connsiteY16" fmla="*/ 6854825 h 6854825"/>
              <a:gd name="connsiteX17" fmla="*/ 272168 w 2939877"/>
              <a:gd name="connsiteY17" fmla="*/ 6854825 h 6854825"/>
              <a:gd name="connsiteX18" fmla="*/ 248339 w 2939877"/>
              <a:gd name="connsiteY18" fmla="*/ 6854825 h 6854825"/>
              <a:gd name="connsiteX19" fmla="*/ 233479 w 2939877"/>
              <a:gd name="connsiteY19" fmla="*/ 6854825 h 6854825"/>
              <a:gd name="connsiteX20" fmla="*/ 45986 w 2939877"/>
              <a:gd name="connsiteY20" fmla="*/ 6854825 h 6854825"/>
              <a:gd name="connsiteX21" fmla="*/ 0 w 2939877"/>
              <a:gd name="connsiteY21" fmla="*/ 6854825 h 685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39877" h="6854825">
                <a:moveTo>
                  <a:pt x="0" y="0"/>
                </a:moveTo>
                <a:lnTo>
                  <a:pt x="248339" y="0"/>
                </a:lnTo>
                <a:lnTo>
                  <a:pt x="350690" y="0"/>
                </a:lnTo>
                <a:lnTo>
                  <a:pt x="440024" y="0"/>
                </a:lnTo>
                <a:cubicBezTo>
                  <a:pt x="706345" y="0"/>
                  <a:pt x="985763" y="0"/>
                  <a:pt x="1278923" y="0"/>
                </a:cubicBezTo>
                <a:cubicBezTo>
                  <a:pt x="1407811" y="0"/>
                  <a:pt x="1525957" y="88984"/>
                  <a:pt x="1590400" y="236268"/>
                </a:cubicBezTo>
                <a:cubicBezTo>
                  <a:pt x="1590400" y="236268"/>
                  <a:pt x="1590400" y="236268"/>
                  <a:pt x="2891545" y="3191145"/>
                </a:cubicBezTo>
                <a:cubicBezTo>
                  <a:pt x="2955988" y="3336895"/>
                  <a:pt x="2955988" y="3516396"/>
                  <a:pt x="2891545" y="3663680"/>
                </a:cubicBezTo>
                <a:cubicBezTo>
                  <a:pt x="2891545" y="3663680"/>
                  <a:pt x="2891545" y="3663680"/>
                  <a:pt x="1590400" y="6618558"/>
                </a:cubicBezTo>
                <a:cubicBezTo>
                  <a:pt x="1525957" y="6764307"/>
                  <a:pt x="1407811" y="6854825"/>
                  <a:pt x="1278923" y="6854825"/>
                </a:cubicBezTo>
                <a:cubicBezTo>
                  <a:pt x="1278923" y="6854825"/>
                  <a:pt x="1278923" y="6854825"/>
                  <a:pt x="506289" y="6854825"/>
                </a:cubicBezTo>
                <a:lnTo>
                  <a:pt x="350690" y="6854825"/>
                </a:lnTo>
                <a:lnTo>
                  <a:pt x="348859" y="6854825"/>
                </a:lnTo>
                <a:lnTo>
                  <a:pt x="341231" y="6854825"/>
                </a:lnTo>
                <a:lnTo>
                  <a:pt x="336039" y="6854825"/>
                </a:lnTo>
                <a:lnTo>
                  <a:pt x="322074" y="6854825"/>
                </a:lnTo>
                <a:lnTo>
                  <a:pt x="301241" y="6854825"/>
                </a:lnTo>
                <a:lnTo>
                  <a:pt x="272168" y="6854825"/>
                </a:lnTo>
                <a:lnTo>
                  <a:pt x="248339" y="6854825"/>
                </a:lnTo>
                <a:lnTo>
                  <a:pt x="233479" y="6854825"/>
                </a:lnTo>
                <a:cubicBezTo>
                  <a:pt x="189525" y="6854825"/>
                  <a:pt x="129087" y="6854825"/>
                  <a:pt x="45986" y="6854825"/>
                </a:cubicBezTo>
                <a:lnTo>
                  <a:pt x="0" y="6854825"/>
                </a:lnTo>
                <a:close/>
              </a:path>
            </a:pathLst>
          </a:custGeom>
          <a:solidFill>
            <a:srgbClr val="008AB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7925" y="1449388"/>
            <a:ext cx="8276088" cy="430887"/>
          </a:xfrm>
        </p:spPr>
        <p:txBody>
          <a:bodyPr vert="horz" anchor="t"/>
          <a:lstStyle>
            <a:lvl1pPr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 </a:t>
            </a:r>
            <a:r>
              <a:rPr lang="de-DE" dirty="0" err="1"/>
              <a:t>headline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7924" y="2021920"/>
            <a:ext cx="8276087" cy="276999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18 </a:t>
            </a:r>
            <a:r>
              <a:rPr lang="de-DE" dirty="0" err="1"/>
              <a:t>pt</a:t>
            </a:r>
            <a:endParaRPr lang="en-US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178520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_left_B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89414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8698B48D-E52D-4C65-A295-5FBC8966A1A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5E3149-53FD-4BB8-8E0C-6053E7D595A9}"/>
              </a:ext>
            </a:extLst>
          </p:cNvPr>
          <p:cNvSpPr>
            <a:spLocks/>
          </p:cNvSpPr>
          <p:nvPr userDrawn="1"/>
        </p:nvSpPr>
        <p:spPr bwMode="auto">
          <a:xfrm>
            <a:off x="0" y="1588"/>
            <a:ext cx="2939877" cy="6856412"/>
          </a:xfrm>
          <a:custGeom>
            <a:avLst/>
            <a:gdLst>
              <a:gd name="connsiteX0" fmla="*/ 0 w 2939877"/>
              <a:gd name="connsiteY0" fmla="*/ 0 h 6854825"/>
              <a:gd name="connsiteX1" fmla="*/ 248339 w 2939877"/>
              <a:gd name="connsiteY1" fmla="*/ 0 h 6854825"/>
              <a:gd name="connsiteX2" fmla="*/ 350690 w 2939877"/>
              <a:gd name="connsiteY2" fmla="*/ 0 h 6854825"/>
              <a:gd name="connsiteX3" fmla="*/ 440024 w 2939877"/>
              <a:gd name="connsiteY3" fmla="*/ 0 h 6854825"/>
              <a:gd name="connsiteX4" fmla="*/ 1278923 w 2939877"/>
              <a:gd name="connsiteY4" fmla="*/ 0 h 6854825"/>
              <a:gd name="connsiteX5" fmla="*/ 1590400 w 2939877"/>
              <a:gd name="connsiteY5" fmla="*/ 236268 h 6854825"/>
              <a:gd name="connsiteX6" fmla="*/ 2891545 w 2939877"/>
              <a:gd name="connsiteY6" fmla="*/ 3191145 h 6854825"/>
              <a:gd name="connsiteX7" fmla="*/ 2891545 w 2939877"/>
              <a:gd name="connsiteY7" fmla="*/ 3663680 h 6854825"/>
              <a:gd name="connsiteX8" fmla="*/ 1590400 w 2939877"/>
              <a:gd name="connsiteY8" fmla="*/ 6618558 h 6854825"/>
              <a:gd name="connsiteX9" fmla="*/ 1278923 w 2939877"/>
              <a:gd name="connsiteY9" fmla="*/ 6854825 h 6854825"/>
              <a:gd name="connsiteX10" fmla="*/ 506289 w 2939877"/>
              <a:gd name="connsiteY10" fmla="*/ 6854825 h 6854825"/>
              <a:gd name="connsiteX11" fmla="*/ 350690 w 2939877"/>
              <a:gd name="connsiteY11" fmla="*/ 6854825 h 6854825"/>
              <a:gd name="connsiteX12" fmla="*/ 348859 w 2939877"/>
              <a:gd name="connsiteY12" fmla="*/ 6854825 h 6854825"/>
              <a:gd name="connsiteX13" fmla="*/ 341231 w 2939877"/>
              <a:gd name="connsiteY13" fmla="*/ 6854825 h 6854825"/>
              <a:gd name="connsiteX14" fmla="*/ 336039 w 2939877"/>
              <a:gd name="connsiteY14" fmla="*/ 6854825 h 6854825"/>
              <a:gd name="connsiteX15" fmla="*/ 322074 w 2939877"/>
              <a:gd name="connsiteY15" fmla="*/ 6854825 h 6854825"/>
              <a:gd name="connsiteX16" fmla="*/ 301241 w 2939877"/>
              <a:gd name="connsiteY16" fmla="*/ 6854825 h 6854825"/>
              <a:gd name="connsiteX17" fmla="*/ 272168 w 2939877"/>
              <a:gd name="connsiteY17" fmla="*/ 6854825 h 6854825"/>
              <a:gd name="connsiteX18" fmla="*/ 248339 w 2939877"/>
              <a:gd name="connsiteY18" fmla="*/ 6854825 h 6854825"/>
              <a:gd name="connsiteX19" fmla="*/ 233479 w 2939877"/>
              <a:gd name="connsiteY19" fmla="*/ 6854825 h 6854825"/>
              <a:gd name="connsiteX20" fmla="*/ 45986 w 2939877"/>
              <a:gd name="connsiteY20" fmla="*/ 6854825 h 6854825"/>
              <a:gd name="connsiteX21" fmla="*/ 0 w 2939877"/>
              <a:gd name="connsiteY21" fmla="*/ 6854825 h 685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39877" h="6854825">
                <a:moveTo>
                  <a:pt x="0" y="0"/>
                </a:moveTo>
                <a:lnTo>
                  <a:pt x="248339" y="0"/>
                </a:lnTo>
                <a:lnTo>
                  <a:pt x="350690" y="0"/>
                </a:lnTo>
                <a:lnTo>
                  <a:pt x="440024" y="0"/>
                </a:lnTo>
                <a:cubicBezTo>
                  <a:pt x="706345" y="0"/>
                  <a:pt x="985763" y="0"/>
                  <a:pt x="1278923" y="0"/>
                </a:cubicBezTo>
                <a:cubicBezTo>
                  <a:pt x="1407811" y="0"/>
                  <a:pt x="1525957" y="88984"/>
                  <a:pt x="1590400" y="236268"/>
                </a:cubicBezTo>
                <a:cubicBezTo>
                  <a:pt x="1590400" y="236268"/>
                  <a:pt x="1590400" y="236268"/>
                  <a:pt x="2891545" y="3191145"/>
                </a:cubicBezTo>
                <a:cubicBezTo>
                  <a:pt x="2955988" y="3336895"/>
                  <a:pt x="2955988" y="3516396"/>
                  <a:pt x="2891545" y="3663680"/>
                </a:cubicBezTo>
                <a:cubicBezTo>
                  <a:pt x="2891545" y="3663680"/>
                  <a:pt x="2891545" y="3663680"/>
                  <a:pt x="1590400" y="6618558"/>
                </a:cubicBezTo>
                <a:cubicBezTo>
                  <a:pt x="1525957" y="6764307"/>
                  <a:pt x="1407811" y="6854825"/>
                  <a:pt x="1278923" y="6854825"/>
                </a:cubicBezTo>
                <a:cubicBezTo>
                  <a:pt x="1278923" y="6854825"/>
                  <a:pt x="1278923" y="6854825"/>
                  <a:pt x="506289" y="6854825"/>
                </a:cubicBezTo>
                <a:lnTo>
                  <a:pt x="350690" y="6854825"/>
                </a:lnTo>
                <a:lnTo>
                  <a:pt x="348859" y="6854825"/>
                </a:lnTo>
                <a:lnTo>
                  <a:pt x="341231" y="6854825"/>
                </a:lnTo>
                <a:lnTo>
                  <a:pt x="336039" y="6854825"/>
                </a:lnTo>
                <a:lnTo>
                  <a:pt x="322074" y="6854825"/>
                </a:lnTo>
                <a:lnTo>
                  <a:pt x="301241" y="6854825"/>
                </a:lnTo>
                <a:lnTo>
                  <a:pt x="272168" y="6854825"/>
                </a:lnTo>
                <a:lnTo>
                  <a:pt x="248339" y="6854825"/>
                </a:lnTo>
                <a:lnTo>
                  <a:pt x="233479" y="6854825"/>
                </a:lnTo>
                <a:cubicBezTo>
                  <a:pt x="189525" y="6854825"/>
                  <a:pt x="129087" y="6854825"/>
                  <a:pt x="45986" y="6854825"/>
                </a:cubicBezTo>
                <a:lnTo>
                  <a:pt x="0" y="6854825"/>
                </a:lnTo>
                <a:close/>
              </a:path>
            </a:pathLst>
          </a:custGeom>
          <a:solidFill>
            <a:srgbClr val="EA5B1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7925" y="1449388"/>
            <a:ext cx="8276088" cy="430887"/>
          </a:xfrm>
        </p:spPr>
        <p:txBody>
          <a:bodyPr vert="horz" anchor="t"/>
          <a:lstStyle>
            <a:lvl1pPr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 </a:t>
            </a:r>
            <a:r>
              <a:rPr lang="de-DE" dirty="0" err="1"/>
              <a:t>headline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7924" y="2021920"/>
            <a:ext cx="8276087" cy="276999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18 </a:t>
            </a:r>
            <a:r>
              <a:rPr lang="de-DE" dirty="0" err="1"/>
              <a:t>pt</a:t>
            </a:r>
            <a:endParaRPr lang="en-US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525701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_left_B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047776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8698B48D-E52D-4C65-A295-5FBC8966A1A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95E3149-53FD-4BB8-8E0C-6053E7D595A9}"/>
              </a:ext>
            </a:extLst>
          </p:cNvPr>
          <p:cNvSpPr>
            <a:spLocks/>
          </p:cNvSpPr>
          <p:nvPr userDrawn="1"/>
        </p:nvSpPr>
        <p:spPr bwMode="auto">
          <a:xfrm>
            <a:off x="0" y="1588"/>
            <a:ext cx="2939877" cy="6856412"/>
          </a:xfrm>
          <a:custGeom>
            <a:avLst/>
            <a:gdLst>
              <a:gd name="connsiteX0" fmla="*/ 0 w 2939877"/>
              <a:gd name="connsiteY0" fmla="*/ 0 h 6854825"/>
              <a:gd name="connsiteX1" fmla="*/ 248339 w 2939877"/>
              <a:gd name="connsiteY1" fmla="*/ 0 h 6854825"/>
              <a:gd name="connsiteX2" fmla="*/ 350690 w 2939877"/>
              <a:gd name="connsiteY2" fmla="*/ 0 h 6854825"/>
              <a:gd name="connsiteX3" fmla="*/ 440024 w 2939877"/>
              <a:gd name="connsiteY3" fmla="*/ 0 h 6854825"/>
              <a:gd name="connsiteX4" fmla="*/ 1278923 w 2939877"/>
              <a:gd name="connsiteY4" fmla="*/ 0 h 6854825"/>
              <a:gd name="connsiteX5" fmla="*/ 1590400 w 2939877"/>
              <a:gd name="connsiteY5" fmla="*/ 236268 h 6854825"/>
              <a:gd name="connsiteX6" fmla="*/ 2891545 w 2939877"/>
              <a:gd name="connsiteY6" fmla="*/ 3191145 h 6854825"/>
              <a:gd name="connsiteX7" fmla="*/ 2891545 w 2939877"/>
              <a:gd name="connsiteY7" fmla="*/ 3663680 h 6854825"/>
              <a:gd name="connsiteX8" fmla="*/ 1590400 w 2939877"/>
              <a:gd name="connsiteY8" fmla="*/ 6618558 h 6854825"/>
              <a:gd name="connsiteX9" fmla="*/ 1278923 w 2939877"/>
              <a:gd name="connsiteY9" fmla="*/ 6854825 h 6854825"/>
              <a:gd name="connsiteX10" fmla="*/ 506289 w 2939877"/>
              <a:gd name="connsiteY10" fmla="*/ 6854825 h 6854825"/>
              <a:gd name="connsiteX11" fmla="*/ 350690 w 2939877"/>
              <a:gd name="connsiteY11" fmla="*/ 6854825 h 6854825"/>
              <a:gd name="connsiteX12" fmla="*/ 348859 w 2939877"/>
              <a:gd name="connsiteY12" fmla="*/ 6854825 h 6854825"/>
              <a:gd name="connsiteX13" fmla="*/ 341231 w 2939877"/>
              <a:gd name="connsiteY13" fmla="*/ 6854825 h 6854825"/>
              <a:gd name="connsiteX14" fmla="*/ 336039 w 2939877"/>
              <a:gd name="connsiteY14" fmla="*/ 6854825 h 6854825"/>
              <a:gd name="connsiteX15" fmla="*/ 322074 w 2939877"/>
              <a:gd name="connsiteY15" fmla="*/ 6854825 h 6854825"/>
              <a:gd name="connsiteX16" fmla="*/ 301241 w 2939877"/>
              <a:gd name="connsiteY16" fmla="*/ 6854825 h 6854825"/>
              <a:gd name="connsiteX17" fmla="*/ 272168 w 2939877"/>
              <a:gd name="connsiteY17" fmla="*/ 6854825 h 6854825"/>
              <a:gd name="connsiteX18" fmla="*/ 248339 w 2939877"/>
              <a:gd name="connsiteY18" fmla="*/ 6854825 h 6854825"/>
              <a:gd name="connsiteX19" fmla="*/ 233479 w 2939877"/>
              <a:gd name="connsiteY19" fmla="*/ 6854825 h 6854825"/>
              <a:gd name="connsiteX20" fmla="*/ 45986 w 2939877"/>
              <a:gd name="connsiteY20" fmla="*/ 6854825 h 6854825"/>
              <a:gd name="connsiteX21" fmla="*/ 0 w 2939877"/>
              <a:gd name="connsiteY21" fmla="*/ 6854825 h 685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39877" h="6854825">
                <a:moveTo>
                  <a:pt x="0" y="0"/>
                </a:moveTo>
                <a:lnTo>
                  <a:pt x="248339" y="0"/>
                </a:lnTo>
                <a:lnTo>
                  <a:pt x="350690" y="0"/>
                </a:lnTo>
                <a:lnTo>
                  <a:pt x="440024" y="0"/>
                </a:lnTo>
                <a:cubicBezTo>
                  <a:pt x="706345" y="0"/>
                  <a:pt x="985763" y="0"/>
                  <a:pt x="1278923" y="0"/>
                </a:cubicBezTo>
                <a:cubicBezTo>
                  <a:pt x="1407811" y="0"/>
                  <a:pt x="1525957" y="88984"/>
                  <a:pt x="1590400" y="236268"/>
                </a:cubicBezTo>
                <a:cubicBezTo>
                  <a:pt x="1590400" y="236268"/>
                  <a:pt x="1590400" y="236268"/>
                  <a:pt x="2891545" y="3191145"/>
                </a:cubicBezTo>
                <a:cubicBezTo>
                  <a:pt x="2955988" y="3336895"/>
                  <a:pt x="2955988" y="3516396"/>
                  <a:pt x="2891545" y="3663680"/>
                </a:cubicBezTo>
                <a:cubicBezTo>
                  <a:pt x="2891545" y="3663680"/>
                  <a:pt x="2891545" y="3663680"/>
                  <a:pt x="1590400" y="6618558"/>
                </a:cubicBezTo>
                <a:cubicBezTo>
                  <a:pt x="1525957" y="6764307"/>
                  <a:pt x="1407811" y="6854825"/>
                  <a:pt x="1278923" y="6854825"/>
                </a:cubicBezTo>
                <a:cubicBezTo>
                  <a:pt x="1278923" y="6854825"/>
                  <a:pt x="1278923" y="6854825"/>
                  <a:pt x="506289" y="6854825"/>
                </a:cubicBezTo>
                <a:lnTo>
                  <a:pt x="350690" y="6854825"/>
                </a:lnTo>
                <a:lnTo>
                  <a:pt x="348859" y="6854825"/>
                </a:lnTo>
                <a:lnTo>
                  <a:pt x="341231" y="6854825"/>
                </a:lnTo>
                <a:lnTo>
                  <a:pt x="336039" y="6854825"/>
                </a:lnTo>
                <a:lnTo>
                  <a:pt x="322074" y="6854825"/>
                </a:lnTo>
                <a:lnTo>
                  <a:pt x="301241" y="6854825"/>
                </a:lnTo>
                <a:lnTo>
                  <a:pt x="272168" y="6854825"/>
                </a:lnTo>
                <a:lnTo>
                  <a:pt x="248339" y="6854825"/>
                </a:lnTo>
                <a:lnTo>
                  <a:pt x="233479" y="6854825"/>
                </a:lnTo>
                <a:cubicBezTo>
                  <a:pt x="189525" y="6854825"/>
                  <a:pt x="129087" y="6854825"/>
                  <a:pt x="45986" y="6854825"/>
                </a:cubicBezTo>
                <a:lnTo>
                  <a:pt x="0" y="6854825"/>
                </a:lnTo>
                <a:close/>
              </a:path>
            </a:pathLst>
          </a:custGeom>
          <a:solidFill>
            <a:srgbClr val="00568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7925" y="1449388"/>
            <a:ext cx="8276088" cy="430887"/>
          </a:xfrm>
        </p:spPr>
        <p:txBody>
          <a:bodyPr vert="horz" anchor="t"/>
          <a:lstStyle>
            <a:lvl1pPr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Core </a:t>
            </a:r>
            <a:r>
              <a:rPr lang="de-DE" dirty="0" err="1"/>
              <a:t>message</a:t>
            </a:r>
            <a:r>
              <a:rPr lang="de-DE" dirty="0"/>
              <a:t> </a:t>
            </a:r>
            <a:r>
              <a:rPr lang="de-DE" dirty="0" err="1"/>
              <a:t>headline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en-US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B1D856-BA07-4004-809F-BB851DA3A7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7924" y="2021920"/>
            <a:ext cx="8276087" cy="276999"/>
          </a:xfrm>
        </p:spPr>
        <p:txBody>
          <a:bodyPr wrap="square"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de-DE" dirty="0"/>
              <a:t>Core Message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, Open Sans 18 </a:t>
            </a:r>
            <a:r>
              <a:rPr lang="de-DE" dirty="0" err="1"/>
              <a:t>pt</a:t>
            </a:r>
            <a:endParaRPr lang="en-US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77792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full size_Berylls Gro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903110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7D5FFC29-0B43-4E9A-82E5-B4D72D95516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6865164"/>
          </a:xfrm>
          <a:custGeom>
            <a:avLst/>
            <a:gdLst>
              <a:gd name="connsiteX0" fmla="*/ 0 w 12191999"/>
              <a:gd name="connsiteY0" fmla="*/ 0 h 6865164"/>
              <a:gd name="connsiteX1" fmla="*/ 32 w 12191999"/>
              <a:gd name="connsiteY1" fmla="*/ 0 h 6865164"/>
              <a:gd name="connsiteX2" fmla="*/ 32 w 12191999"/>
              <a:gd name="connsiteY2" fmla="*/ 2618563 h 6865164"/>
              <a:gd name="connsiteX3" fmla="*/ 32 w 12191999"/>
              <a:gd name="connsiteY3" fmla="*/ 3345599 h 6865164"/>
              <a:gd name="connsiteX4" fmla="*/ 887724 w 12191999"/>
              <a:gd name="connsiteY4" fmla="*/ 3850784 h 6865164"/>
              <a:gd name="connsiteX5" fmla="*/ 1050201 w 12191999"/>
              <a:gd name="connsiteY5" fmla="*/ 3893542 h 6865164"/>
              <a:gd name="connsiteX6" fmla="*/ 1087496 w 12191999"/>
              <a:gd name="connsiteY6" fmla="*/ 3891428 h 6865164"/>
              <a:gd name="connsiteX7" fmla="*/ 1212126 w 12191999"/>
              <a:gd name="connsiteY7" fmla="*/ 3850784 h 6865164"/>
              <a:gd name="connsiteX8" fmla="*/ 3400223 w 12191999"/>
              <a:gd name="connsiteY8" fmla="*/ 2605005 h 6865164"/>
              <a:gd name="connsiteX9" fmla="*/ 3562408 w 12191999"/>
              <a:gd name="connsiteY9" fmla="*/ 2327814 h 6865164"/>
              <a:gd name="connsiteX10" fmla="*/ 3562408 w 12191999"/>
              <a:gd name="connsiteY10" fmla="*/ 0 h 6865164"/>
              <a:gd name="connsiteX11" fmla="*/ 12191999 w 12191999"/>
              <a:gd name="connsiteY11" fmla="*/ 0 h 6865164"/>
              <a:gd name="connsiteX12" fmla="*/ 12191999 w 12191999"/>
              <a:gd name="connsiteY12" fmla="*/ 6865164 h 6865164"/>
              <a:gd name="connsiteX13" fmla="*/ 0 w 12191999"/>
              <a:gd name="connsiteY13" fmla="*/ 6865164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999" h="6865164">
                <a:moveTo>
                  <a:pt x="0" y="0"/>
                </a:moveTo>
                <a:lnTo>
                  <a:pt x="32" y="0"/>
                </a:lnTo>
                <a:lnTo>
                  <a:pt x="32" y="2618563"/>
                </a:lnTo>
                <a:lnTo>
                  <a:pt x="32" y="3345599"/>
                </a:lnTo>
                <a:lnTo>
                  <a:pt x="887724" y="3850784"/>
                </a:lnTo>
                <a:cubicBezTo>
                  <a:pt x="938089" y="3879300"/>
                  <a:pt x="994145" y="3893542"/>
                  <a:pt x="1050201" y="3893542"/>
                </a:cubicBezTo>
                <a:cubicBezTo>
                  <a:pt x="1062654" y="3893542"/>
                  <a:pt x="1075108" y="3892859"/>
                  <a:pt x="1087496" y="3891428"/>
                </a:cubicBezTo>
                <a:cubicBezTo>
                  <a:pt x="1130838" y="3886421"/>
                  <a:pt x="1173043" y="3872862"/>
                  <a:pt x="1212126" y="3850784"/>
                </a:cubicBezTo>
                <a:lnTo>
                  <a:pt x="3400223" y="2605005"/>
                </a:lnTo>
                <a:cubicBezTo>
                  <a:pt x="3500857" y="2547713"/>
                  <a:pt x="3562408" y="2442040"/>
                  <a:pt x="3562408" y="2327814"/>
                </a:cubicBezTo>
                <a:lnTo>
                  <a:pt x="3562408" y="0"/>
                </a:lnTo>
                <a:lnTo>
                  <a:pt x="12191999" y="0"/>
                </a:lnTo>
                <a:lnTo>
                  <a:pt x="12191999" y="6865164"/>
                </a:lnTo>
                <a:lnTo>
                  <a:pt x="0" y="686516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Google Shape;187;p9">
            <a:extLst>
              <a:ext uri="{FF2B5EF4-FFF2-40B4-BE49-F238E27FC236}">
                <a16:creationId xmlns:a16="http://schemas.microsoft.com/office/drawing/2014/main" id="{512E03A5-5F61-4F74-BAA0-F359D8700D36}"/>
              </a:ext>
            </a:extLst>
          </p:cNvPr>
          <p:cNvSpPr/>
          <p:nvPr userDrawn="1"/>
        </p:nvSpPr>
        <p:spPr>
          <a:xfrm>
            <a:off x="-1" y="0"/>
            <a:ext cx="3562441" cy="3893574"/>
          </a:xfrm>
          <a:custGeom>
            <a:avLst/>
            <a:gdLst/>
            <a:ahLst/>
            <a:cxnLst/>
            <a:rect l="l" t="t" r="r" b="b"/>
            <a:pathLst>
              <a:path w="109563" h="119747" extrusionOk="0">
                <a:moveTo>
                  <a:pt x="1" y="0"/>
                </a:moveTo>
                <a:lnTo>
                  <a:pt x="1" y="80534"/>
                </a:lnTo>
                <a:lnTo>
                  <a:pt x="1" y="102894"/>
                </a:lnTo>
                <a:lnTo>
                  <a:pt x="27302" y="118431"/>
                </a:lnTo>
                <a:cubicBezTo>
                  <a:pt x="28851" y="119308"/>
                  <a:pt x="30575" y="119746"/>
                  <a:pt x="32299" y="119746"/>
                </a:cubicBezTo>
                <a:cubicBezTo>
                  <a:pt x="32682" y="119746"/>
                  <a:pt x="33065" y="119725"/>
                  <a:pt x="33446" y="119681"/>
                </a:cubicBezTo>
                <a:cubicBezTo>
                  <a:pt x="34779" y="119527"/>
                  <a:pt x="36077" y="119110"/>
                  <a:pt x="37279" y="118431"/>
                </a:cubicBezTo>
                <a:lnTo>
                  <a:pt x="104574" y="80117"/>
                </a:lnTo>
                <a:cubicBezTo>
                  <a:pt x="107669" y="78355"/>
                  <a:pt x="109562" y="75105"/>
                  <a:pt x="109562" y="71592"/>
                </a:cubicBezTo>
                <a:lnTo>
                  <a:pt x="10956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</a:endParaRPr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688E509-1E55-42E0-98D9-F65F531B3EA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0" y="315562"/>
            <a:ext cx="2997200" cy="2215991"/>
          </a:xfrm>
        </p:spPr>
        <p:txBody>
          <a:bodyPr/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2pPr>
            <a:lvl3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3pPr>
            <a:lvl4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4pPr>
            <a:lvl5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 PICTURE IS WORTH A THOUSAND WORDS</a:t>
            </a:r>
          </a:p>
        </p:txBody>
      </p:sp>
    </p:spTree>
    <p:extLst>
      <p:ext uri="{BB962C8B-B14F-4D97-AF65-F5344CB8AC3E}">
        <p14:creationId xmlns:p14="http://schemas.microsoft.com/office/powerpoint/2010/main" val="4022519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full size_B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695152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7D5FFC29-0B43-4E9A-82E5-B4D72D95516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6865164"/>
          </a:xfrm>
          <a:custGeom>
            <a:avLst/>
            <a:gdLst>
              <a:gd name="connsiteX0" fmla="*/ 0 w 12191999"/>
              <a:gd name="connsiteY0" fmla="*/ 0 h 6865164"/>
              <a:gd name="connsiteX1" fmla="*/ 32 w 12191999"/>
              <a:gd name="connsiteY1" fmla="*/ 0 h 6865164"/>
              <a:gd name="connsiteX2" fmla="*/ 32 w 12191999"/>
              <a:gd name="connsiteY2" fmla="*/ 2618563 h 6865164"/>
              <a:gd name="connsiteX3" fmla="*/ 32 w 12191999"/>
              <a:gd name="connsiteY3" fmla="*/ 3345599 h 6865164"/>
              <a:gd name="connsiteX4" fmla="*/ 887724 w 12191999"/>
              <a:gd name="connsiteY4" fmla="*/ 3850784 h 6865164"/>
              <a:gd name="connsiteX5" fmla="*/ 1050201 w 12191999"/>
              <a:gd name="connsiteY5" fmla="*/ 3893542 h 6865164"/>
              <a:gd name="connsiteX6" fmla="*/ 1087496 w 12191999"/>
              <a:gd name="connsiteY6" fmla="*/ 3891428 h 6865164"/>
              <a:gd name="connsiteX7" fmla="*/ 1212126 w 12191999"/>
              <a:gd name="connsiteY7" fmla="*/ 3850784 h 6865164"/>
              <a:gd name="connsiteX8" fmla="*/ 3400223 w 12191999"/>
              <a:gd name="connsiteY8" fmla="*/ 2605005 h 6865164"/>
              <a:gd name="connsiteX9" fmla="*/ 3562408 w 12191999"/>
              <a:gd name="connsiteY9" fmla="*/ 2327814 h 6865164"/>
              <a:gd name="connsiteX10" fmla="*/ 3562408 w 12191999"/>
              <a:gd name="connsiteY10" fmla="*/ 0 h 6865164"/>
              <a:gd name="connsiteX11" fmla="*/ 12191999 w 12191999"/>
              <a:gd name="connsiteY11" fmla="*/ 0 h 6865164"/>
              <a:gd name="connsiteX12" fmla="*/ 12191999 w 12191999"/>
              <a:gd name="connsiteY12" fmla="*/ 6865164 h 6865164"/>
              <a:gd name="connsiteX13" fmla="*/ 0 w 12191999"/>
              <a:gd name="connsiteY13" fmla="*/ 6865164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999" h="6865164">
                <a:moveTo>
                  <a:pt x="0" y="0"/>
                </a:moveTo>
                <a:lnTo>
                  <a:pt x="32" y="0"/>
                </a:lnTo>
                <a:lnTo>
                  <a:pt x="32" y="2618563"/>
                </a:lnTo>
                <a:lnTo>
                  <a:pt x="32" y="3345599"/>
                </a:lnTo>
                <a:lnTo>
                  <a:pt x="887724" y="3850784"/>
                </a:lnTo>
                <a:cubicBezTo>
                  <a:pt x="938089" y="3879300"/>
                  <a:pt x="994145" y="3893542"/>
                  <a:pt x="1050201" y="3893542"/>
                </a:cubicBezTo>
                <a:cubicBezTo>
                  <a:pt x="1062654" y="3893542"/>
                  <a:pt x="1075108" y="3892859"/>
                  <a:pt x="1087496" y="3891428"/>
                </a:cubicBezTo>
                <a:cubicBezTo>
                  <a:pt x="1130838" y="3886421"/>
                  <a:pt x="1173043" y="3872862"/>
                  <a:pt x="1212126" y="3850784"/>
                </a:cubicBezTo>
                <a:lnTo>
                  <a:pt x="3400223" y="2605005"/>
                </a:lnTo>
                <a:cubicBezTo>
                  <a:pt x="3500857" y="2547713"/>
                  <a:pt x="3562408" y="2442040"/>
                  <a:pt x="3562408" y="2327814"/>
                </a:cubicBezTo>
                <a:lnTo>
                  <a:pt x="3562408" y="0"/>
                </a:lnTo>
                <a:lnTo>
                  <a:pt x="12191999" y="0"/>
                </a:lnTo>
                <a:lnTo>
                  <a:pt x="12191999" y="6865164"/>
                </a:lnTo>
                <a:lnTo>
                  <a:pt x="0" y="686516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Google Shape;187;p9">
            <a:extLst>
              <a:ext uri="{FF2B5EF4-FFF2-40B4-BE49-F238E27FC236}">
                <a16:creationId xmlns:a16="http://schemas.microsoft.com/office/drawing/2014/main" id="{512E03A5-5F61-4F74-BAA0-F359D8700D36}"/>
              </a:ext>
            </a:extLst>
          </p:cNvPr>
          <p:cNvSpPr/>
          <p:nvPr userDrawn="1"/>
        </p:nvSpPr>
        <p:spPr>
          <a:xfrm>
            <a:off x="-1" y="0"/>
            <a:ext cx="3562441" cy="3893574"/>
          </a:xfrm>
          <a:custGeom>
            <a:avLst/>
            <a:gdLst/>
            <a:ahLst/>
            <a:cxnLst/>
            <a:rect l="l" t="t" r="r" b="b"/>
            <a:pathLst>
              <a:path w="109563" h="119747" extrusionOk="0">
                <a:moveTo>
                  <a:pt x="1" y="0"/>
                </a:moveTo>
                <a:lnTo>
                  <a:pt x="1" y="80534"/>
                </a:lnTo>
                <a:lnTo>
                  <a:pt x="1" y="102894"/>
                </a:lnTo>
                <a:lnTo>
                  <a:pt x="27302" y="118431"/>
                </a:lnTo>
                <a:cubicBezTo>
                  <a:pt x="28851" y="119308"/>
                  <a:pt x="30575" y="119746"/>
                  <a:pt x="32299" y="119746"/>
                </a:cubicBezTo>
                <a:cubicBezTo>
                  <a:pt x="32682" y="119746"/>
                  <a:pt x="33065" y="119725"/>
                  <a:pt x="33446" y="119681"/>
                </a:cubicBezTo>
                <a:cubicBezTo>
                  <a:pt x="34779" y="119527"/>
                  <a:pt x="36077" y="119110"/>
                  <a:pt x="37279" y="118431"/>
                </a:cubicBezTo>
                <a:lnTo>
                  <a:pt x="104574" y="80117"/>
                </a:lnTo>
                <a:cubicBezTo>
                  <a:pt x="107669" y="78355"/>
                  <a:pt x="109562" y="75105"/>
                  <a:pt x="109562" y="71592"/>
                </a:cubicBezTo>
                <a:lnTo>
                  <a:pt x="109562" y="0"/>
                </a:lnTo>
                <a:close/>
              </a:path>
            </a:pathLst>
          </a:custGeom>
          <a:solidFill>
            <a:srgbClr val="C6C6C6"/>
          </a:solidFill>
          <a:ln>
            <a:solidFill>
              <a:srgbClr val="C6C6C6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688E509-1E55-42E0-98D9-F65F531B3EA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0" y="315562"/>
            <a:ext cx="2997200" cy="2215991"/>
          </a:xfrm>
        </p:spPr>
        <p:txBody>
          <a:bodyPr/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2pPr>
            <a:lvl3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3pPr>
            <a:lvl4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4pPr>
            <a:lvl5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 PICTURE IS WORTH A THOUSAND WORDS</a:t>
            </a:r>
          </a:p>
        </p:txBody>
      </p:sp>
    </p:spTree>
    <p:extLst>
      <p:ext uri="{BB962C8B-B14F-4D97-AF65-F5344CB8AC3E}">
        <p14:creationId xmlns:p14="http://schemas.microsoft.com/office/powerpoint/2010/main" val="8916066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full size_BD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584211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7D5FFC29-0B43-4E9A-82E5-B4D72D95516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6865164"/>
          </a:xfrm>
          <a:custGeom>
            <a:avLst/>
            <a:gdLst>
              <a:gd name="connsiteX0" fmla="*/ 0 w 12191999"/>
              <a:gd name="connsiteY0" fmla="*/ 0 h 6865164"/>
              <a:gd name="connsiteX1" fmla="*/ 32 w 12191999"/>
              <a:gd name="connsiteY1" fmla="*/ 0 h 6865164"/>
              <a:gd name="connsiteX2" fmla="*/ 32 w 12191999"/>
              <a:gd name="connsiteY2" fmla="*/ 2618563 h 6865164"/>
              <a:gd name="connsiteX3" fmla="*/ 32 w 12191999"/>
              <a:gd name="connsiteY3" fmla="*/ 3345599 h 6865164"/>
              <a:gd name="connsiteX4" fmla="*/ 887724 w 12191999"/>
              <a:gd name="connsiteY4" fmla="*/ 3850784 h 6865164"/>
              <a:gd name="connsiteX5" fmla="*/ 1050201 w 12191999"/>
              <a:gd name="connsiteY5" fmla="*/ 3893542 h 6865164"/>
              <a:gd name="connsiteX6" fmla="*/ 1087496 w 12191999"/>
              <a:gd name="connsiteY6" fmla="*/ 3891428 h 6865164"/>
              <a:gd name="connsiteX7" fmla="*/ 1212126 w 12191999"/>
              <a:gd name="connsiteY7" fmla="*/ 3850784 h 6865164"/>
              <a:gd name="connsiteX8" fmla="*/ 3400223 w 12191999"/>
              <a:gd name="connsiteY8" fmla="*/ 2605005 h 6865164"/>
              <a:gd name="connsiteX9" fmla="*/ 3562408 w 12191999"/>
              <a:gd name="connsiteY9" fmla="*/ 2327814 h 6865164"/>
              <a:gd name="connsiteX10" fmla="*/ 3562408 w 12191999"/>
              <a:gd name="connsiteY10" fmla="*/ 0 h 6865164"/>
              <a:gd name="connsiteX11" fmla="*/ 12191999 w 12191999"/>
              <a:gd name="connsiteY11" fmla="*/ 0 h 6865164"/>
              <a:gd name="connsiteX12" fmla="*/ 12191999 w 12191999"/>
              <a:gd name="connsiteY12" fmla="*/ 6865164 h 6865164"/>
              <a:gd name="connsiteX13" fmla="*/ 0 w 12191999"/>
              <a:gd name="connsiteY13" fmla="*/ 6865164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999" h="6865164">
                <a:moveTo>
                  <a:pt x="0" y="0"/>
                </a:moveTo>
                <a:lnTo>
                  <a:pt x="32" y="0"/>
                </a:lnTo>
                <a:lnTo>
                  <a:pt x="32" y="2618563"/>
                </a:lnTo>
                <a:lnTo>
                  <a:pt x="32" y="3345599"/>
                </a:lnTo>
                <a:lnTo>
                  <a:pt x="887724" y="3850784"/>
                </a:lnTo>
                <a:cubicBezTo>
                  <a:pt x="938089" y="3879300"/>
                  <a:pt x="994145" y="3893542"/>
                  <a:pt x="1050201" y="3893542"/>
                </a:cubicBezTo>
                <a:cubicBezTo>
                  <a:pt x="1062654" y="3893542"/>
                  <a:pt x="1075108" y="3892859"/>
                  <a:pt x="1087496" y="3891428"/>
                </a:cubicBezTo>
                <a:cubicBezTo>
                  <a:pt x="1130838" y="3886421"/>
                  <a:pt x="1173043" y="3872862"/>
                  <a:pt x="1212126" y="3850784"/>
                </a:cubicBezTo>
                <a:lnTo>
                  <a:pt x="3400223" y="2605005"/>
                </a:lnTo>
                <a:cubicBezTo>
                  <a:pt x="3500857" y="2547713"/>
                  <a:pt x="3562408" y="2442040"/>
                  <a:pt x="3562408" y="2327814"/>
                </a:cubicBezTo>
                <a:lnTo>
                  <a:pt x="3562408" y="0"/>
                </a:lnTo>
                <a:lnTo>
                  <a:pt x="12191999" y="0"/>
                </a:lnTo>
                <a:lnTo>
                  <a:pt x="12191999" y="6865164"/>
                </a:lnTo>
                <a:lnTo>
                  <a:pt x="0" y="686516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Google Shape;187;p9">
            <a:extLst>
              <a:ext uri="{FF2B5EF4-FFF2-40B4-BE49-F238E27FC236}">
                <a16:creationId xmlns:a16="http://schemas.microsoft.com/office/drawing/2014/main" id="{512E03A5-5F61-4F74-BAA0-F359D8700D36}"/>
              </a:ext>
            </a:extLst>
          </p:cNvPr>
          <p:cNvSpPr/>
          <p:nvPr userDrawn="1"/>
        </p:nvSpPr>
        <p:spPr>
          <a:xfrm>
            <a:off x="-1" y="0"/>
            <a:ext cx="3562441" cy="3893574"/>
          </a:xfrm>
          <a:custGeom>
            <a:avLst/>
            <a:gdLst/>
            <a:ahLst/>
            <a:cxnLst/>
            <a:rect l="l" t="t" r="r" b="b"/>
            <a:pathLst>
              <a:path w="109563" h="119747" extrusionOk="0">
                <a:moveTo>
                  <a:pt x="1" y="0"/>
                </a:moveTo>
                <a:lnTo>
                  <a:pt x="1" y="80534"/>
                </a:lnTo>
                <a:lnTo>
                  <a:pt x="1" y="102894"/>
                </a:lnTo>
                <a:lnTo>
                  <a:pt x="27302" y="118431"/>
                </a:lnTo>
                <a:cubicBezTo>
                  <a:pt x="28851" y="119308"/>
                  <a:pt x="30575" y="119746"/>
                  <a:pt x="32299" y="119746"/>
                </a:cubicBezTo>
                <a:cubicBezTo>
                  <a:pt x="32682" y="119746"/>
                  <a:pt x="33065" y="119725"/>
                  <a:pt x="33446" y="119681"/>
                </a:cubicBezTo>
                <a:cubicBezTo>
                  <a:pt x="34779" y="119527"/>
                  <a:pt x="36077" y="119110"/>
                  <a:pt x="37279" y="118431"/>
                </a:cubicBezTo>
                <a:lnTo>
                  <a:pt x="104574" y="80117"/>
                </a:lnTo>
                <a:cubicBezTo>
                  <a:pt x="107669" y="78355"/>
                  <a:pt x="109562" y="75105"/>
                  <a:pt x="109562" y="71592"/>
                </a:cubicBezTo>
                <a:lnTo>
                  <a:pt x="109562" y="0"/>
                </a:lnTo>
                <a:close/>
              </a:path>
            </a:pathLst>
          </a:custGeom>
          <a:solidFill>
            <a:srgbClr val="008ABB"/>
          </a:solidFill>
          <a:ln>
            <a:solidFill>
              <a:srgbClr val="008ABB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688E509-1E55-42E0-98D9-F65F531B3EA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0" y="315562"/>
            <a:ext cx="2997200" cy="2215991"/>
          </a:xfrm>
        </p:spPr>
        <p:txBody>
          <a:bodyPr/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2pPr>
            <a:lvl3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3pPr>
            <a:lvl4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4pPr>
            <a:lvl5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 PICTURE IS WORTH A THOUSAND WORDS</a:t>
            </a:r>
          </a:p>
        </p:txBody>
      </p:sp>
    </p:spTree>
    <p:extLst>
      <p:ext uri="{BB962C8B-B14F-4D97-AF65-F5344CB8AC3E}">
        <p14:creationId xmlns:p14="http://schemas.microsoft.com/office/powerpoint/2010/main" val="19734410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full size_B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334726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7D5FFC29-0B43-4E9A-82E5-B4D72D95516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6865164"/>
          </a:xfrm>
          <a:custGeom>
            <a:avLst/>
            <a:gdLst>
              <a:gd name="connsiteX0" fmla="*/ 0 w 12191999"/>
              <a:gd name="connsiteY0" fmla="*/ 0 h 6865164"/>
              <a:gd name="connsiteX1" fmla="*/ 32 w 12191999"/>
              <a:gd name="connsiteY1" fmla="*/ 0 h 6865164"/>
              <a:gd name="connsiteX2" fmla="*/ 32 w 12191999"/>
              <a:gd name="connsiteY2" fmla="*/ 2618563 h 6865164"/>
              <a:gd name="connsiteX3" fmla="*/ 32 w 12191999"/>
              <a:gd name="connsiteY3" fmla="*/ 3345599 h 6865164"/>
              <a:gd name="connsiteX4" fmla="*/ 887724 w 12191999"/>
              <a:gd name="connsiteY4" fmla="*/ 3850784 h 6865164"/>
              <a:gd name="connsiteX5" fmla="*/ 1050201 w 12191999"/>
              <a:gd name="connsiteY5" fmla="*/ 3893542 h 6865164"/>
              <a:gd name="connsiteX6" fmla="*/ 1087496 w 12191999"/>
              <a:gd name="connsiteY6" fmla="*/ 3891428 h 6865164"/>
              <a:gd name="connsiteX7" fmla="*/ 1212126 w 12191999"/>
              <a:gd name="connsiteY7" fmla="*/ 3850784 h 6865164"/>
              <a:gd name="connsiteX8" fmla="*/ 3400223 w 12191999"/>
              <a:gd name="connsiteY8" fmla="*/ 2605005 h 6865164"/>
              <a:gd name="connsiteX9" fmla="*/ 3562408 w 12191999"/>
              <a:gd name="connsiteY9" fmla="*/ 2327814 h 6865164"/>
              <a:gd name="connsiteX10" fmla="*/ 3562408 w 12191999"/>
              <a:gd name="connsiteY10" fmla="*/ 0 h 6865164"/>
              <a:gd name="connsiteX11" fmla="*/ 12191999 w 12191999"/>
              <a:gd name="connsiteY11" fmla="*/ 0 h 6865164"/>
              <a:gd name="connsiteX12" fmla="*/ 12191999 w 12191999"/>
              <a:gd name="connsiteY12" fmla="*/ 6865164 h 6865164"/>
              <a:gd name="connsiteX13" fmla="*/ 0 w 12191999"/>
              <a:gd name="connsiteY13" fmla="*/ 6865164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999" h="6865164">
                <a:moveTo>
                  <a:pt x="0" y="0"/>
                </a:moveTo>
                <a:lnTo>
                  <a:pt x="32" y="0"/>
                </a:lnTo>
                <a:lnTo>
                  <a:pt x="32" y="2618563"/>
                </a:lnTo>
                <a:lnTo>
                  <a:pt x="32" y="3345599"/>
                </a:lnTo>
                <a:lnTo>
                  <a:pt x="887724" y="3850784"/>
                </a:lnTo>
                <a:cubicBezTo>
                  <a:pt x="938089" y="3879300"/>
                  <a:pt x="994145" y="3893542"/>
                  <a:pt x="1050201" y="3893542"/>
                </a:cubicBezTo>
                <a:cubicBezTo>
                  <a:pt x="1062654" y="3893542"/>
                  <a:pt x="1075108" y="3892859"/>
                  <a:pt x="1087496" y="3891428"/>
                </a:cubicBezTo>
                <a:cubicBezTo>
                  <a:pt x="1130838" y="3886421"/>
                  <a:pt x="1173043" y="3872862"/>
                  <a:pt x="1212126" y="3850784"/>
                </a:cubicBezTo>
                <a:lnTo>
                  <a:pt x="3400223" y="2605005"/>
                </a:lnTo>
                <a:cubicBezTo>
                  <a:pt x="3500857" y="2547713"/>
                  <a:pt x="3562408" y="2442040"/>
                  <a:pt x="3562408" y="2327814"/>
                </a:cubicBezTo>
                <a:lnTo>
                  <a:pt x="3562408" y="0"/>
                </a:lnTo>
                <a:lnTo>
                  <a:pt x="12191999" y="0"/>
                </a:lnTo>
                <a:lnTo>
                  <a:pt x="12191999" y="6865164"/>
                </a:lnTo>
                <a:lnTo>
                  <a:pt x="0" y="686516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Google Shape;187;p9">
            <a:extLst>
              <a:ext uri="{FF2B5EF4-FFF2-40B4-BE49-F238E27FC236}">
                <a16:creationId xmlns:a16="http://schemas.microsoft.com/office/drawing/2014/main" id="{512E03A5-5F61-4F74-BAA0-F359D8700D36}"/>
              </a:ext>
            </a:extLst>
          </p:cNvPr>
          <p:cNvSpPr/>
          <p:nvPr userDrawn="1"/>
        </p:nvSpPr>
        <p:spPr>
          <a:xfrm>
            <a:off x="-1" y="0"/>
            <a:ext cx="3562441" cy="3893574"/>
          </a:xfrm>
          <a:custGeom>
            <a:avLst/>
            <a:gdLst/>
            <a:ahLst/>
            <a:cxnLst/>
            <a:rect l="l" t="t" r="r" b="b"/>
            <a:pathLst>
              <a:path w="109563" h="119747" extrusionOk="0">
                <a:moveTo>
                  <a:pt x="1" y="0"/>
                </a:moveTo>
                <a:lnTo>
                  <a:pt x="1" y="80534"/>
                </a:lnTo>
                <a:lnTo>
                  <a:pt x="1" y="102894"/>
                </a:lnTo>
                <a:lnTo>
                  <a:pt x="27302" y="118431"/>
                </a:lnTo>
                <a:cubicBezTo>
                  <a:pt x="28851" y="119308"/>
                  <a:pt x="30575" y="119746"/>
                  <a:pt x="32299" y="119746"/>
                </a:cubicBezTo>
                <a:cubicBezTo>
                  <a:pt x="32682" y="119746"/>
                  <a:pt x="33065" y="119725"/>
                  <a:pt x="33446" y="119681"/>
                </a:cubicBezTo>
                <a:cubicBezTo>
                  <a:pt x="34779" y="119527"/>
                  <a:pt x="36077" y="119110"/>
                  <a:pt x="37279" y="118431"/>
                </a:cubicBezTo>
                <a:lnTo>
                  <a:pt x="104574" y="80117"/>
                </a:lnTo>
                <a:cubicBezTo>
                  <a:pt x="107669" y="78355"/>
                  <a:pt x="109562" y="75105"/>
                  <a:pt x="109562" y="71592"/>
                </a:cubicBezTo>
                <a:lnTo>
                  <a:pt x="109562" y="0"/>
                </a:lnTo>
                <a:close/>
              </a:path>
            </a:pathLst>
          </a:custGeom>
          <a:solidFill>
            <a:srgbClr val="EA5B18"/>
          </a:solidFill>
          <a:ln>
            <a:solidFill>
              <a:schemeClr val="bg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688E509-1E55-42E0-98D9-F65F531B3EA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0" y="315562"/>
            <a:ext cx="2997200" cy="2215991"/>
          </a:xfrm>
        </p:spPr>
        <p:txBody>
          <a:bodyPr/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2pPr>
            <a:lvl3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3pPr>
            <a:lvl4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4pPr>
            <a:lvl5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 PICTURE IS WORTH A THOUSAND WORDS</a:t>
            </a:r>
          </a:p>
        </p:txBody>
      </p:sp>
    </p:spTree>
    <p:extLst>
      <p:ext uri="{BB962C8B-B14F-4D97-AF65-F5344CB8AC3E}">
        <p14:creationId xmlns:p14="http://schemas.microsoft.com/office/powerpoint/2010/main" val="9696618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full size_B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751531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7D5FFC29-0B43-4E9A-82E5-B4D72D95516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6865164"/>
          </a:xfrm>
          <a:custGeom>
            <a:avLst/>
            <a:gdLst>
              <a:gd name="connsiteX0" fmla="*/ 0 w 12191999"/>
              <a:gd name="connsiteY0" fmla="*/ 0 h 6865164"/>
              <a:gd name="connsiteX1" fmla="*/ 32 w 12191999"/>
              <a:gd name="connsiteY1" fmla="*/ 0 h 6865164"/>
              <a:gd name="connsiteX2" fmla="*/ 32 w 12191999"/>
              <a:gd name="connsiteY2" fmla="*/ 2618563 h 6865164"/>
              <a:gd name="connsiteX3" fmla="*/ 32 w 12191999"/>
              <a:gd name="connsiteY3" fmla="*/ 3345599 h 6865164"/>
              <a:gd name="connsiteX4" fmla="*/ 887724 w 12191999"/>
              <a:gd name="connsiteY4" fmla="*/ 3850784 h 6865164"/>
              <a:gd name="connsiteX5" fmla="*/ 1050201 w 12191999"/>
              <a:gd name="connsiteY5" fmla="*/ 3893542 h 6865164"/>
              <a:gd name="connsiteX6" fmla="*/ 1087496 w 12191999"/>
              <a:gd name="connsiteY6" fmla="*/ 3891428 h 6865164"/>
              <a:gd name="connsiteX7" fmla="*/ 1212126 w 12191999"/>
              <a:gd name="connsiteY7" fmla="*/ 3850784 h 6865164"/>
              <a:gd name="connsiteX8" fmla="*/ 3400223 w 12191999"/>
              <a:gd name="connsiteY8" fmla="*/ 2605005 h 6865164"/>
              <a:gd name="connsiteX9" fmla="*/ 3562408 w 12191999"/>
              <a:gd name="connsiteY9" fmla="*/ 2327814 h 6865164"/>
              <a:gd name="connsiteX10" fmla="*/ 3562408 w 12191999"/>
              <a:gd name="connsiteY10" fmla="*/ 0 h 6865164"/>
              <a:gd name="connsiteX11" fmla="*/ 12191999 w 12191999"/>
              <a:gd name="connsiteY11" fmla="*/ 0 h 6865164"/>
              <a:gd name="connsiteX12" fmla="*/ 12191999 w 12191999"/>
              <a:gd name="connsiteY12" fmla="*/ 6865164 h 6865164"/>
              <a:gd name="connsiteX13" fmla="*/ 0 w 12191999"/>
              <a:gd name="connsiteY13" fmla="*/ 6865164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999" h="6865164">
                <a:moveTo>
                  <a:pt x="0" y="0"/>
                </a:moveTo>
                <a:lnTo>
                  <a:pt x="32" y="0"/>
                </a:lnTo>
                <a:lnTo>
                  <a:pt x="32" y="2618563"/>
                </a:lnTo>
                <a:lnTo>
                  <a:pt x="32" y="3345599"/>
                </a:lnTo>
                <a:lnTo>
                  <a:pt x="887724" y="3850784"/>
                </a:lnTo>
                <a:cubicBezTo>
                  <a:pt x="938089" y="3879300"/>
                  <a:pt x="994145" y="3893542"/>
                  <a:pt x="1050201" y="3893542"/>
                </a:cubicBezTo>
                <a:cubicBezTo>
                  <a:pt x="1062654" y="3893542"/>
                  <a:pt x="1075108" y="3892859"/>
                  <a:pt x="1087496" y="3891428"/>
                </a:cubicBezTo>
                <a:cubicBezTo>
                  <a:pt x="1130838" y="3886421"/>
                  <a:pt x="1173043" y="3872862"/>
                  <a:pt x="1212126" y="3850784"/>
                </a:cubicBezTo>
                <a:lnTo>
                  <a:pt x="3400223" y="2605005"/>
                </a:lnTo>
                <a:cubicBezTo>
                  <a:pt x="3500857" y="2547713"/>
                  <a:pt x="3562408" y="2442040"/>
                  <a:pt x="3562408" y="2327814"/>
                </a:cubicBezTo>
                <a:lnTo>
                  <a:pt x="3562408" y="0"/>
                </a:lnTo>
                <a:lnTo>
                  <a:pt x="12191999" y="0"/>
                </a:lnTo>
                <a:lnTo>
                  <a:pt x="12191999" y="6865164"/>
                </a:lnTo>
                <a:lnTo>
                  <a:pt x="0" y="686516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Google Shape;187;p9">
            <a:extLst>
              <a:ext uri="{FF2B5EF4-FFF2-40B4-BE49-F238E27FC236}">
                <a16:creationId xmlns:a16="http://schemas.microsoft.com/office/drawing/2014/main" id="{512E03A5-5F61-4F74-BAA0-F359D8700D36}"/>
              </a:ext>
            </a:extLst>
          </p:cNvPr>
          <p:cNvSpPr/>
          <p:nvPr userDrawn="1"/>
        </p:nvSpPr>
        <p:spPr>
          <a:xfrm>
            <a:off x="-1" y="0"/>
            <a:ext cx="3562441" cy="3893574"/>
          </a:xfrm>
          <a:custGeom>
            <a:avLst/>
            <a:gdLst/>
            <a:ahLst/>
            <a:cxnLst/>
            <a:rect l="l" t="t" r="r" b="b"/>
            <a:pathLst>
              <a:path w="109563" h="119747" extrusionOk="0">
                <a:moveTo>
                  <a:pt x="1" y="0"/>
                </a:moveTo>
                <a:lnTo>
                  <a:pt x="1" y="80534"/>
                </a:lnTo>
                <a:lnTo>
                  <a:pt x="1" y="102894"/>
                </a:lnTo>
                <a:lnTo>
                  <a:pt x="27302" y="118431"/>
                </a:lnTo>
                <a:cubicBezTo>
                  <a:pt x="28851" y="119308"/>
                  <a:pt x="30575" y="119746"/>
                  <a:pt x="32299" y="119746"/>
                </a:cubicBezTo>
                <a:cubicBezTo>
                  <a:pt x="32682" y="119746"/>
                  <a:pt x="33065" y="119725"/>
                  <a:pt x="33446" y="119681"/>
                </a:cubicBezTo>
                <a:cubicBezTo>
                  <a:pt x="34779" y="119527"/>
                  <a:pt x="36077" y="119110"/>
                  <a:pt x="37279" y="118431"/>
                </a:cubicBezTo>
                <a:lnTo>
                  <a:pt x="104574" y="80117"/>
                </a:lnTo>
                <a:cubicBezTo>
                  <a:pt x="107669" y="78355"/>
                  <a:pt x="109562" y="75105"/>
                  <a:pt x="109562" y="71592"/>
                </a:cubicBezTo>
                <a:lnTo>
                  <a:pt x="109562" y="0"/>
                </a:lnTo>
                <a:close/>
              </a:path>
            </a:pathLst>
          </a:custGeom>
          <a:solidFill>
            <a:srgbClr val="005684"/>
          </a:solidFill>
          <a:ln>
            <a:solidFill>
              <a:srgbClr val="005684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CFEB1152-FAB5-43DB-BDB3-F55F678E3F38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  <a:solidFill>
            <a:schemeClr val="bg1"/>
          </a:solidFill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754AF031-0B08-439D-BC69-8E895FF7D8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8F5FCE1-944D-408D-9B9F-7027EDB315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688E509-1E55-42E0-98D9-F65F531B3EA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0" y="315562"/>
            <a:ext cx="2997200" cy="2215991"/>
          </a:xfrm>
        </p:spPr>
        <p:txBody>
          <a:bodyPr/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2pPr>
            <a:lvl3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3pPr>
            <a:lvl4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4pPr>
            <a:lvl5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 PICTURE IS WORTH A THOUSAND WORDS</a:t>
            </a:r>
          </a:p>
        </p:txBody>
      </p:sp>
    </p:spTree>
    <p:extLst>
      <p:ext uri="{BB962C8B-B14F-4D97-AF65-F5344CB8AC3E}">
        <p14:creationId xmlns:p14="http://schemas.microsoft.com/office/powerpoint/2010/main" val="3070624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cial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609E870B-E56F-437C-8C32-64ED32C99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385711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383" imgH="384" progId="TCLayout.ActiveDocument.1">
                  <p:embed/>
                </p:oleObj>
              </mc:Choice>
              <mc:Fallback>
                <p:oleObj name="think-cell Folie" r:id="rId4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609E870B-E56F-437C-8C32-64ED32C99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90AE87EC-B893-492F-A8EA-C5DC068F6EA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8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59C34-81E1-4D5D-A663-91901B2D04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7" y="3244334"/>
            <a:ext cx="11376025" cy="430887"/>
          </a:xfrm>
        </p:spPr>
        <p:txBody>
          <a:bodyPr vert="horz" anchor="ctr"/>
          <a:lstStyle>
            <a:lvl1pPr algn="ctr">
              <a:defRPr sz="28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This </a:t>
            </a:r>
            <a:r>
              <a:rPr lang="de-DE" dirty="0" err="1"/>
              <a:t>is</a:t>
            </a:r>
            <a:r>
              <a:rPr lang="de-DE" dirty="0"/>
              <a:t> a Very </a:t>
            </a:r>
            <a:r>
              <a:rPr lang="de-DE" dirty="0" err="1"/>
              <a:t>special</a:t>
            </a:r>
            <a:r>
              <a:rPr lang="de-DE" dirty="0"/>
              <a:t> </a:t>
            </a:r>
            <a:r>
              <a:rPr lang="de-DE" dirty="0" err="1"/>
              <a:t>key</a:t>
            </a:r>
            <a:r>
              <a:rPr lang="de-DE" dirty="0"/>
              <a:t> </a:t>
            </a:r>
            <a:r>
              <a:rPr lang="de-DE" dirty="0" err="1"/>
              <a:t>message</a:t>
            </a:r>
            <a:endParaRPr lang="en-US" dirty="0"/>
          </a:p>
        </p:txBody>
      </p:sp>
      <p:sp>
        <p:nvSpPr>
          <p:cNvPr id="29" name="Bildplatzhalter 28">
            <a:extLst>
              <a:ext uri="{FF2B5EF4-FFF2-40B4-BE49-F238E27FC236}">
                <a16:creationId xmlns:a16="http://schemas.microsoft.com/office/drawing/2014/main" id="{0C07F260-E5C6-4B46-B728-E79586875D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3761" y="0"/>
            <a:ext cx="10464476" cy="6865164"/>
          </a:xfrm>
          <a:custGeom>
            <a:avLst/>
            <a:gdLst>
              <a:gd name="connsiteX0" fmla="*/ 1758482 w 10464476"/>
              <a:gd name="connsiteY0" fmla="*/ 2154248 h 6865164"/>
              <a:gd name="connsiteX1" fmla="*/ 8705994 w 10464476"/>
              <a:gd name="connsiteY1" fmla="*/ 2154248 h 6865164"/>
              <a:gd name="connsiteX2" fmla="*/ 9478066 w 10464476"/>
              <a:gd name="connsiteY2" fmla="*/ 1708385 h 6865164"/>
              <a:gd name="connsiteX3" fmla="*/ 10464476 w 10464476"/>
              <a:gd name="connsiteY3" fmla="*/ 0 h 6865164"/>
              <a:gd name="connsiteX4" fmla="*/ 0 w 10464476"/>
              <a:gd name="connsiteY4" fmla="*/ 0 h 6865164"/>
              <a:gd name="connsiteX5" fmla="*/ 986410 w 10464476"/>
              <a:gd name="connsiteY5" fmla="*/ 1708385 h 6865164"/>
              <a:gd name="connsiteX6" fmla="*/ 1758482 w 10464476"/>
              <a:gd name="connsiteY6" fmla="*/ 2154248 h 6865164"/>
              <a:gd name="connsiteX7" fmla="*/ 0 w 10464476"/>
              <a:gd name="connsiteY7" fmla="*/ 6865164 h 6865164"/>
              <a:gd name="connsiteX8" fmla="*/ 10464476 w 10464476"/>
              <a:gd name="connsiteY8" fmla="*/ 6865164 h 6865164"/>
              <a:gd name="connsiteX9" fmla="*/ 9478066 w 10464476"/>
              <a:gd name="connsiteY9" fmla="*/ 5156779 h 6865164"/>
              <a:gd name="connsiteX10" fmla="*/ 8705994 w 10464476"/>
              <a:gd name="connsiteY10" fmla="*/ 4710916 h 6865164"/>
              <a:gd name="connsiteX11" fmla="*/ 1758482 w 10464476"/>
              <a:gd name="connsiteY11" fmla="*/ 4710916 h 6865164"/>
              <a:gd name="connsiteX12" fmla="*/ 986410 w 10464476"/>
              <a:gd name="connsiteY12" fmla="*/ 5156779 h 686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4476" h="6865164">
                <a:moveTo>
                  <a:pt x="1758482" y="2154248"/>
                </a:moveTo>
                <a:lnTo>
                  <a:pt x="8705994" y="2154248"/>
                </a:lnTo>
                <a:cubicBezTo>
                  <a:pt x="9024421" y="2154248"/>
                  <a:pt x="9319825" y="1984333"/>
                  <a:pt x="9478066" y="1708385"/>
                </a:cubicBezTo>
                <a:lnTo>
                  <a:pt x="10464476" y="0"/>
                </a:lnTo>
                <a:lnTo>
                  <a:pt x="0" y="0"/>
                </a:lnTo>
                <a:lnTo>
                  <a:pt x="986410" y="1708385"/>
                </a:lnTo>
                <a:cubicBezTo>
                  <a:pt x="1146597" y="1984333"/>
                  <a:pt x="1440055" y="2154248"/>
                  <a:pt x="1758482" y="2154248"/>
                </a:cubicBezTo>
                <a:close/>
                <a:moveTo>
                  <a:pt x="0" y="6865164"/>
                </a:moveTo>
                <a:lnTo>
                  <a:pt x="10464476" y="6865164"/>
                </a:lnTo>
                <a:lnTo>
                  <a:pt x="9478066" y="5156779"/>
                </a:lnTo>
                <a:cubicBezTo>
                  <a:pt x="9319825" y="4880830"/>
                  <a:pt x="9024421" y="4710916"/>
                  <a:pt x="8705994" y="4710916"/>
                </a:cubicBezTo>
                <a:lnTo>
                  <a:pt x="1758482" y="4710916"/>
                </a:lnTo>
                <a:cubicBezTo>
                  <a:pt x="1440055" y="4710916"/>
                  <a:pt x="1146597" y="4880830"/>
                  <a:pt x="986410" y="515677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buNone/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A8A963DA-F869-429E-8046-7AD9F437C8C2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</p:grpSpPr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8DE8C071-3640-4D61-93AD-3F67377EAF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42FA1038-94AC-4DCB-90E2-31DFEEEE7ED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Foliennummernplatzhalter 4">
            <a:extLst>
              <a:ext uri="{FF2B5EF4-FFF2-40B4-BE49-F238E27FC236}">
                <a16:creationId xmlns:a16="http://schemas.microsoft.com/office/drawing/2014/main" id="{9AA728B1-B784-4812-8AAD-033D166494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3869" y="6522600"/>
            <a:ext cx="290144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b">
            <a:spAutoFit/>
          </a:bodyPr>
          <a:lstStyle>
            <a:lvl1pPr algn="r">
              <a:defRPr lang="en-US" sz="800" smtClean="0">
                <a:solidFill>
                  <a:schemeClr val="accent1"/>
                </a:solidFill>
              </a:defRPr>
            </a:lvl1pPr>
          </a:lstStyle>
          <a:p>
            <a:pPr defTabSz="979488" eaLnBrk="0" hangingPunct="0">
              <a:buClr>
                <a:schemeClr val="tx2"/>
              </a:buClr>
            </a:pPr>
            <a:r>
              <a:rPr lang="de-DE" dirty="0"/>
              <a:t>| </a:t>
            </a:r>
            <a:fld id="{E8225235-987E-469E-965E-7EEB250750A5}" type="slidenum">
              <a:rPr lang="de-DE" smtClean="0"/>
              <a:pPr defTabSz="979488" eaLnBrk="0" hangingPunct="0">
                <a:buClr>
                  <a:schemeClr val="tx2"/>
                </a:buClr>
              </a:pPr>
              <a:t>‹Nr.›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24240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chart Berylls Gro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2772690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79B2748-1C6F-4301-8595-BDA1CAA42E28}"/>
              </a:ext>
            </a:extLst>
          </p:cNvPr>
          <p:cNvSpPr/>
          <p:nvPr userDrawn="1"/>
        </p:nvSpPr>
        <p:spPr>
          <a:xfrm>
            <a:off x="-2669" y="0"/>
            <a:ext cx="7892545" cy="6854406"/>
          </a:xfrm>
          <a:custGeom>
            <a:avLst/>
            <a:gdLst>
              <a:gd name="connsiteX0" fmla="*/ 0 w 7892545"/>
              <a:gd name="connsiteY0" fmla="*/ 0 h 6854406"/>
              <a:gd name="connsiteX1" fmla="*/ 1638445 w 7892545"/>
              <a:gd name="connsiteY1" fmla="*/ 0 h 6854406"/>
              <a:gd name="connsiteX2" fmla="*/ 4293204 w 7892545"/>
              <a:gd name="connsiteY2" fmla="*/ 0 h 6854406"/>
              <a:gd name="connsiteX3" fmla="*/ 5931649 w 7892545"/>
              <a:gd name="connsiteY3" fmla="*/ 0 h 6854406"/>
              <a:gd name="connsiteX4" fmla="*/ 6021926 w 7892545"/>
              <a:gd name="connsiteY4" fmla="*/ 153361 h 6854406"/>
              <a:gd name="connsiteX5" fmla="*/ 7819025 w 7892545"/>
              <a:gd name="connsiteY5" fmla="*/ 3206276 h 6854406"/>
              <a:gd name="connsiteX6" fmla="*/ 7819025 w 7892545"/>
              <a:gd name="connsiteY6" fmla="*/ 3742212 h 6854406"/>
              <a:gd name="connsiteX7" fmla="*/ 6007869 w 7892545"/>
              <a:gd name="connsiteY7" fmla="*/ 6819005 h 6854406"/>
              <a:gd name="connsiteX8" fmla="*/ 5987031 w 7892545"/>
              <a:gd name="connsiteY8" fmla="*/ 6854406 h 6854406"/>
              <a:gd name="connsiteX9" fmla="*/ 4348586 w 7892545"/>
              <a:gd name="connsiteY9" fmla="*/ 6854406 h 6854406"/>
              <a:gd name="connsiteX10" fmla="*/ 1638445 w 7892545"/>
              <a:gd name="connsiteY10" fmla="*/ 6854406 h 6854406"/>
              <a:gd name="connsiteX11" fmla="*/ 0 w 7892545"/>
              <a:gd name="connsiteY11" fmla="*/ 6854406 h 6854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92545" h="6854406">
                <a:moveTo>
                  <a:pt x="0" y="0"/>
                </a:moveTo>
                <a:lnTo>
                  <a:pt x="1638445" y="0"/>
                </a:lnTo>
                <a:lnTo>
                  <a:pt x="4293204" y="0"/>
                </a:lnTo>
                <a:lnTo>
                  <a:pt x="5931649" y="0"/>
                </a:lnTo>
                <a:lnTo>
                  <a:pt x="6021926" y="153361"/>
                </a:lnTo>
                <a:cubicBezTo>
                  <a:pt x="7819025" y="3206276"/>
                  <a:pt x="7819025" y="3206276"/>
                  <a:pt x="7819025" y="3206276"/>
                </a:cubicBezTo>
                <a:cubicBezTo>
                  <a:pt x="7917052" y="3371490"/>
                  <a:pt x="7917052" y="3575655"/>
                  <a:pt x="7819025" y="3742212"/>
                </a:cubicBezTo>
                <a:cubicBezTo>
                  <a:pt x="6707140" y="5631083"/>
                  <a:pt x="6220691" y="6457464"/>
                  <a:pt x="6007869" y="6819005"/>
                </a:cubicBezTo>
                <a:lnTo>
                  <a:pt x="5987031" y="6854406"/>
                </a:lnTo>
                <a:lnTo>
                  <a:pt x="4348586" y="6854406"/>
                </a:lnTo>
                <a:lnTo>
                  <a:pt x="1638445" y="6854406"/>
                </a:lnTo>
                <a:lnTo>
                  <a:pt x="0" y="685440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DF4926D-0BB7-4C64-AF54-68F2D2D981FA}"/>
              </a:ext>
            </a:extLst>
          </p:cNvPr>
          <p:cNvSpPr txBox="1"/>
          <p:nvPr userDrawn="1"/>
        </p:nvSpPr>
        <p:spPr>
          <a:xfrm>
            <a:off x="8180904" y="5561230"/>
            <a:ext cx="3387209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Maximilianstraße 34 |80539 München</a:t>
            </a: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T +49 89 710 410 40-0 | F +49 89 710 410 40-99</a:t>
            </a:r>
          </a:p>
          <a:p>
            <a:pPr algn="r"/>
            <a:endParaRPr lang="en-US" sz="1200" b="0" i="0" u="none" strike="noStrike" baseline="0" dirty="0">
              <a:solidFill>
                <a:srgbClr val="221E1F"/>
              </a:solidFill>
              <a:latin typeface="Open Sans" panose="020B0606030504020204" pitchFamily="34" charset="0"/>
            </a:endParaRP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info@berylls.com | www.berylls.com</a:t>
            </a:r>
            <a:endParaRPr lang="en-US" sz="1050" dirty="0"/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9D8A7E5F-8610-41A1-8773-95E1D3619D35}"/>
              </a:ext>
            </a:extLst>
          </p:cNvPr>
          <p:cNvGrpSpPr/>
          <p:nvPr userDrawn="1"/>
        </p:nvGrpSpPr>
        <p:grpSpPr>
          <a:xfrm>
            <a:off x="8914424" y="4277994"/>
            <a:ext cx="2671470" cy="682625"/>
            <a:chOff x="8914424" y="4277994"/>
            <a:chExt cx="2671470" cy="682625"/>
          </a:xfrm>
        </p:grpSpPr>
        <p:sp>
          <p:nvSpPr>
            <p:cNvPr id="130" name="Freeform 21">
              <a:extLst>
                <a:ext uri="{FF2B5EF4-FFF2-40B4-BE49-F238E27FC236}">
                  <a16:creationId xmlns:a16="http://schemas.microsoft.com/office/drawing/2014/main" id="{FB0313B4-1E9E-4A1F-A1F1-B7E4B1AD9F1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14424" y="4277994"/>
              <a:ext cx="390071" cy="415734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1" name="Freeform 22">
              <a:extLst>
                <a:ext uri="{FF2B5EF4-FFF2-40B4-BE49-F238E27FC236}">
                  <a16:creationId xmlns:a16="http://schemas.microsoft.com/office/drawing/2014/main" id="{753A5C10-F1FE-4F0B-AB30-A682E785505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394313" y="4398608"/>
              <a:ext cx="374673" cy="295120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2" name="Freeform 23">
              <a:extLst>
                <a:ext uri="{FF2B5EF4-FFF2-40B4-BE49-F238E27FC236}">
                  <a16:creationId xmlns:a16="http://schemas.microsoft.com/office/drawing/2014/main" id="{3C015B59-2659-41E1-9ECD-527A30EA92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636" y="4398608"/>
              <a:ext cx="320782" cy="292554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3" name="Freeform 24">
              <a:extLst>
                <a:ext uri="{FF2B5EF4-FFF2-40B4-BE49-F238E27FC236}">
                  <a16:creationId xmlns:a16="http://schemas.microsoft.com/office/drawing/2014/main" id="{6E47499A-0F61-4A3A-B812-9E604303F7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6283" y="4277994"/>
              <a:ext cx="82120" cy="413168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4" name="Freeform 25">
              <a:extLst>
                <a:ext uri="{FF2B5EF4-FFF2-40B4-BE49-F238E27FC236}">
                  <a16:creationId xmlns:a16="http://schemas.microsoft.com/office/drawing/2014/main" id="{031BE0E9-B362-4AD2-9445-3F4D15245D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6451" y="4277994"/>
              <a:ext cx="84686" cy="413168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5" name="Freeform 26">
              <a:extLst>
                <a:ext uri="{FF2B5EF4-FFF2-40B4-BE49-F238E27FC236}">
                  <a16:creationId xmlns:a16="http://schemas.microsoft.com/office/drawing/2014/main" id="{C988F76C-2277-4830-96A0-677FB7F0F9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13787" y="4398608"/>
              <a:ext cx="372107" cy="295120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6" name="Freeform 27">
              <a:extLst>
                <a:ext uri="{FF2B5EF4-FFF2-40B4-BE49-F238E27FC236}">
                  <a16:creationId xmlns:a16="http://schemas.microsoft.com/office/drawing/2014/main" id="{45A365D0-F42B-440D-8C9C-5CDC458487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51694" y="4393476"/>
              <a:ext cx="195035" cy="192469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7" name="Freeform 28">
              <a:extLst>
                <a:ext uri="{FF2B5EF4-FFF2-40B4-BE49-F238E27FC236}">
                  <a16:creationId xmlns:a16="http://schemas.microsoft.com/office/drawing/2014/main" id="{8C9B3BEC-C549-4C67-84E1-9EC5F3D6135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77021" y="4390909"/>
              <a:ext cx="372107" cy="569710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0131202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End chart B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8533165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79B2748-1C6F-4301-8595-BDA1CAA42E28}"/>
              </a:ext>
            </a:extLst>
          </p:cNvPr>
          <p:cNvSpPr/>
          <p:nvPr userDrawn="1"/>
        </p:nvSpPr>
        <p:spPr>
          <a:xfrm>
            <a:off x="-2669" y="0"/>
            <a:ext cx="7892545" cy="6854406"/>
          </a:xfrm>
          <a:custGeom>
            <a:avLst/>
            <a:gdLst>
              <a:gd name="connsiteX0" fmla="*/ 0 w 7892545"/>
              <a:gd name="connsiteY0" fmla="*/ 0 h 6854406"/>
              <a:gd name="connsiteX1" fmla="*/ 1638445 w 7892545"/>
              <a:gd name="connsiteY1" fmla="*/ 0 h 6854406"/>
              <a:gd name="connsiteX2" fmla="*/ 4293204 w 7892545"/>
              <a:gd name="connsiteY2" fmla="*/ 0 h 6854406"/>
              <a:gd name="connsiteX3" fmla="*/ 5931649 w 7892545"/>
              <a:gd name="connsiteY3" fmla="*/ 0 h 6854406"/>
              <a:gd name="connsiteX4" fmla="*/ 6021926 w 7892545"/>
              <a:gd name="connsiteY4" fmla="*/ 153361 h 6854406"/>
              <a:gd name="connsiteX5" fmla="*/ 7819025 w 7892545"/>
              <a:gd name="connsiteY5" fmla="*/ 3206276 h 6854406"/>
              <a:gd name="connsiteX6" fmla="*/ 7819025 w 7892545"/>
              <a:gd name="connsiteY6" fmla="*/ 3742212 h 6854406"/>
              <a:gd name="connsiteX7" fmla="*/ 6007869 w 7892545"/>
              <a:gd name="connsiteY7" fmla="*/ 6819005 h 6854406"/>
              <a:gd name="connsiteX8" fmla="*/ 5987031 w 7892545"/>
              <a:gd name="connsiteY8" fmla="*/ 6854406 h 6854406"/>
              <a:gd name="connsiteX9" fmla="*/ 4348586 w 7892545"/>
              <a:gd name="connsiteY9" fmla="*/ 6854406 h 6854406"/>
              <a:gd name="connsiteX10" fmla="*/ 1638445 w 7892545"/>
              <a:gd name="connsiteY10" fmla="*/ 6854406 h 6854406"/>
              <a:gd name="connsiteX11" fmla="*/ 0 w 7892545"/>
              <a:gd name="connsiteY11" fmla="*/ 6854406 h 6854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92545" h="6854406">
                <a:moveTo>
                  <a:pt x="0" y="0"/>
                </a:moveTo>
                <a:lnTo>
                  <a:pt x="1638445" y="0"/>
                </a:lnTo>
                <a:lnTo>
                  <a:pt x="4293204" y="0"/>
                </a:lnTo>
                <a:lnTo>
                  <a:pt x="5931649" y="0"/>
                </a:lnTo>
                <a:lnTo>
                  <a:pt x="6021926" y="153361"/>
                </a:lnTo>
                <a:cubicBezTo>
                  <a:pt x="7819025" y="3206276"/>
                  <a:pt x="7819025" y="3206276"/>
                  <a:pt x="7819025" y="3206276"/>
                </a:cubicBezTo>
                <a:cubicBezTo>
                  <a:pt x="7917052" y="3371490"/>
                  <a:pt x="7917052" y="3575655"/>
                  <a:pt x="7819025" y="3742212"/>
                </a:cubicBezTo>
                <a:cubicBezTo>
                  <a:pt x="6707140" y="5631083"/>
                  <a:pt x="6220691" y="6457464"/>
                  <a:pt x="6007869" y="6819005"/>
                </a:cubicBezTo>
                <a:lnTo>
                  <a:pt x="5987031" y="6854406"/>
                </a:lnTo>
                <a:lnTo>
                  <a:pt x="4348586" y="6854406"/>
                </a:lnTo>
                <a:lnTo>
                  <a:pt x="1638445" y="6854406"/>
                </a:lnTo>
                <a:lnTo>
                  <a:pt x="0" y="6854406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DF4926D-0BB7-4C64-AF54-68F2D2D981FA}"/>
              </a:ext>
            </a:extLst>
          </p:cNvPr>
          <p:cNvSpPr txBox="1"/>
          <p:nvPr userDrawn="1"/>
        </p:nvSpPr>
        <p:spPr>
          <a:xfrm>
            <a:off x="8180904" y="5561230"/>
            <a:ext cx="3387209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Maximilianstraße 34 |80539 München</a:t>
            </a: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T +49 89 710 410 40-0 | F +49 89 710 410 40-99</a:t>
            </a:r>
          </a:p>
          <a:p>
            <a:pPr algn="r"/>
            <a:endParaRPr lang="en-US" sz="1200" b="0" i="0" u="none" strike="noStrike" baseline="0" dirty="0">
              <a:solidFill>
                <a:srgbClr val="221E1F"/>
              </a:solidFill>
              <a:latin typeface="Open Sans" panose="020B0606030504020204" pitchFamily="34" charset="0"/>
            </a:endParaRP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info@berylls.com | www.berylls.com</a:t>
            </a:r>
            <a:endParaRPr lang="en-US" sz="1050" dirty="0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DC02B84B-6B59-4FFB-BA37-1F2147AEE705}"/>
              </a:ext>
            </a:extLst>
          </p:cNvPr>
          <p:cNvGrpSpPr/>
          <p:nvPr userDrawn="1"/>
        </p:nvGrpSpPr>
        <p:grpSpPr>
          <a:xfrm>
            <a:off x="7574839" y="4277994"/>
            <a:ext cx="4011055" cy="682625"/>
            <a:chOff x="7574839" y="4277994"/>
            <a:chExt cx="4011055" cy="682625"/>
          </a:xfrm>
        </p:grpSpPr>
        <p:sp>
          <p:nvSpPr>
            <p:cNvPr id="114" name="Freeform 5">
              <a:extLst>
                <a:ext uri="{FF2B5EF4-FFF2-40B4-BE49-F238E27FC236}">
                  <a16:creationId xmlns:a16="http://schemas.microsoft.com/office/drawing/2014/main" id="{12B22D49-39DA-46A9-B805-EF7D2B17D1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4839" y="4855402"/>
              <a:ext cx="112915" cy="102650"/>
            </a:xfrm>
            <a:custGeom>
              <a:avLst/>
              <a:gdLst>
                <a:gd name="T0" fmla="*/ 82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2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2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4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2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5" name="Freeform 6">
              <a:extLst>
                <a:ext uri="{FF2B5EF4-FFF2-40B4-BE49-F238E27FC236}">
                  <a16:creationId xmlns:a16="http://schemas.microsoft.com/office/drawing/2014/main" id="{16EDBC61-F7DF-4958-BAF2-F30D4EB084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21115" y="4855402"/>
              <a:ext cx="112915" cy="102650"/>
            </a:xfrm>
            <a:custGeom>
              <a:avLst/>
              <a:gdLst>
                <a:gd name="T0" fmla="*/ 78 w 129"/>
                <a:gd name="T1" fmla="*/ 13 h 115"/>
                <a:gd name="T2" fmla="*/ 72 w 129"/>
                <a:gd name="T3" fmla="*/ 18 h 115"/>
                <a:gd name="T4" fmla="*/ 72 w 129"/>
                <a:gd name="T5" fmla="*/ 108 h 115"/>
                <a:gd name="T6" fmla="*/ 65 w 129"/>
                <a:gd name="T7" fmla="*/ 115 h 115"/>
                <a:gd name="T8" fmla="*/ 63 w 129"/>
                <a:gd name="T9" fmla="*/ 115 h 115"/>
                <a:gd name="T10" fmla="*/ 57 w 129"/>
                <a:gd name="T11" fmla="*/ 108 h 115"/>
                <a:gd name="T12" fmla="*/ 57 w 129"/>
                <a:gd name="T13" fmla="*/ 18 h 115"/>
                <a:gd name="T14" fmla="*/ 51 w 129"/>
                <a:gd name="T15" fmla="*/ 13 h 115"/>
                <a:gd name="T16" fmla="*/ 6 w 129"/>
                <a:gd name="T17" fmla="*/ 13 h 115"/>
                <a:gd name="T18" fmla="*/ 0 w 129"/>
                <a:gd name="T19" fmla="*/ 8 h 115"/>
                <a:gd name="T20" fmla="*/ 0 w 129"/>
                <a:gd name="T21" fmla="*/ 6 h 115"/>
                <a:gd name="T22" fmla="*/ 6 w 129"/>
                <a:gd name="T23" fmla="*/ 0 h 115"/>
                <a:gd name="T24" fmla="*/ 123 w 129"/>
                <a:gd name="T25" fmla="*/ 0 h 115"/>
                <a:gd name="T26" fmla="*/ 129 w 129"/>
                <a:gd name="T27" fmla="*/ 6 h 115"/>
                <a:gd name="T28" fmla="*/ 129 w 129"/>
                <a:gd name="T29" fmla="*/ 8 h 115"/>
                <a:gd name="T30" fmla="*/ 123 w 129"/>
                <a:gd name="T31" fmla="*/ 13 h 115"/>
                <a:gd name="T32" fmla="*/ 78 w 129"/>
                <a:gd name="T33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15">
                  <a:moveTo>
                    <a:pt x="78" y="13"/>
                  </a:moveTo>
                  <a:cubicBezTo>
                    <a:pt x="74" y="13"/>
                    <a:pt x="72" y="15"/>
                    <a:pt x="72" y="1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12"/>
                    <a:pt x="70" y="115"/>
                    <a:pt x="65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9" y="115"/>
                    <a:pt x="57" y="112"/>
                    <a:pt x="57" y="108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5"/>
                    <a:pt x="55" y="13"/>
                    <a:pt x="51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7" y="0"/>
                    <a:pt x="129" y="2"/>
                    <a:pt x="129" y="6"/>
                  </a:cubicBezTo>
                  <a:cubicBezTo>
                    <a:pt x="129" y="8"/>
                    <a:pt x="129" y="8"/>
                    <a:pt x="129" y="8"/>
                  </a:cubicBezTo>
                  <a:cubicBezTo>
                    <a:pt x="129" y="11"/>
                    <a:pt x="127" y="13"/>
                    <a:pt x="123" y="13"/>
                  </a:cubicBezTo>
                  <a:lnTo>
                    <a:pt x="78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6" name="Freeform 7">
              <a:extLst>
                <a:ext uri="{FF2B5EF4-FFF2-40B4-BE49-F238E27FC236}">
                  <a16:creationId xmlns:a16="http://schemas.microsoft.com/office/drawing/2014/main" id="{33DD3887-76BC-46B4-A035-FB8C86F4C34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869958" y="4855402"/>
              <a:ext cx="112915" cy="102650"/>
            </a:xfrm>
            <a:custGeom>
              <a:avLst/>
              <a:gdLst>
                <a:gd name="T0" fmla="*/ 0 w 126"/>
                <a:gd name="T1" fmla="*/ 18 h 115"/>
                <a:gd name="T2" fmla="*/ 20 w 126"/>
                <a:gd name="T3" fmla="*/ 0 h 115"/>
                <a:gd name="T4" fmla="*/ 83 w 126"/>
                <a:gd name="T5" fmla="*/ 0 h 115"/>
                <a:gd name="T6" fmla="*/ 126 w 126"/>
                <a:gd name="T7" fmla="*/ 31 h 115"/>
                <a:gd name="T8" fmla="*/ 126 w 126"/>
                <a:gd name="T9" fmla="*/ 36 h 115"/>
                <a:gd name="T10" fmla="*/ 115 w 126"/>
                <a:gd name="T11" fmla="*/ 61 h 115"/>
                <a:gd name="T12" fmla="*/ 111 w 126"/>
                <a:gd name="T13" fmla="*/ 65 h 115"/>
                <a:gd name="T14" fmla="*/ 115 w 126"/>
                <a:gd name="T15" fmla="*/ 68 h 115"/>
                <a:gd name="T16" fmla="*/ 126 w 126"/>
                <a:gd name="T17" fmla="*/ 94 h 115"/>
                <a:gd name="T18" fmla="*/ 126 w 126"/>
                <a:gd name="T19" fmla="*/ 108 h 115"/>
                <a:gd name="T20" fmla="*/ 119 w 126"/>
                <a:gd name="T21" fmla="*/ 115 h 115"/>
                <a:gd name="T22" fmla="*/ 117 w 126"/>
                <a:gd name="T23" fmla="*/ 115 h 115"/>
                <a:gd name="T24" fmla="*/ 111 w 126"/>
                <a:gd name="T25" fmla="*/ 108 h 115"/>
                <a:gd name="T26" fmla="*/ 111 w 126"/>
                <a:gd name="T27" fmla="*/ 102 h 115"/>
                <a:gd name="T28" fmla="*/ 75 w 126"/>
                <a:gd name="T29" fmla="*/ 71 h 115"/>
                <a:gd name="T30" fmla="*/ 21 w 126"/>
                <a:gd name="T31" fmla="*/ 71 h 115"/>
                <a:gd name="T32" fmla="*/ 15 w 126"/>
                <a:gd name="T33" fmla="*/ 76 h 115"/>
                <a:gd name="T34" fmla="*/ 15 w 126"/>
                <a:gd name="T35" fmla="*/ 108 h 115"/>
                <a:gd name="T36" fmla="*/ 8 w 126"/>
                <a:gd name="T37" fmla="*/ 115 h 115"/>
                <a:gd name="T38" fmla="*/ 6 w 126"/>
                <a:gd name="T39" fmla="*/ 115 h 115"/>
                <a:gd name="T40" fmla="*/ 0 w 126"/>
                <a:gd name="T41" fmla="*/ 108 h 115"/>
                <a:gd name="T42" fmla="*/ 0 w 126"/>
                <a:gd name="T43" fmla="*/ 18 h 115"/>
                <a:gd name="T44" fmla="*/ 80 w 126"/>
                <a:gd name="T45" fmla="*/ 59 h 115"/>
                <a:gd name="T46" fmla="*/ 111 w 126"/>
                <a:gd name="T47" fmla="*/ 37 h 115"/>
                <a:gd name="T48" fmla="*/ 111 w 126"/>
                <a:gd name="T49" fmla="*/ 34 h 115"/>
                <a:gd name="T50" fmla="*/ 78 w 126"/>
                <a:gd name="T51" fmla="*/ 13 h 115"/>
                <a:gd name="T52" fmla="*/ 21 w 126"/>
                <a:gd name="T53" fmla="*/ 13 h 115"/>
                <a:gd name="T54" fmla="*/ 15 w 126"/>
                <a:gd name="T55" fmla="*/ 18 h 115"/>
                <a:gd name="T56" fmla="*/ 15 w 126"/>
                <a:gd name="T57" fmla="*/ 54 h 115"/>
                <a:gd name="T58" fmla="*/ 21 w 126"/>
                <a:gd name="T59" fmla="*/ 59 h 115"/>
                <a:gd name="T60" fmla="*/ 80 w 126"/>
                <a:gd name="T6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6" h="115">
                  <a:moveTo>
                    <a:pt x="0" y="18"/>
                  </a:moveTo>
                  <a:cubicBezTo>
                    <a:pt x="0" y="6"/>
                    <a:pt x="5" y="0"/>
                    <a:pt x="20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8" y="0"/>
                    <a:pt x="126" y="7"/>
                    <a:pt x="126" y="31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50"/>
                    <a:pt x="124" y="56"/>
                    <a:pt x="115" y="61"/>
                  </a:cubicBezTo>
                  <a:cubicBezTo>
                    <a:pt x="111" y="63"/>
                    <a:pt x="111" y="64"/>
                    <a:pt x="111" y="65"/>
                  </a:cubicBezTo>
                  <a:cubicBezTo>
                    <a:pt x="111" y="66"/>
                    <a:pt x="111" y="66"/>
                    <a:pt x="115" y="68"/>
                  </a:cubicBezTo>
                  <a:cubicBezTo>
                    <a:pt x="123" y="72"/>
                    <a:pt x="126" y="77"/>
                    <a:pt x="126" y="94"/>
                  </a:cubicBezTo>
                  <a:cubicBezTo>
                    <a:pt x="126" y="108"/>
                    <a:pt x="126" y="108"/>
                    <a:pt x="126" y="108"/>
                  </a:cubicBezTo>
                  <a:cubicBezTo>
                    <a:pt x="126" y="112"/>
                    <a:pt x="123" y="115"/>
                    <a:pt x="119" y="115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3" y="115"/>
                    <a:pt x="111" y="112"/>
                    <a:pt x="111" y="108"/>
                  </a:cubicBezTo>
                  <a:cubicBezTo>
                    <a:pt x="111" y="102"/>
                    <a:pt x="111" y="102"/>
                    <a:pt x="111" y="102"/>
                  </a:cubicBezTo>
                  <a:cubicBezTo>
                    <a:pt x="111" y="76"/>
                    <a:pt x="107" y="71"/>
                    <a:pt x="75" y="71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17" y="71"/>
                    <a:pt x="15" y="73"/>
                    <a:pt x="15" y="76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15" y="112"/>
                    <a:pt x="13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2" y="115"/>
                    <a:pt x="0" y="112"/>
                    <a:pt x="0" y="108"/>
                  </a:cubicBezTo>
                  <a:lnTo>
                    <a:pt x="0" y="18"/>
                  </a:lnTo>
                  <a:close/>
                  <a:moveTo>
                    <a:pt x="80" y="59"/>
                  </a:moveTo>
                  <a:cubicBezTo>
                    <a:pt x="105" y="59"/>
                    <a:pt x="111" y="54"/>
                    <a:pt x="111" y="37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16"/>
                    <a:pt x="106" y="13"/>
                    <a:pt x="78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7" y="13"/>
                    <a:pt x="15" y="15"/>
                    <a:pt x="15" y="18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7"/>
                    <a:pt x="17" y="59"/>
                    <a:pt x="21" y="59"/>
                  </a:cubicBezTo>
                  <a:lnTo>
                    <a:pt x="80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7" name="Freeform 8">
              <a:extLst>
                <a:ext uri="{FF2B5EF4-FFF2-40B4-BE49-F238E27FC236}">
                  <a16:creationId xmlns:a16="http://schemas.microsoft.com/office/drawing/2014/main" id="{31FF663E-5AA7-46A1-9534-992434644D4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018801" y="4855402"/>
              <a:ext cx="125746" cy="102650"/>
            </a:xfrm>
            <a:custGeom>
              <a:avLst/>
              <a:gdLst>
                <a:gd name="T0" fmla="*/ 16 w 142"/>
                <a:gd name="T1" fmla="*/ 109 h 115"/>
                <a:gd name="T2" fmla="*/ 8 w 142"/>
                <a:gd name="T3" fmla="*/ 115 h 115"/>
                <a:gd name="T4" fmla="*/ 6 w 142"/>
                <a:gd name="T5" fmla="*/ 115 h 115"/>
                <a:gd name="T6" fmla="*/ 0 w 142"/>
                <a:gd name="T7" fmla="*/ 110 h 115"/>
                <a:gd name="T8" fmla="*/ 2 w 142"/>
                <a:gd name="T9" fmla="*/ 105 h 115"/>
                <a:gd name="T10" fmla="*/ 60 w 142"/>
                <a:gd name="T11" fmla="*/ 5 h 115"/>
                <a:gd name="T12" fmla="*/ 68 w 142"/>
                <a:gd name="T13" fmla="*/ 0 h 115"/>
                <a:gd name="T14" fmla="*/ 77 w 142"/>
                <a:gd name="T15" fmla="*/ 0 h 115"/>
                <a:gd name="T16" fmla="*/ 85 w 142"/>
                <a:gd name="T17" fmla="*/ 5 h 115"/>
                <a:gd name="T18" fmla="*/ 141 w 142"/>
                <a:gd name="T19" fmla="*/ 105 h 115"/>
                <a:gd name="T20" fmla="*/ 142 w 142"/>
                <a:gd name="T21" fmla="*/ 110 h 115"/>
                <a:gd name="T22" fmla="*/ 136 w 142"/>
                <a:gd name="T23" fmla="*/ 115 h 115"/>
                <a:gd name="T24" fmla="*/ 135 w 142"/>
                <a:gd name="T25" fmla="*/ 115 h 115"/>
                <a:gd name="T26" fmla="*/ 127 w 142"/>
                <a:gd name="T27" fmla="*/ 109 h 115"/>
                <a:gd name="T28" fmla="*/ 118 w 142"/>
                <a:gd name="T29" fmla="*/ 93 h 115"/>
                <a:gd name="T30" fmla="*/ 112 w 142"/>
                <a:gd name="T31" fmla="*/ 90 h 115"/>
                <a:gd name="T32" fmla="*/ 31 w 142"/>
                <a:gd name="T33" fmla="*/ 90 h 115"/>
                <a:gd name="T34" fmla="*/ 25 w 142"/>
                <a:gd name="T35" fmla="*/ 93 h 115"/>
                <a:gd name="T36" fmla="*/ 16 w 142"/>
                <a:gd name="T37" fmla="*/ 109 h 115"/>
                <a:gd name="T38" fmla="*/ 75 w 142"/>
                <a:gd name="T39" fmla="*/ 14 h 115"/>
                <a:gd name="T40" fmla="*/ 72 w 142"/>
                <a:gd name="T41" fmla="*/ 12 h 115"/>
                <a:gd name="T42" fmla="*/ 70 w 142"/>
                <a:gd name="T43" fmla="*/ 14 h 115"/>
                <a:gd name="T44" fmla="*/ 36 w 142"/>
                <a:gd name="T45" fmla="*/ 73 h 115"/>
                <a:gd name="T46" fmla="*/ 36 w 142"/>
                <a:gd name="T47" fmla="*/ 75 h 115"/>
                <a:gd name="T48" fmla="*/ 39 w 142"/>
                <a:gd name="T49" fmla="*/ 78 h 115"/>
                <a:gd name="T50" fmla="*/ 104 w 142"/>
                <a:gd name="T51" fmla="*/ 78 h 115"/>
                <a:gd name="T52" fmla="*/ 108 w 142"/>
                <a:gd name="T53" fmla="*/ 75 h 115"/>
                <a:gd name="T54" fmla="*/ 107 w 142"/>
                <a:gd name="T55" fmla="*/ 73 h 115"/>
                <a:gd name="T56" fmla="*/ 75 w 142"/>
                <a:gd name="T57" fmla="*/ 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2" h="115">
                  <a:moveTo>
                    <a:pt x="16" y="109"/>
                  </a:moveTo>
                  <a:cubicBezTo>
                    <a:pt x="14" y="113"/>
                    <a:pt x="12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3"/>
                    <a:pt x="0" y="110"/>
                  </a:cubicBezTo>
                  <a:cubicBezTo>
                    <a:pt x="0" y="108"/>
                    <a:pt x="1" y="107"/>
                    <a:pt x="2" y="10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2" y="1"/>
                    <a:pt x="64" y="0"/>
                    <a:pt x="6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81" y="0"/>
                    <a:pt x="83" y="1"/>
                    <a:pt x="85" y="5"/>
                  </a:cubicBezTo>
                  <a:cubicBezTo>
                    <a:pt x="141" y="105"/>
                    <a:pt x="141" y="105"/>
                    <a:pt x="141" y="105"/>
                  </a:cubicBezTo>
                  <a:cubicBezTo>
                    <a:pt x="142" y="106"/>
                    <a:pt x="142" y="108"/>
                    <a:pt x="142" y="110"/>
                  </a:cubicBezTo>
                  <a:cubicBezTo>
                    <a:pt x="142" y="113"/>
                    <a:pt x="140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1" y="115"/>
                    <a:pt x="129" y="113"/>
                    <a:pt x="127" y="109"/>
                  </a:cubicBezTo>
                  <a:cubicBezTo>
                    <a:pt x="118" y="93"/>
                    <a:pt x="118" y="93"/>
                    <a:pt x="118" y="93"/>
                  </a:cubicBezTo>
                  <a:cubicBezTo>
                    <a:pt x="116" y="90"/>
                    <a:pt x="114" y="90"/>
                    <a:pt x="112" y="90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29" y="90"/>
                    <a:pt x="27" y="90"/>
                    <a:pt x="25" y="93"/>
                  </a:cubicBezTo>
                  <a:lnTo>
                    <a:pt x="16" y="109"/>
                  </a:lnTo>
                  <a:close/>
                  <a:moveTo>
                    <a:pt x="75" y="14"/>
                  </a:moveTo>
                  <a:cubicBezTo>
                    <a:pt x="74" y="13"/>
                    <a:pt x="73" y="12"/>
                    <a:pt x="72" y="12"/>
                  </a:cubicBezTo>
                  <a:cubicBezTo>
                    <a:pt x="71" y="12"/>
                    <a:pt x="71" y="13"/>
                    <a:pt x="70" y="1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6" y="74"/>
                    <a:pt x="36" y="75"/>
                    <a:pt x="36" y="75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7" y="78"/>
                    <a:pt x="108" y="77"/>
                    <a:pt x="108" y="75"/>
                  </a:cubicBezTo>
                  <a:cubicBezTo>
                    <a:pt x="108" y="75"/>
                    <a:pt x="107" y="74"/>
                    <a:pt x="107" y="73"/>
                  </a:cubicBezTo>
                  <a:lnTo>
                    <a:pt x="75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8" name="Freeform 9">
              <a:extLst>
                <a:ext uri="{FF2B5EF4-FFF2-40B4-BE49-F238E27FC236}">
                  <a16:creationId xmlns:a16="http://schemas.microsoft.com/office/drawing/2014/main" id="{A2C129CC-4C81-43E9-A82D-7936765A30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52246" y="4855402"/>
              <a:ext cx="112915" cy="102650"/>
            </a:xfrm>
            <a:custGeom>
              <a:avLst/>
              <a:gdLst>
                <a:gd name="T0" fmla="*/ 78 w 128"/>
                <a:gd name="T1" fmla="*/ 13 h 115"/>
                <a:gd name="T2" fmla="*/ 72 w 128"/>
                <a:gd name="T3" fmla="*/ 18 h 115"/>
                <a:gd name="T4" fmla="*/ 72 w 128"/>
                <a:gd name="T5" fmla="*/ 108 h 115"/>
                <a:gd name="T6" fmla="*/ 65 w 128"/>
                <a:gd name="T7" fmla="*/ 115 h 115"/>
                <a:gd name="T8" fmla="*/ 63 w 128"/>
                <a:gd name="T9" fmla="*/ 115 h 115"/>
                <a:gd name="T10" fmla="*/ 56 w 128"/>
                <a:gd name="T11" fmla="*/ 108 h 115"/>
                <a:gd name="T12" fmla="*/ 56 w 128"/>
                <a:gd name="T13" fmla="*/ 18 h 115"/>
                <a:gd name="T14" fmla="*/ 50 w 128"/>
                <a:gd name="T15" fmla="*/ 13 h 115"/>
                <a:gd name="T16" fmla="*/ 6 w 128"/>
                <a:gd name="T17" fmla="*/ 13 h 115"/>
                <a:gd name="T18" fmla="*/ 0 w 128"/>
                <a:gd name="T19" fmla="*/ 8 h 115"/>
                <a:gd name="T20" fmla="*/ 0 w 128"/>
                <a:gd name="T21" fmla="*/ 6 h 115"/>
                <a:gd name="T22" fmla="*/ 6 w 128"/>
                <a:gd name="T23" fmla="*/ 0 h 115"/>
                <a:gd name="T24" fmla="*/ 122 w 128"/>
                <a:gd name="T25" fmla="*/ 0 h 115"/>
                <a:gd name="T26" fmla="*/ 128 w 128"/>
                <a:gd name="T27" fmla="*/ 6 h 115"/>
                <a:gd name="T28" fmla="*/ 128 w 128"/>
                <a:gd name="T29" fmla="*/ 8 h 115"/>
                <a:gd name="T30" fmla="*/ 122 w 128"/>
                <a:gd name="T31" fmla="*/ 13 h 115"/>
                <a:gd name="T32" fmla="*/ 78 w 128"/>
                <a:gd name="T33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" h="115">
                  <a:moveTo>
                    <a:pt x="78" y="13"/>
                  </a:moveTo>
                  <a:cubicBezTo>
                    <a:pt x="74" y="13"/>
                    <a:pt x="72" y="15"/>
                    <a:pt x="72" y="1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12"/>
                    <a:pt x="69" y="115"/>
                    <a:pt x="65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9" y="115"/>
                    <a:pt x="56" y="112"/>
                    <a:pt x="56" y="10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5"/>
                    <a:pt x="55" y="13"/>
                    <a:pt x="50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6" y="0"/>
                    <a:pt x="128" y="2"/>
                    <a:pt x="128" y="6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11"/>
                    <a:pt x="126" y="13"/>
                    <a:pt x="122" y="13"/>
                  </a:cubicBezTo>
                  <a:lnTo>
                    <a:pt x="78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9" name="Freeform 10">
              <a:extLst>
                <a:ext uri="{FF2B5EF4-FFF2-40B4-BE49-F238E27FC236}">
                  <a16:creationId xmlns:a16="http://schemas.microsoft.com/office/drawing/2014/main" id="{FE484979-2A85-4094-BD39-518FC819C6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01089" y="4855402"/>
              <a:ext cx="102650" cy="102650"/>
            </a:xfrm>
            <a:custGeom>
              <a:avLst/>
              <a:gdLst>
                <a:gd name="T0" fmla="*/ 0 w 114"/>
                <a:gd name="T1" fmla="*/ 18 h 115"/>
                <a:gd name="T2" fmla="*/ 21 w 114"/>
                <a:gd name="T3" fmla="*/ 0 h 115"/>
                <a:gd name="T4" fmla="*/ 107 w 114"/>
                <a:gd name="T5" fmla="*/ 0 h 115"/>
                <a:gd name="T6" fmla="*/ 113 w 114"/>
                <a:gd name="T7" fmla="*/ 6 h 115"/>
                <a:gd name="T8" fmla="*/ 113 w 114"/>
                <a:gd name="T9" fmla="*/ 8 h 115"/>
                <a:gd name="T10" fmla="*/ 107 w 114"/>
                <a:gd name="T11" fmla="*/ 13 h 115"/>
                <a:gd name="T12" fmla="*/ 22 w 114"/>
                <a:gd name="T13" fmla="*/ 13 h 115"/>
                <a:gd name="T14" fmla="*/ 16 w 114"/>
                <a:gd name="T15" fmla="*/ 19 h 115"/>
                <a:gd name="T16" fmla="*/ 16 w 114"/>
                <a:gd name="T17" fmla="*/ 44 h 115"/>
                <a:gd name="T18" fmla="*/ 22 w 114"/>
                <a:gd name="T19" fmla="*/ 50 h 115"/>
                <a:gd name="T20" fmla="*/ 103 w 114"/>
                <a:gd name="T21" fmla="*/ 50 h 115"/>
                <a:gd name="T22" fmla="*/ 109 w 114"/>
                <a:gd name="T23" fmla="*/ 55 h 115"/>
                <a:gd name="T24" fmla="*/ 109 w 114"/>
                <a:gd name="T25" fmla="*/ 56 h 115"/>
                <a:gd name="T26" fmla="*/ 103 w 114"/>
                <a:gd name="T27" fmla="*/ 62 h 115"/>
                <a:gd name="T28" fmla="*/ 22 w 114"/>
                <a:gd name="T29" fmla="*/ 62 h 115"/>
                <a:gd name="T30" fmla="*/ 16 w 114"/>
                <a:gd name="T31" fmla="*/ 67 h 115"/>
                <a:gd name="T32" fmla="*/ 16 w 114"/>
                <a:gd name="T33" fmla="*/ 96 h 115"/>
                <a:gd name="T34" fmla="*/ 22 w 114"/>
                <a:gd name="T35" fmla="*/ 102 h 115"/>
                <a:gd name="T36" fmla="*/ 108 w 114"/>
                <a:gd name="T37" fmla="*/ 102 h 115"/>
                <a:gd name="T38" fmla="*/ 114 w 114"/>
                <a:gd name="T39" fmla="*/ 107 h 115"/>
                <a:gd name="T40" fmla="*/ 114 w 114"/>
                <a:gd name="T41" fmla="*/ 109 h 115"/>
                <a:gd name="T42" fmla="*/ 108 w 114"/>
                <a:gd name="T43" fmla="*/ 115 h 115"/>
                <a:gd name="T44" fmla="*/ 21 w 114"/>
                <a:gd name="T45" fmla="*/ 115 h 115"/>
                <a:gd name="T46" fmla="*/ 0 w 114"/>
                <a:gd name="T47" fmla="*/ 97 h 115"/>
                <a:gd name="T48" fmla="*/ 0 w 114"/>
                <a:gd name="T49" fmla="*/ 1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4" h="115">
                  <a:moveTo>
                    <a:pt x="0" y="18"/>
                  </a:moveTo>
                  <a:cubicBezTo>
                    <a:pt x="0" y="6"/>
                    <a:pt x="5" y="0"/>
                    <a:pt x="21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11" y="0"/>
                    <a:pt x="113" y="2"/>
                    <a:pt x="113" y="6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11"/>
                    <a:pt x="111" y="13"/>
                    <a:pt x="107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7" y="13"/>
                    <a:pt x="16" y="15"/>
                    <a:pt x="16" y="19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8"/>
                    <a:pt x="18" y="50"/>
                    <a:pt x="22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7" y="50"/>
                    <a:pt x="109" y="52"/>
                    <a:pt x="109" y="55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60"/>
                    <a:pt x="107" y="62"/>
                    <a:pt x="103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6" y="64"/>
                    <a:pt x="16" y="67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0"/>
                    <a:pt x="17" y="102"/>
                    <a:pt x="22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12" y="102"/>
                    <a:pt x="114" y="104"/>
                    <a:pt x="114" y="107"/>
                  </a:cubicBezTo>
                  <a:cubicBezTo>
                    <a:pt x="114" y="109"/>
                    <a:pt x="114" y="109"/>
                    <a:pt x="114" y="109"/>
                  </a:cubicBezTo>
                  <a:cubicBezTo>
                    <a:pt x="114" y="112"/>
                    <a:pt x="112" y="115"/>
                    <a:pt x="108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5" y="115"/>
                    <a:pt x="0" y="109"/>
                    <a:pt x="0" y="97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0" name="Freeform 11">
              <a:extLst>
                <a:ext uri="{FF2B5EF4-FFF2-40B4-BE49-F238E27FC236}">
                  <a16:creationId xmlns:a16="http://schemas.microsoft.com/office/drawing/2014/main" id="{BBA19D3A-AFBF-4367-AF76-76F8453AFB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39667" y="4855402"/>
              <a:ext cx="123180" cy="102650"/>
            </a:xfrm>
            <a:custGeom>
              <a:avLst/>
              <a:gdLst>
                <a:gd name="T0" fmla="*/ 139 w 139"/>
                <a:gd name="T1" fmla="*/ 77 h 116"/>
                <a:gd name="T2" fmla="*/ 81 w 139"/>
                <a:gd name="T3" fmla="*/ 116 h 116"/>
                <a:gd name="T4" fmla="*/ 63 w 139"/>
                <a:gd name="T5" fmla="*/ 116 h 116"/>
                <a:gd name="T6" fmla="*/ 0 w 139"/>
                <a:gd name="T7" fmla="*/ 62 h 116"/>
                <a:gd name="T8" fmla="*/ 0 w 139"/>
                <a:gd name="T9" fmla="*/ 55 h 116"/>
                <a:gd name="T10" fmla="*/ 63 w 139"/>
                <a:gd name="T11" fmla="*/ 0 h 116"/>
                <a:gd name="T12" fmla="*/ 104 w 139"/>
                <a:gd name="T13" fmla="*/ 0 h 116"/>
                <a:gd name="T14" fmla="*/ 134 w 139"/>
                <a:gd name="T15" fmla="*/ 8 h 116"/>
                <a:gd name="T16" fmla="*/ 134 w 139"/>
                <a:gd name="T17" fmla="*/ 8 h 116"/>
                <a:gd name="T18" fmla="*/ 128 w 139"/>
                <a:gd name="T19" fmla="*/ 13 h 116"/>
                <a:gd name="T20" fmla="*/ 65 w 139"/>
                <a:gd name="T21" fmla="*/ 13 h 116"/>
                <a:gd name="T22" fmla="*/ 16 w 139"/>
                <a:gd name="T23" fmla="*/ 56 h 116"/>
                <a:gd name="T24" fmla="*/ 16 w 139"/>
                <a:gd name="T25" fmla="*/ 61 h 116"/>
                <a:gd name="T26" fmla="*/ 65 w 139"/>
                <a:gd name="T27" fmla="*/ 104 h 116"/>
                <a:gd name="T28" fmla="*/ 80 w 139"/>
                <a:gd name="T29" fmla="*/ 104 h 116"/>
                <a:gd name="T30" fmla="*/ 124 w 139"/>
                <a:gd name="T31" fmla="*/ 81 h 116"/>
                <a:gd name="T32" fmla="*/ 124 w 139"/>
                <a:gd name="T33" fmla="*/ 71 h 116"/>
                <a:gd name="T34" fmla="*/ 120 w 139"/>
                <a:gd name="T35" fmla="*/ 68 h 116"/>
                <a:gd name="T36" fmla="*/ 68 w 139"/>
                <a:gd name="T37" fmla="*/ 68 h 116"/>
                <a:gd name="T38" fmla="*/ 63 w 139"/>
                <a:gd name="T39" fmla="*/ 62 h 116"/>
                <a:gd name="T40" fmla="*/ 63 w 139"/>
                <a:gd name="T41" fmla="*/ 61 h 116"/>
                <a:gd name="T42" fmla="*/ 68 w 139"/>
                <a:gd name="T43" fmla="*/ 56 h 116"/>
                <a:gd name="T44" fmla="*/ 126 w 139"/>
                <a:gd name="T45" fmla="*/ 56 h 116"/>
                <a:gd name="T46" fmla="*/ 139 w 139"/>
                <a:gd name="T47" fmla="*/ 66 h 116"/>
                <a:gd name="T48" fmla="*/ 139 w 139"/>
                <a:gd name="T49" fmla="*/ 7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16">
                  <a:moveTo>
                    <a:pt x="139" y="77"/>
                  </a:moveTo>
                  <a:cubicBezTo>
                    <a:pt x="139" y="110"/>
                    <a:pt x="133" y="116"/>
                    <a:pt x="81" y="116"/>
                  </a:cubicBezTo>
                  <a:cubicBezTo>
                    <a:pt x="63" y="116"/>
                    <a:pt x="63" y="116"/>
                    <a:pt x="63" y="116"/>
                  </a:cubicBezTo>
                  <a:cubicBezTo>
                    <a:pt x="11" y="116"/>
                    <a:pt x="0" y="108"/>
                    <a:pt x="0" y="6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9"/>
                    <a:pt x="11" y="0"/>
                    <a:pt x="6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31" y="0"/>
                    <a:pt x="134" y="3"/>
                    <a:pt x="134" y="8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4" y="11"/>
                    <a:pt x="131" y="13"/>
                    <a:pt x="128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20" y="13"/>
                    <a:pt x="16" y="18"/>
                    <a:pt x="16" y="56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98"/>
                    <a:pt x="20" y="104"/>
                    <a:pt x="65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121" y="104"/>
                    <a:pt x="124" y="102"/>
                    <a:pt x="124" y="8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69"/>
                    <a:pt x="123" y="68"/>
                    <a:pt x="120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5" y="68"/>
                    <a:pt x="63" y="66"/>
                    <a:pt x="63" y="62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3" y="58"/>
                    <a:pt x="65" y="56"/>
                    <a:pt x="68" y="56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35" y="56"/>
                    <a:pt x="139" y="60"/>
                    <a:pt x="139" y="66"/>
                  </a:cubicBezTo>
                  <a:lnTo>
                    <a:pt x="139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1" name="Freeform 12">
              <a:extLst>
                <a:ext uri="{FF2B5EF4-FFF2-40B4-BE49-F238E27FC236}">
                  <a16:creationId xmlns:a16="http://schemas.microsoft.com/office/drawing/2014/main" id="{8AB2D3A7-E33C-43D1-BD9B-C04FD91BDF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93642" y="4855402"/>
              <a:ext cx="120614" cy="102650"/>
            </a:xfrm>
            <a:custGeom>
              <a:avLst/>
              <a:gdLst>
                <a:gd name="T0" fmla="*/ 76 w 137"/>
                <a:gd name="T1" fmla="*/ 108 h 115"/>
                <a:gd name="T2" fmla="*/ 69 w 137"/>
                <a:gd name="T3" fmla="*/ 115 h 115"/>
                <a:gd name="T4" fmla="*/ 67 w 137"/>
                <a:gd name="T5" fmla="*/ 115 h 115"/>
                <a:gd name="T6" fmla="*/ 60 w 137"/>
                <a:gd name="T7" fmla="*/ 108 h 115"/>
                <a:gd name="T8" fmla="*/ 60 w 137"/>
                <a:gd name="T9" fmla="*/ 74 h 115"/>
                <a:gd name="T10" fmla="*/ 58 w 137"/>
                <a:gd name="T11" fmla="*/ 69 h 115"/>
                <a:gd name="T12" fmla="*/ 3 w 137"/>
                <a:gd name="T13" fmla="*/ 10 h 115"/>
                <a:gd name="T14" fmla="*/ 0 w 137"/>
                <a:gd name="T15" fmla="*/ 5 h 115"/>
                <a:gd name="T16" fmla="*/ 6 w 137"/>
                <a:gd name="T17" fmla="*/ 0 h 115"/>
                <a:gd name="T18" fmla="*/ 9 w 137"/>
                <a:gd name="T19" fmla="*/ 0 h 115"/>
                <a:gd name="T20" fmla="*/ 16 w 137"/>
                <a:gd name="T21" fmla="*/ 3 h 115"/>
                <a:gd name="T22" fmla="*/ 65 w 137"/>
                <a:gd name="T23" fmla="*/ 56 h 115"/>
                <a:gd name="T24" fmla="*/ 69 w 137"/>
                <a:gd name="T25" fmla="*/ 58 h 115"/>
                <a:gd name="T26" fmla="*/ 72 w 137"/>
                <a:gd name="T27" fmla="*/ 56 h 115"/>
                <a:gd name="T28" fmla="*/ 121 w 137"/>
                <a:gd name="T29" fmla="*/ 3 h 115"/>
                <a:gd name="T30" fmla="*/ 129 w 137"/>
                <a:gd name="T31" fmla="*/ 0 h 115"/>
                <a:gd name="T32" fmla="*/ 131 w 137"/>
                <a:gd name="T33" fmla="*/ 0 h 115"/>
                <a:gd name="T34" fmla="*/ 137 w 137"/>
                <a:gd name="T35" fmla="*/ 5 h 115"/>
                <a:gd name="T36" fmla="*/ 134 w 137"/>
                <a:gd name="T37" fmla="*/ 10 h 115"/>
                <a:gd name="T38" fmla="*/ 78 w 137"/>
                <a:gd name="T39" fmla="*/ 69 h 115"/>
                <a:gd name="T40" fmla="*/ 76 w 137"/>
                <a:gd name="T41" fmla="*/ 74 h 115"/>
                <a:gd name="T42" fmla="*/ 76 w 137"/>
                <a:gd name="T43" fmla="*/ 10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7" h="115">
                  <a:moveTo>
                    <a:pt x="76" y="108"/>
                  </a:moveTo>
                  <a:cubicBezTo>
                    <a:pt x="76" y="112"/>
                    <a:pt x="73" y="115"/>
                    <a:pt x="69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3" y="115"/>
                    <a:pt x="60" y="112"/>
                    <a:pt x="60" y="108"/>
                  </a:cubicBezTo>
                  <a:cubicBezTo>
                    <a:pt x="60" y="74"/>
                    <a:pt x="60" y="74"/>
                    <a:pt x="60" y="74"/>
                  </a:cubicBezTo>
                  <a:cubicBezTo>
                    <a:pt x="60" y="73"/>
                    <a:pt x="60" y="71"/>
                    <a:pt x="58" y="6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" y="8"/>
                    <a:pt x="0" y="7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0"/>
                    <a:pt x="14" y="1"/>
                    <a:pt x="16" y="3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7" y="58"/>
                    <a:pt x="68" y="58"/>
                    <a:pt x="69" y="58"/>
                  </a:cubicBezTo>
                  <a:cubicBezTo>
                    <a:pt x="70" y="58"/>
                    <a:pt x="71" y="58"/>
                    <a:pt x="72" y="56"/>
                  </a:cubicBezTo>
                  <a:cubicBezTo>
                    <a:pt x="121" y="3"/>
                    <a:pt x="121" y="3"/>
                    <a:pt x="121" y="3"/>
                  </a:cubicBezTo>
                  <a:cubicBezTo>
                    <a:pt x="123" y="1"/>
                    <a:pt x="126" y="0"/>
                    <a:pt x="129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4" y="0"/>
                    <a:pt x="137" y="2"/>
                    <a:pt x="137" y="5"/>
                  </a:cubicBezTo>
                  <a:cubicBezTo>
                    <a:pt x="137" y="7"/>
                    <a:pt x="136" y="8"/>
                    <a:pt x="134" y="1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6" y="71"/>
                    <a:pt x="76" y="73"/>
                    <a:pt x="76" y="74"/>
                  </a:cubicBezTo>
                  <a:lnTo>
                    <a:pt x="76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2" name="Freeform 13">
              <a:extLst>
                <a:ext uri="{FF2B5EF4-FFF2-40B4-BE49-F238E27FC236}">
                  <a16:creationId xmlns:a16="http://schemas.microsoft.com/office/drawing/2014/main" id="{C24B7E2A-C80E-4AD0-AD64-89D86D47E2F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816906" y="4855402"/>
              <a:ext cx="125746" cy="102650"/>
            </a:xfrm>
            <a:custGeom>
              <a:avLst/>
              <a:gdLst>
                <a:gd name="T0" fmla="*/ 16 w 143"/>
                <a:gd name="T1" fmla="*/ 109 h 115"/>
                <a:gd name="T2" fmla="*/ 8 w 143"/>
                <a:gd name="T3" fmla="*/ 115 h 115"/>
                <a:gd name="T4" fmla="*/ 7 w 143"/>
                <a:gd name="T5" fmla="*/ 115 h 115"/>
                <a:gd name="T6" fmla="*/ 0 w 143"/>
                <a:gd name="T7" fmla="*/ 110 h 115"/>
                <a:gd name="T8" fmla="*/ 2 w 143"/>
                <a:gd name="T9" fmla="*/ 105 h 115"/>
                <a:gd name="T10" fmla="*/ 60 w 143"/>
                <a:gd name="T11" fmla="*/ 5 h 115"/>
                <a:gd name="T12" fmla="*/ 68 w 143"/>
                <a:gd name="T13" fmla="*/ 0 h 115"/>
                <a:gd name="T14" fmla="*/ 77 w 143"/>
                <a:gd name="T15" fmla="*/ 0 h 115"/>
                <a:gd name="T16" fmla="*/ 85 w 143"/>
                <a:gd name="T17" fmla="*/ 5 h 115"/>
                <a:gd name="T18" fmla="*/ 141 w 143"/>
                <a:gd name="T19" fmla="*/ 105 h 115"/>
                <a:gd name="T20" fmla="*/ 143 w 143"/>
                <a:gd name="T21" fmla="*/ 110 h 115"/>
                <a:gd name="T22" fmla="*/ 136 w 143"/>
                <a:gd name="T23" fmla="*/ 115 h 115"/>
                <a:gd name="T24" fmla="*/ 135 w 143"/>
                <a:gd name="T25" fmla="*/ 115 h 115"/>
                <a:gd name="T26" fmla="*/ 127 w 143"/>
                <a:gd name="T27" fmla="*/ 109 h 115"/>
                <a:gd name="T28" fmla="*/ 118 w 143"/>
                <a:gd name="T29" fmla="*/ 93 h 115"/>
                <a:gd name="T30" fmla="*/ 112 w 143"/>
                <a:gd name="T31" fmla="*/ 90 h 115"/>
                <a:gd name="T32" fmla="*/ 32 w 143"/>
                <a:gd name="T33" fmla="*/ 90 h 115"/>
                <a:gd name="T34" fmla="*/ 25 w 143"/>
                <a:gd name="T35" fmla="*/ 93 h 115"/>
                <a:gd name="T36" fmla="*/ 16 w 143"/>
                <a:gd name="T37" fmla="*/ 109 h 115"/>
                <a:gd name="T38" fmla="*/ 75 w 143"/>
                <a:gd name="T39" fmla="*/ 14 h 115"/>
                <a:gd name="T40" fmla="*/ 72 w 143"/>
                <a:gd name="T41" fmla="*/ 12 h 115"/>
                <a:gd name="T42" fmla="*/ 70 w 143"/>
                <a:gd name="T43" fmla="*/ 14 h 115"/>
                <a:gd name="T44" fmla="*/ 37 w 143"/>
                <a:gd name="T45" fmla="*/ 73 h 115"/>
                <a:gd name="T46" fmla="*/ 36 w 143"/>
                <a:gd name="T47" fmla="*/ 75 h 115"/>
                <a:gd name="T48" fmla="*/ 39 w 143"/>
                <a:gd name="T49" fmla="*/ 78 h 115"/>
                <a:gd name="T50" fmla="*/ 105 w 143"/>
                <a:gd name="T51" fmla="*/ 78 h 115"/>
                <a:gd name="T52" fmla="*/ 108 w 143"/>
                <a:gd name="T53" fmla="*/ 75 h 115"/>
                <a:gd name="T54" fmla="*/ 107 w 143"/>
                <a:gd name="T55" fmla="*/ 73 h 115"/>
                <a:gd name="T56" fmla="*/ 75 w 143"/>
                <a:gd name="T57" fmla="*/ 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3" h="115">
                  <a:moveTo>
                    <a:pt x="16" y="109"/>
                  </a:moveTo>
                  <a:cubicBezTo>
                    <a:pt x="14" y="113"/>
                    <a:pt x="12" y="115"/>
                    <a:pt x="8" y="115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3" y="115"/>
                    <a:pt x="0" y="113"/>
                    <a:pt x="0" y="110"/>
                  </a:cubicBezTo>
                  <a:cubicBezTo>
                    <a:pt x="0" y="108"/>
                    <a:pt x="1" y="107"/>
                    <a:pt x="2" y="10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2" y="1"/>
                    <a:pt x="64" y="0"/>
                    <a:pt x="6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81" y="0"/>
                    <a:pt x="83" y="1"/>
                    <a:pt x="85" y="5"/>
                  </a:cubicBezTo>
                  <a:cubicBezTo>
                    <a:pt x="141" y="105"/>
                    <a:pt x="141" y="105"/>
                    <a:pt x="141" y="105"/>
                  </a:cubicBezTo>
                  <a:cubicBezTo>
                    <a:pt x="142" y="106"/>
                    <a:pt x="143" y="108"/>
                    <a:pt x="143" y="110"/>
                  </a:cubicBezTo>
                  <a:cubicBezTo>
                    <a:pt x="143" y="113"/>
                    <a:pt x="140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1" y="115"/>
                    <a:pt x="129" y="113"/>
                    <a:pt x="127" y="109"/>
                  </a:cubicBezTo>
                  <a:cubicBezTo>
                    <a:pt x="118" y="93"/>
                    <a:pt x="118" y="93"/>
                    <a:pt x="118" y="93"/>
                  </a:cubicBezTo>
                  <a:cubicBezTo>
                    <a:pt x="116" y="90"/>
                    <a:pt x="115" y="90"/>
                    <a:pt x="11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29" y="90"/>
                    <a:pt x="27" y="90"/>
                    <a:pt x="25" y="93"/>
                  </a:cubicBezTo>
                  <a:lnTo>
                    <a:pt x="16" y="109"/>
                  </a:lnTo>
                  <a:close/>
                  <a:moveTo>
                    <a:pt x="75" y="14"/>
                  </a:moveTo>
                  <a:cubicBezTo>
                    <a:pt x="74" y="13"/>
                    <a:pt x="73" y="12"/>
                    <a:pt x="72" y="12"/>
                  </a:cubicBezTo>
                  <a:cubicBezTo>
                    <a:pt x="71" y="12"/>
                    <a:pt x="71" y="13"/>
                    <a:pt x="70" y="1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36" y="74"/>
                    <a:pt x="36" y="75"/>
                    <a:pt x="36" y="75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7" y="78"/>
                    <a:pt x="108" y="77"/>
                    <a:pt x="108" y="75"/>
                  </a:cubicBezTo>
                  <a:cubicBezTo>
                    <a:pt x="108" y="75"/>
                    <a:pt x="108" y="74"/>
                    <a:pt x="107" y="73"/>
                  </a:cubicBezTo>
                  <a:lnTo>
                    <a:pt x="75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14">
              <a:extLst>
                <a:ext uri="{FF2B5EF4-FFF2-40B4-BE49-F238E27FC236}">
                  <a16:creationId xmlns:a16="http://schemas.microsoft.com/office/drawing/2014/main" id="{E0849187-17A9-417A-8B23-A36D99D40AB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81146" y="4855402"/>
              <a:ext cx="125746" cy="102650"/>
            </a:xfrm>
            <a:custGeom>
              <a:avLst/>
              <a:gdLst>
                <a:gd name="T0" fmla="*/ 21 w 141"/>
                <a:gd name="T1" fmla="*/ 115 h 115"/>
                <a:gd name="T2" fmla="*/ 0 w 141"/>
                <a:gd name="T3" fmla="*/ 97 h 115"/>
                <a:gd name="T4" fmla="*/ 0 w 141"/>
                <a:gd name="T5" fmla="*/ 18 h 115"/>
                <a:gd name="T6" fmla="*/ 21 w 141"/>
                <a:gd name="T7" fmla="*/ 0 h 115"/>
                <a:gd name="T8" fmla="*/ 72 w 141"/>
                <a:gd name="T9" fmla="*/ 0 h 115"/>
                <a:gd name="T10" fmla="*/ 141 w 141"/>
                <a:gd name="T11" fmla="*/ 56 h 115"/>
                <a:gd name="T12" fmla="*/ 141 w 141"/>
                <a:gd name="T13" fmla="*/ 59 h 115"/>
                <a:gd name="T14" fmla="*/ 72 w 141"/>
                <a:gd name="T15" fmla="*/ 115 h 115"/>
                <a:gd name="T16" fmla="*/ 21 w 141"/>
                <a:gd name="T17" fmla="*/ 115 h 115"/>
                <a:gd name="T18" fmla="*/ 22 w 141"/>
                <a:gd name="T19" fmla="*/ 13 h 115"/>
                <a:gd name="T20" fmla="*/ 16 w 141"/>
                <a:gd name="T21" fmla="*/ 18 h 115"/>
                <a:gd name="T22" fmla="*/ 16 w 141"/>
                <a:gd name="T23" fmla="*/ 96 h 115"/>
                <a:gd name="T24" fmla="*/ 22 w 141"/>
                <a:gd name="T25" fmla="*/ 102 h 115"/>
                <a:gd name="T26" fmla="*/ 71 w 141"/>
                <a:gd name="T27" fmla="*/ 102 h 115"/>
                <a:gd name="T28" fmla="*/ 126 w 141"/>
                <a:gd name="T29" fmla="*/ 58 h 115"/>
                <a:gd name="T30" fmla="*/ 126 w 141"/>
                <a:gd name="T31" fmla="*/ 56 h 115"/>
                <a:gd name="T32" fmla="*/ 71 w 141"/>
                <a:gd name="T33" fmla="*/ 13 h 115"/>
                <a:gd name="T34" fmla="*/ 22 w 141"/>
                <a:gd name="T35" fmla="*/ 1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1" h="115">
                  <a:moveTo>
                    <a:pt x="21" y="115"/>
                  </a:moveTo>
                  <a:cubicBezTo>
                    <a:pt x="5" y="115"/>
                    <a:pt x="0" y="109"/>
                    <a:pt x="0" y="9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"/>
                    <a:pt x="5" y="0"/>
                    <a:pt x="21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31" y="0"/>
                    <a:pt x="141" y="9"/>
                    <a:pt x="141" y="56"/>
                  </a:cubicBezTo>
                  <a:cubicBezTo>
                    <a:pt x="141" y="59"/>
                    <a:pt x="141" y="59"/>
                    <a:pt x="141" y="59"/>
                  </a:cubicBezTo>
                  <a:cubicBezTo>
                    <a:pt x="141" y="105"/>
                    <a:pt x="131" y="115"/>
                    <a:pt x="72" y="115"/>
                  </a:cubicBezTo>
                  <a:lnTo>
                    <a:pt x="21" y="115"/>
                  </a:lnTo>
                  <a:close/>
                  <a:moveTo>
                    <a:pt x="22" y="13"/>
                  </a:moveTo>
                  <a:cubicBezTo>
                    <a:pt x="18" y="13"/>
                    <a:pt x="16" y="15"/>
                    <a:pt x="16" y="18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0"/>
                    <a:pt x="18" y="102"/>
                    <a:pt x="22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121" y="102"/>
                    <a:pt x="126" y="96"/>
                    <a:pt x="126" y="5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6" y="18"/>
                    <a:pt x="120" y="13"/>
                    <a:pt x="71" y="13"/>
                  </a:cubicBezTo>
                  <a:lnTo>
                    <a:pt x="22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4" name="Freeform 15">
              <a:extLst>
                <a:ext uri="{FF2B5EF4-FFF2-40B4-BE49-F238E27FC236}">
                  <a16:creationId xmlns:a16="http://schemas.microsoft.com/office/drawing/2014/main" id="{7ED57798-05FD-4551-83D1-D8F5685140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7688" y="4855402"/>
              <a:ext cx="125746" cy="102650"/>
            </a:xfrm>
            <a:custGeom>
              <a:avLst/>
              <a:gdLst>
                <a:gd name="T0" fmla="*/ 137 w 143"/>
                <a:gd name="T1" fmla="*/ 0 h 115"/>
                <a:gd name="T2" fmla="*/ 143 w 143"/>
                <a:gd name="T3" fmla="*/ 5 h 115"/>
                <a:gd name="T4" fmla="*/ 141 w 143"/>
                <a:gd name="T5" fmla="*/ 10 h 115"/>
                <a:gd name="T6" fmla="*/ 84 w 143"/>
                <a:gd name="T7" fmla="*/ 110 h 115"/>
                <a:gd name="T8" fmla="*/ 75 w 143"/>
                <a:gd name="T9" fmla="*/ 115 h 115"/>
                <a:gd name="T10" fmla="*/ 68 w 143"/>
                <a:gd name="T11" fmla="*/ 115 h 115"/>
                <a:gd name="T12" fmla="*/ 59 w 143"/>
                <a:gd name="T13" fmla="*/ 110 h 115"/>
                <a:gd name="T14" fmla="*/ 1 w 143"/>
                <a:gd name="T15" fmla="*/ 10 h 115"/>
                <a:gd name="T16" fmla="*/ 0 w 143"/>
                <a:gd name="T17" fmla="*/ 5 h 115"/>
                <a:gd name="T18" fmla="*/ 6 w 143"/>
                <a:gd name="T19" fmla="*/ 0 h 115"/>
                <a:gd name="T20" fmla="*/ 9 w 143"/>
                <a:gd name="T21" fmla="*/ 0 h 115"/>
                <a:gd name="T22" fmla="*/ 17 w 143"/>
                <a:gd name="T23" fmla="*/ 6 h 115"/>
                <a:gd name="T24" fmla="*/ 69 w 143"/>
                <a:gd name="T25" fmla="*/ 97 h 115"/>
                <a:gd name="T26" fmla="*/ 72 w 143"/>
                <a:gd name="T27" fmla="*/ 100 h 115"/>
                <a:gd name="T28" fmla="*/ 74 w 143"/>
                <a:gd name="T29" fmla="*/ 97 h 115"/>
                <a:gd name="T30" fmla="*/ 126 w 143"/>
                <a:gd name="T31" fmla="*/ 6 h 115"/>
                <a:gd name="T32" fmla="*/ 134 w 143"/>
                <a:gd name="T33" fmla="*/ 0 h 115"/>
                <a:gd name="T34" fmla="*/ 137 w 143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" h="115">
                  <a:moveTo>
                    <a:pt x="137" y="0"/>
                  </a:moveTo>
                  <a:cubicBezTo>
                    <a:pt x="140" y="0"/>
                    <a:pt x="143" y="2"/>
                    <a:pt x="143" y="5"/>
                  </a:cubicBezTo>
                  <a:cubicBezTo>
                    <a:pt x="143" y="7"/>
                    <a:pt x="142" y="8"/>
                    <a:pt x="141" y="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1" y="114"/>
                    <a:pt x="79" y="115"/>
                    <a:pt x="75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4" y="115"/>
                    <a:pt x="61" y="114"/>
                    <a:pt x="59" y="1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5" y="2"/>
                    <a:pt x="17" y="6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70" y="99"/>
                    <a:pt x="71" y="100"/>
                    <a:pt x="72" y="100"/>
                  </a:cubicBezTo>
                  <a:cubicBezTo>
                    <a:pt x="73" y="100"/>
                    <a:pt x="73" y="99"/>
                    <a:pt x="74" y="97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28" y="2"/>
                    <a:pt x="130" y="0"/>
                    <a:pt x="134" y="0"/>
                  </a:cubicBezTo>
                  <a:lnTo>
                    <a:pt x="1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5" name="Freeform 16">
              <a:extLst>
                <a:ext uri="{FF2B5EF4-FFF2-40B4-BE49-F238E27FC236}">
                  <a16:creationId xmlns:a16="http://schemas.microsoft.com/office/drawing/2014/main" id="{2BDD2782-970B-427A-95CC-D788668CD4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01928" y="4855402"/>
              <a:ext cx="12831" cy="102650"/>
            </a:xfrm>
            <a:custGeom>
              <a:avLst/>
              <a:gdLst>
                <a:gd name="T0" fmla="*/ 15 w 15"/>
                <a:gd name="T1" fmla="*/ 108 h 115"/>
                <a:gd name="T2" fmla="*/ 8 w 15"/>
                <a:gd name="T3" fmla="*/ 115 h 115"/>
                <a:gd name="T4" fmla="*/ 6 w 15"/>
                <a:gd name="T5" fmla="*/ 115 h 115"/>
                <a:gd name="T6" fmla="*/ 0 w 15"/>
                <a:gd name="T7" fmla="*/ 108 h 115"/>
                <a:gd name="T8" fmla="*/ 0 w 15"/>
                <a:gd name="T9" fmla="*/ 7 h 115"/>
                <a:gd name="T10" fmla="*/ 6 w 15"/>
                <a:gd name="T11" fmla="*/ 0 h 115"/>
                <a:gd name="T12" fmla="*/ 8 w 15"/>
                <a:gd name="T13" fmla="*/ 0 h 115"/>
                <a:gd name="T14" fmla="*/ 15 w 15"/>
                <a:gd name="T15" fmla="*/ 7 h 115"/>
                <a:gd name="T16" fmla="*/ 15 w 15"/>
                <a:gd name="T17" fmla="*/ 10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5">
                  <a:moveTo>
                    <a:pt x="15" y="108"/>
                  </a:moveTo>
                  <a:cubicBezTo>
                    <a:pt x="15" y="112"/>
                    <a:pt x="13" y="115"/>
                    <a:pt x="8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2" y="115"/>
                    <a:pt x="0" y="112"/>
                    <a:pt x="0" y="10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0"/>
                    <a:pt x="15" y="3"/>
                    <a:pt x="15" y="7"/>
                  </a:cubicBezTo>
                  <a:lnTo>
                    <a:pt x="15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6" name="Freeform 17">
              <a:extLst>
                <a:ext uri="{FF2B5EF4-FFF2-40B4-BE49-F238E27FC236}">
                  <a16:creationId xmlns:a16="http://schemas.microsoft.com/office/drawing/2014/main" id="{A0ABE1AB-79F6-4BFA-9BE3-60EBC2A2FC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60952" y="4855402"/>
              <a:ext cx="112915" cy="102650"/>
            </a:xfrm>
            <a:custGeom>
              <a:avLst/>
              <a:gdLst>
                <a:gd name="T0" fmla="*/ 83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3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3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5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3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7" name="Freeform 18">
              <a:extLst>
                <a:ext uri="{FF2B5EF4-FFF2-40B4-BE49-F238E27FC236}">
                  <a16:creationId xmlns:a16="http://schemas.microsoft.com/office/drawing/2014/main" id="{C0A48695-9A65-4F83-A7A1-F55110EF5A3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514927" y="4855402"/>
              <a:ext cx="128313" cy="102650"/>
            </a:xfrm>
            <a:custGeom>
              <a:avLst/>
              <a:gdLst>
                <a:gd name="T0" fmla="*/ 70 w 145"/>
                <a:gd name="T1" fmla="*/ 116 h 116"/>
                <a:gd name="T2" fmla="*/ 0 w 145"/>
                <a:gd name="T3" fmla="*/ 60 h 116"/>
                <a:gd name="T4" fmla="*/ 0 w 145"/>
                <a:gd name="T5" fmla="*/ 57 h 116"/>
                <a:gd name="T6" fmla="*/ 70 w 145"/>
                <a:gd name="T7" fmla="*/ 0 h 116"/>
                <a:gd name="T8" fmla="*/ 75 w 145"/>
                <a:gd name="T9" fmla="*/ 0 h 116"/>
                <a:gd name="T10" fmla="*/ 145 w 145"/>
                <a:gd name="T11" fmla="*/ 57 h 116"/>
                <a:gd name="T12" fmla="*/ 145 w 145"/>
                <a:gd name="T13" fmla="*/ 60 h 116"/>
                <a:gd name="T14" fmla="*/ 75 w 145"/>
                <a:gd name="T15" fmla="*/ 116 h 116"/>
                <a:gd name="T16" fmla="*/ 70 w 145"/>
                <a:gd name="T17" fmla="*/ 116 h 116"/>
                <a:gd name="T18" fmla="*/ 75 w 145"/>
                <a:gd name="T19" fmla="*/ 103 h 116"/>
                <a:gd name="T20" fmla="*/ 129 w 145"/>
                <a:gd name="T21" fmla="*/ 59 h 116"/>
                <a:gd name="T22" fmla="*/ 129 w 145"/>
                <a:gd name="T23" fmla="*/ 58 h 116"/>
                <a:gd name="T24" fmla="*/ 75 w 145"/>
                <a:gd name="T25" fmla="*/ 13 h 116"/>
                <a:gd name="T26" fmla="*/ 71 w 145"/>
                <a:gd name="T27" fmla="*/ 13 h 116"/>
                <a:gd name="T28" fmla="*/ 16 w 145"/>
                <a:gd name="T29" fmla="*/ 58 h 116"/>
                <a:gd name="T30" fmla="*/ 16 w 145"/>
                <a:gd name="T31" fmla="*/ 59 h 116"/>
                <a:gd name="T32" fmla="*/ 71 w 145"/>
                <a:gd name="T33" fmla="*/ 103 h 116"/>
                <a:gd name="T34" fmla="*/ 75 w 145"/>
                <a:gd name="T35" fmla="*/ 10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5" h="116">
                  <a:moveTo>
                    <a:pt x="70" y="116"/>
                  </a:moveTo>
                  <a:cubicBezTo>
                    <a:pt x="10" y="116"/>
                    <a:pt x="0" y="108"/>
                    <a:pt x="0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9"/>
                    <a:pt x="10" y="0"/>
                    <a:pt x="70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35" y="0"/>
                    <a:pt x="145" y="9"/>
                    <a:pt x="145" y="57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5" y="108"/>
                    <a:pt x="135" y="116"/>
                    <a:pt x="75" y="116"/>
                  </a:cubicBezTo>
                  <a:lnTo>
                    <a:pt x="70" y="116"/>
                  </a:lnTo>
                  <a:close/>
                  <a:moveTo>
                    <a:pt x="75" y="103"/>
                  </a:moveTo>
                  <a:cubicBezTo>
                    <a:pt x="124" y="103"/>
                    <a:pt x="129" y="99"/>
                    <a:pt x="129" y="59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29" y="18"/>
                    <a:pt x="124" y="13"/>
                    <a:pt x="75" y="13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22" y="13"/>
                    <a:pt x="16" y="18"/>
                    <a:pt x="16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99"/>
                    <a:pt x="22" y="103"/>
                    <a:pt x="71" y="103"/>
                  </a:cubicBezTo>
                  <a:lnTo>
                    <a:pt x="75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8" name="Freeform 19">
              <a:extLst>
                <a:ext uri="{FF2B5EF4-FFF2-40B4-BE49-F238E27FC236}">
                  <a16:creationId xmlns:a16="http://schemas.microsoft.com/office/drawing/2014/main" id="{04E6EB51-82E7-4B5C-9D91-6CEFE0C76D9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86866" y="4855402"/>
              <a:ext cx="112915" cy="102650"/>
            </a:xfrm>
            <a:custGeom>
              <a:avLst/>
              <a:gdLst>
                <a:gd name="T0" fmla="*/ 0 w 127"/>
                <a:gd name="T1" fmla="*/ 18 h 115"/>
                <a:gd name="T2" fmla="*/ 20 w 127"/>
                <a:gd name="T3" fmla="*/ 0 h 115"/>
                <a:gd name="T4" fmla="*/ 83 w 127"/>
                <a:gd name="T5" fmla="*/ 0 h 115"/>
                <a:gd name="T6" fmla="*/ 127 w 127"/>
                <a:gd name="T7" fmla="*/ 31 h 115"/>
                <a:gd name="T8" fmla="*/ 127 w 127"/>
                <a:gd name="T9" fmla="*/ 36 h 115"/>
                <a:gd name="T10" fmla="*/ 115 w 127"/>
                <a:gd name="T11" fmla="*/ 61 h 115"/>
                <a:gd name="T12" fmla="*/ 111 w 127"/>
                <a:gd name="T13" fmla="*/ 65 h 115"/>
                <a:gd name="T14" fmla="*/ 115 w 127"/>
                <a:gd name="T15" fmla="*/ 68 h 115"/>
                <a:gd name="T16" fmla="*/ 126 w 127"/>
                <a:gd name="T17" fmla="*/ 94 h 115"/>
                <a:gd name="T18" fmla="*/ 126 w 127"/>
                <a:gd name="T19" fmla="*/ 108 h 115"/>
                <a:gd name="T20" fmla="*/ 120 w 127"/>
                <a:gd name="T21" fmla="*/ 115 h 115"/>
                <a:gd name="T22" fmla="*/ 118 w 127"/>
                <a:gd name="T23" fmla="*/ 115 h 115"/>
                <a:gd name="T24" fmla="*/ 111 w 127"/>
                <a:gd name="T25" fmla="*/ 108 h 115"/>
                <a:gd name="T26" fmla="*/ 111 w 127"/>
                <a:gd name="T27" fmla="*/ 102 h 115"/>
                <a:gd name="T28" fmla="*/ 75 w 127"/>
                <a:gd name="T29" fmla="*/ 71 h 115"/>
                <a:gd name="T30" fmla="*/ 21 w 127"/>
                <a:gd name="T31" fmla="*/ 71 h 115"/>
                <a:gd name="T32" fmla="*/ 15 w 127"/>
                <a:gd name="T33" fmla="*/ 76 h 115"/>
                <a:gd name="T34" fmla="*/ 15 w 127"/>
                <a:gd name="T35" fmla="*/ 108 h 115"/>
                <a:gd name="T36" fmla="*/ 9 w 127"/>
                <a:gd name="T37" fmla="*/ 115 h 115"/>
                <a:gd name="T38" fmla="*/ 7 w 127"/>
                <a:gd name="T39" fmla="*/ 115 h 115"/>
                <a:gd name="T40" fmla="*/ 0 w 127"/>
                <a:gd name="T41" fmla="*/ 108 h 115"/>
                <a:gd name="T42" fmla="*/ 0 w 127"/>
                <a:gd name="T43" fmla="*/ 18 h 115"/>
                <a:gd name="T44" fmla="*/ 81 w 127"/>
                <a:gd name="T45" fmla="*/ 59 h 115"/>
                <a:gd name="T46" fmla="*/ 111 w 127"/>
                <a:gd name="T47" fmla="*/ 37 h 115"/>
                <a:gd name="T48" fmla="*/ 111 w 127"/>
                <a:gd name="T49" fmla="*/ 34 h 115"/>
                <a:gd name="T50" fmla="*/ 78 w 127"/>
                <a:gd name="T51" fmla="*/ 13 h 115"/>
                <a:gd name="T52" fmla="*/ 22 w 127"/>
                <a:gd name="T53" fmla="*/ 13 h 115"/>
                <a:gd name="T54" fmla="*/ 15 w 127"/>
                <a:gd name="T55" fmla="*/ 18 h 115"/>
                <a:gd name="T56" fmla="*/ 15 w 127"/>
                <a:gd name="T57" fmla="*/ 54 h 115"/>
                <a:gd name="T58" fmla="*/ 21 w 127"/>
                <a:gd name="T59" fmla="*/ 59 h 115"/>
                <a:gd name="T60" fmla="*/ 81 w 127"/>
                <a:gd name="T6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7" h="115">
                  <a:moveTo>
                    <a:pt x="0" y="18"/>
                  </a:moveTo>
                  <a:cubicBezTo>
                    <a:pt x="0" y="6"/>
                    <a:pt x="5" y="0"/>
                    <a:pt x="20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8" y="0"/>
                    <a:pt x="127" y="7"/>
                    <a:pt x="127" y="31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7" y="50"/>
                    <a:pt x="124" y="56"/>
                    <a:pt x="115" y="61"/>
                  </a:cubicBezTo>
                  <a:cubicBezTo>
                    <a:pt x="112" y="63"/>
                    <a:pt x="111" y="64"/>
                    <a:pt x="111" y="65"/>
                  </a:cubicBezTo>
                  <a:cubicBezTo>
                    <a:pt x="111" y="66"/>
                    <a:pt x="112" y="66"/>
                    <a:pt x="115" y="68"/>
                  </a:cubicBezTo>
                  <a:cubicBezTo>
                    <a:pt x="123" y="72"/>
                    <a:pt x="126" y="77"/>
                    <a:pt x="126" y="94"/>
                  </a:cubicBezTo>
                  <a:cubicBezTo>
                    <a:pt x="126" y="108"/>
                    <a:pt x="126" y="108"/>
                    <a:pt x="126" y="108"/>
                  </a:cubicBezTo>
                  <a:cubicBezTo>
                    <a:pt x="126" y="112"/>
                    <a:pt x="124" y="115"/>
                    <a:pt x="120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3" y="115"/>
                    <a:pt x="111" y="112"/>
                    <a:pt x="111" y="108"/>
                  </a:cubicBezTo>
                  <a:cubicBezTo>
                    <a:pt x="111" y="102"/>
                    <a:pt x="111" y="102"/>
                    <a:pt x="111" y="102"/>
                  </a:cubicBezTo>
                  <a:cubicBezTo>
                    <a:pt x="111" y="76"/>
                    <a:pt x="108" y="71"/>
                    <a:pt x="75" y="71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17" y="71"/>
                    <a:pt x="15" y="73"/>
                    <a:pt x="15" y="76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15" y="112"/>
                    <a:pt x="13" y="115"/>
                    <a:pt x="9" y="115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3" y="115"/>
                    <a:pt x="0" y="112"/>
                    <a:pt x="0" y="108"/>
                  </a:cubicBezTo>
                  <a:lnTo>
                    <a:pt x="0" y="18"/>
                  </a:lnTo>
                  <a:close/>
                  <a:moveTo>
                    <a:pt x="81" y="59"/>
                  </a:moveTo>
                  <a:cubicBezTo>
                    <a:pt x="105" y="59"/>
                    <a:pt x="111" y="54"/>
                    <a:pt x="111" y="37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16"/>
                    <a:pt x="106" y="13"/>
                    <a:pt x="78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7" y="13"/>
                    <a:pt x="15" y="15"/>
                    <a:pt x="15" y="18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7"/>
                    <a:pt x="17" y="59"/>
                    <a:pt x="21" y="59"/>
                  </a:cubicBezTo>
                  <a:lnTo>
                    <a:pt x="81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9" name="Freeform 20">
              <a:extLst>
                <a:ext uri="{FF2B5EF4-FFF2-40B4-BE49-F238E27FC236}">
                  <a16:creationId xmlns:a16="http://schemas.microsoft.com/office/drawing/2014/main" id="{4F2EE182-F048-40D6-88AB-B2CAF8803D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3408" y="4855402"/>
              <a:ext cx="112915" cy="102650"/>
            </a:xfrm>
            <a:custGeom>
              <a:avLst/>
              <a:gdLst>
                <a:gd name="T0" fmla="*/ 82 w 128"/>
                <a:gd name="T1" fmla="*/ 104 h 116"/>
                <a:gd name="T2" fmla="*/ 112 w 128"/>
                <a:gd name="T3" fmla="*/ 84 h 116"/>
                <a:gd name="T4" fmla="*/ 112 w 128"/>
                <a:gd name="T5" fmla="*/ 81 h 116"/>
                <a:gd name="T6" fmla="*/ 85 w 128"/>
                <a:gd name="T7" fmla="*/ 63 h 116"/>
                <a:gd name="T8" fmla="*/ 42 w 128"/>
                <a:gd name="T9" fmla="*/ 63 h 116"/>
                <a:gd name="T10" fmla="*/ 2 w 128"/>
                <a:gd name="T11" fmla="*/ 34 h 116"/>
                <a:gd name="T12" fmla="*/ 2 w 128"/>
                <a:gd name="T13" fmla="*/ 31 h 116"/>
                <a:gd name="T14" fmla="*/ 48 w 128"/>
                <a:gd name="T15" fmla="*/ 0 h 116"/>
                <a:gd name="T16" fmla="*/ 93 w 128"/>
                <a:gd name="T17" fmla="*/ 0 h 116"/>
                <a:gd name="T18" fmla="*/ 123 w 128"/>
                <a:gd name="T19" fmla="*/ 8 h 116"/>
                <a:gd name="T20" fmla="*/ 123 w 128"/>
                <a:gd name="T21" fmla="*/ 8 h 116"/>
                <a:gd name="T22" fmla="*/ 117 w 128"/>
                <a:gd name="T23" fmla="*/ 13 h 116"/>
                <a:gd name="T24" fmla="*/ 47 w 128"/>
                <a:gd name="T25" fmla="*/ 13 h 116"/>
                <a:gd name="T26" fmla="*/ 17 w 128"/>
                <a:gd name="T27" fmla="*/ 32 h 116"/>
                <a:gd name="T28" fmla="*/ 17 w 128"/>
                <a:gd name="T29" fmla="*/ 34 h 116"/>
                <a:gd name="T30" fmla="*/ 45 w 128"/>
                <a:gd name="T31" fmla="*/ 51 h 116"/>
                <a:gd name="T32" fmla="*/ 88 w 128"/>
                <a:gd name="T33" fmla="*/ 51 h 116"/>
                <a:gd name="T34" fmla="*/ 128 w 128"/>
                <a:gd name="T35" fmla="*/ 81 h 116"/>
                <a:gd name="T36" fmla="*/ 128 w 128"/>
                <a:gd name="T37" fmla="*/ 84 h 116"/>
                <a:gd name="T38" fmla="*/ 80 w 128"/>
                <a:gd name="T39" fmla="*/ 116 h 116"/>
                <a:gd name="T40" fmla="*/ 28 w 128"/>
                <a:gd name="T41" fmla="*/ 116 h 116"/>
                <a:gd name="T42" fmla="*/ 0 w 128"/>
                <a:gd name="T43" fmla="*/ 109 h 116"/>
                <a:gd name="T44" fmla="*/ 0 w 128"/>
                <a:gd name="T45" fmla="*/ 108 h 116"/>
                <a:gd name="T46" fmla="*/ 5 w 128"/>
                <a:gd name="T47" fmla="*/ 104 h 116"/>
                <a:gd name="T48" fmla="*/ 82 w 128"/>
                <a:gd name="T49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116">
                  <a:moveTo>
                    <a:pt x="82" y="104"/>
                  </a:moveTo>
                  <a:cubicBezTo>
                    <a:pt x="106" y="104"/>
                    <a:pt x="112" y="100"/>
                    <a:pt x="112" y="84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69"/>
                    <a:pt x="106" y="63"/>
                    <a:pt x="85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10" y="63"/>
                    <a:pt x="2" y="54"/>
                    <a:pt x="2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8"/>
                    <a:pt x="14" y="0"/>
                    <a:pt x="4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0" y="0"/>
                    <a:pt x="123" y="2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11"/>
                    <a:pt x="120" y="13"/>
                    <a:pt x="11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24" y="13"/>
                    <a:pt x="17" y="17"/>
                    <a:pt x="17" y="32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46"/>
                    <a:pt x="24" y="51"/>
                    <a:pt x="45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120" y="51"/>
                    <a:pt x="128" y="60"/>
                    <a:pt x="128" y="81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09"/>
                    <a:pt x="117" y="116"/>
                    <a:pt x="80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" y="116"/>
                    <a:pt x="0" y="114"/>
                    <a:pt x="0" y="10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5"/>
                    <a:pt x="2" y="104"/>
                    <a:pt x="5" y="104"/>
                  </a:cubicBezTo>
                  <a:lnTo>
                    <a:pt x="82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0" name="Freeform 21">
              <a:extLst>
                <a:ext uri="{FF2B5EF4-FFF2-40B4-BE49-F238E27FC236}">
                  <a16:creationId xmlns:a16="http://schemas.microsoft.com/office/drawing/2014/main" id="{FB0313B4-1E9E-4A1F-A1F1-B7E4B1AD9F1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14424" y="4277994"/>
              <a:ext cx="390071" cy="415734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1" name="Freeform 22">
              <a:extLst>
                <a:ext uri="{FF2B5EF4-FFF2-40B4-BE49-F238E27FC236}">
                  <a16:creationId xmlns:a16="http://schemas.microsoft.com/office/drawing/2014/main" id="{753A5C10-F1FE-4F0B-AB30-A682E785505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394313" y="4398608"/>
              <a:ext cx="374673" cy="295120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2" name="Freeform 23">
              <a:extLst>
                <a:ext uri="{FF2B5EF4-FFF2-40B4-BE49-F238E27FC236}">
                  <a16:creationId xmlns:a16="http://schemas.microsoft.com/office/drawing/2014/main" id="{3C015B59-2659-41E1-9ECD-527A30EA92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636" y="4398608"/>
              <a:ext cx="320782" cy="292554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3" name="Freeform 24">
              <a:extLst>
                <a:ext uri="{FF2B5EF4-FFF2-40B4-BE49-F238E27FC236}">
                  <a16:creationId xmlns:a16="http://schemas.microsoft.com/office/drawing/2014/main" id="{6E47499A-0F61-4A3A-B812-9E604303F7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6283" y="4277994"/>
              <a:ext cx="82120" cy="413168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4" name="Freeform 25">
              <a:extLst>
                <a:ext uri="{FF2B5EF4-FFF2-40B4-BE49-F238E27FC236}">
                  <a16:creationId xmlns:a16="http://schemas.microsoft.com/office/drawing/2014/main" id="{031BE0E9-B362-4AD2-9445-3F4D15245D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6451" y="4277994"/>
              <a:ext cx="84686" cy="413168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5" name="Freeform 26">
              <a:extLst>
                <a:ext uri="{FF2B5EF4-FFF2-40B4-BE49-F238E27FC236}">
                  <a16:creationId xmlns:a16="http://schemas.microsoft.com/office/drawing/2014/main" id="{C988F76C-2277-4830-96A0-677FB7F0F9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13787" y="4398608"/>
              <a:ext cx="372107" cy="295120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6" name="Freeform 27">
              <a:extLst>
                <a:ext uri="{FF2B5EF4-FFF2-40B4-BE49-F238E27FC236}">
                  <a16:creationId xmlns:a16="http://schemas.microsoft.com/office/drawing/2014/main" id="{45A365D0-F42B-440D-8C9C-5CDC458487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51694" y="4393476"/>
              <a:ext cx="195035" cy="192469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7" name="Freeform 28">
              <a:extLst>
                <a:ext uri="{FF2B5EF4-FFF2-40B4-BE49-F238E27FC236}">
                  <a16:creationId xmlns:a16="http://schemas.microsoft.com/office/drawing/2014/main" id="{8C9B3BEC-C549-4C67-84E1-9EC5F3D6135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77021" y="4390909"/>
              <a:ext cx="372107" cy="569710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708273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chart BD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993921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79B2748-1C6F-4301-8595-BDA1CAA42E28}"/>
              </a:ext>
            </a:extLst>
          </p:cNvPr>
          <p:cNvSpPr/>
          <p:nvPr userDrawn="1"/>
        </p:nvSpPr>
        <p:spPr>
          <a:xfrm>
            <a:off x="-2669" y="0"/>
            <a:ext cx="7892545" cy="6854406"/>
          </a:xfrm>
          <a:custGeom>
            <a:avLst/>
            <a:gdLst>
              <a:gd name="connsiteX0" fmla="*/ 0 w 7892545"/>
              <a:gd name="connsiteY0" fmla="*/ 0 h 6854406"/>
              <a:gd name="connsiteX1" fmla="*/ 1638445 w 7892545"/>
              <a:gd name="connsiteY1" fmla="*/ 0 h 6854406"/>
              <a:gd name="connsiteX2" fmla="*/ 4293204 w 7892545"/>
              <a:gd name="connsiteY2" fmla="*/ 0 h 6854406"/>
              <a:gd name="connsiteX3" fmla="*/ 5931649 w 7892545"/>
              <a:gd name="connsiteY3" fmla="*/ 0 h 6854406"/>
              <a:gd name="connsiteX4" fmla="*/ 6021926 w 7892545"/>
              <a:gd name="connsiteY4" fmla="*/ 153361 h 6854406"/>
              <a:gd name="connsiteX5" fmla="*/ 7819025 w 7892545"/>
              <a:gd name="connsiteY5" fmla="*/ 3206276 h 6854406"/>
              <a:gd name="connsiteX6" fmla="*/ 7819025 w 7892545"/>
              <a:gd name="connsiteY6" fmla="*/ 3742212 h 6854406"/>
              <a:gd name="connsiteX7" fmla="*/ 6007869 w 7892545"/>
              <a:gd name="connsiteY7" fmla="*/ 6819005 h 6854406"/>
              <a:gd name="connsiteX8" fmla="*/ 5987031 w 7892545"/>
              <a:gd name="connsiteY8" fmla="*/ 6854406 h 6854406"/>
              <a:gd name="connsiteX9" fmla="*/ 4348586 w 7892545"/>
              <a:gd name="connsiteY9" fmla="*/ 6854406 h 6854406"/>
              <a:gd name="connsiteX10" fmla="*/ 1638445 w 7892545"/>
              <a:gd name="connsiteY10" fmla="*/ 6854406 h 6854406"/>
              <a:gd name="connsiteX11" fmla="*/ 0 w 7892545"/>
              <a:gd name="connsiteY11" fmla="*/ 6854406 h 6854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92545" h="6854406">
                <a:moveTo>
                  <a:pt x="0" y="0"/>
                </a:moveTo>
                <a:lnTo>
                  <a:pt x="1638445" y="0"/>
                </a:lnTo>
                <a:lnTo>
                  <a:pt x="4293204" y="0"/>
                </a:lnTo>
                <a:lnTo>
                  <a:pt x="5931649" y="0"/>
                </a:lnTo>
                <a:lnTo>
                  <a:pt x="6021926" y="153361"/>
                </a:lnTo>
                <a:cubicBezTo>
                  <a:pt x="7819025" y="3206276"/>
                  <a:pt x="7819025" y="3206276"/>
                  <a:pt x="7819025" y="3206276"/>
                </a:cubicBezTo>
                <a:cubicBezTo>
                  <a:pt x="7917052" y="3371490"/>
                  <a:pt x="7917052" y="3575655"/>
                  <a:pt x="7819025" y="3742212"/>
                </a:cubicBezTo>
                <a:cubicBezTo>
                  <a:pt x="6707140" y="5631083"/>
                  <a:pt x="6220691" y="6457464"/>
                  <a:pt x="6007869" y="6819005"/>
                </a:cubicBezTo>
                <a:lnTo>
                  <a:pt x="5987031" y="6854406"/>
                </a:lnTo>
                <a:lnTo>
                  <a:pt x="4348586" y="6854406"/>
                </a:lnTo>
                <a:lnTo>
                  <a:pt x="1638445" y="6854406"/>
                </a:lnTo>
                <a:lnTo>
                  <a:pt x="0" y="6854406"/>
                </a:lnTo>
                <a:close/>
              </a:path>
            </a:pathLst>
          </a:custGeom>
          <a:solidFill>
            <a:srgbClr val="008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DF4926D-0BB7-4C64-AF54-68F2D2D981FA}"/>
              </a:ext>
            </a:extLst>
          </p:cNvPr>
          <p:cNvSpPr txBox="1"/>
          <p:nvPr userDrawn="1"/>
        </p:nvSpPr>
        <p:spPr>
          <a:xfrm>
            <a:off x="8180904" y="5561230"/>
            <a:ext cx="3387209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Maximilianstraße 34 |80539 München</a:t>
            </a: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T +49 89 710 410 40-0 | F +49 89 710 410 40-99</a:t>
            </a:r>
          </a:p>
          <a:p>
            <a:pPr algn="r"/>
            <a:endParaRPr lang="en-US" sz="1200" b="0" i="0" u="none" strike="noStrike" baseline="0" dirty="0">
              <a:solidFill>
                <a:srgbClr val="221E1F"/>
              </a:solidFill>
              <a:latin typeface="Open Sans" panose="020B0606030504020204" pitchFamily="34" charset="0"/>
            </a:endParaRP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info@berylls.com | www.berylls.com</a:t>
            </a:r>
            <a:endParaRPr lang="en-US" sz="1050" dirty="0"/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812EAB98-0715-4083-8C43-7E297BAA3323}"/>
              </a:ext>
            </a:extLst>
          </p:cNvPr>
          <p:cNvGrpSpPr/>
          <p:nvPr userDrawn="1"/>
        </p:nvGrpSpPr>
        <p:grpSpPr>
          <a:xfrm>
            <a:off x="7835410" y="4277994"/>
            <a:ext cx="3750484" cy="682625"/>
            <a:chOff x="7835410" y="4277994"/>
            <a:chExt cx="3750484" cy="682625"/>
          </a:xfrm>
        </p:grpSpPr>
        <p:sp>
          <p:nvSpPr>
            <p:cNvPr id="73" name="Freeform 14">
              <a:extLst>
                <a:ext uri="{FF2B5EF4-FFF2-40B4-BE49-F238E27FC236}">
                  <a16:creationId xmlns:a16="http://schemas.microsoft.com/office/drawing/2014/main" id="{E7E87C6E-FCBA-4723-9B3A-FBFFD5177E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14078" y="4856249"/>
              <a:ext cx="100153" cy="101735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80 w 80"/>
                <a:gd name="T7" fmla="*/ 4 h 81"/>
                <a:gd name="T8" fmla="*/ 80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1 w 80"/>
                <a:gd name="T15" fmla="*/ 13 h 81"/>
                <a:gd name="T16" fmla="*/ 11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7 w 80"/>
                <a:gd name="T23" fmla="*/ 39 h 81"/>
                <a:gd name="T24" fmla="*/ 77 w 80"/>
                <a:gd name="T25" fmla="*/ 40 h 81"/>
                <a:gd name="T26" fmla="*/ 72 w 80"/>
                <a:gd name="T27" fmla="*/ 43 h 81"/>
                <a:gd name="T28" fmla="*/ 15 w 80"/>
                <a:gd name="T29" fmla="*/ 43 h 81"/>
                <a:gd name="T30" fmla="*/ 11 w 80"/>
                <a:gd name="T31" fmla="*/ 47 h 81"/>
                <a:gd name="T32" fmla="*/ 11 w 80"/>
                <a:gd name="T33" fmla="*/ 67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5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8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80" y="2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3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7" y="36"/>
                    <a:pt x="77" y="39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7" y="42"/>
                    <a:pt x="75" y="43"/>
                    <a:pt x="72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2" y="43"/>
                    <a:pt x="11" y="45"/>
                    <a:pt x="11" y="4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9" y="72"/>
                    <a:pt x="80" y="73"/>
                    <a:pt x="80" y="75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9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8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4" name="Freeform 15">
              <a:extLst>
                <a:ext uri="{FF2B5EF4-FFF2-40B4-BE49-F238E27FC236}">
                  <a16:creationId xmlns:a16="http://schemas.microsoft.com/office/drawing/2014/main" id="{7E98F502-4FAF-4857-9579-A904B07CA7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1003" y="4856249"/>
              <a:ext cx="121238" cy="101735"/>
            </a:xfrm>
            <a:custGeom>
              <a:avLst/>
              <a:gdLst>
                <a:gd name="T0" fmla="*/ 92 w 97"/>
                <a:gd name="T1" fmla="*/ 0 h 81"/>
                <a:gd name="T2" fmla="*/ 91 w 97"/>
                <a:gd name="T3" fmla="*/ 0 h 81"/>
                <a:gd name="T4" fmla="*/ 86 w 97"/>
                <a:gd name="T5" fmla="*/ 5 h 81"/>
                <a:gd name="T6" fmla="*/ 86 w 97"/>
                <a:gd name="T7" fmla="*/ 65 h 81"/>
                <a:gd name="T8" fmla="*/ 11 w 97"/>
                <a:gd name="T9" fmla="*/ 2 h 81"/>
                <a:gd name="T10" fmla="*/ 9 w 97"/>
                <a:gd name="T11" fmla="*/ 1 h 81"/>
                <a:gd name="T12" fmla="*/ 7 w 97"/>
                <a:gd name="T13" fmla="*/ 0 h 81"/>
                <a:gd name="T14" fmla="*/ 7 w 97"/>
                <a:gd name="T15" fmla="*/ 0 h 81"/>
                <a:gd name="T16" fmla="*/ 6 w 97"/>
                <a:gd name="T17" fmla="*/ 0 h 81"/>
                <a:gd name="T18" fmla="*/ 5 w 97"/>
                <a:gd name="T19" fmla="*/ 0 h 81"/>
                <a:gd name="T20" fmla="*/ 0 w 97"/>
                <a:gd name="T21" fmla="*/ 5 h 81"/>
                <a:gd name="T22" fmla="*/ 0 w 97"/>
                <a:gd name="T23" fmla="*/ 76 h 81"/>
                <a:gd name="T24" fmla="*/ 5 w 97"/>
                <a:gd name="T25" fmla="*/ 81 h 81"/>
                <a:gd name="T26" fmla="*/ 6 w 97"/>
                <a:gd name="T27" fmla="*/ 81 h 81"/>
                <a:gd name="T28" fmla="*/ 11 w 97"/>
                <a:gd name="T29" fmla="*/ 76 h 81"/>
                <a:gd name="T30" fmla="*/ 11 w 97"/>
                <a:gd name="T31" fmla="*/ 16 h 81"/>
                <a:gd name="T32" fmla="*/ 85 w 97"/>
                <a:gd name="T33" fmla="*/ 78 h 81"/>
                <a:gd name="T34" fmla="*/ 88 w 97"/>
                <a:gd name="T35" fmla="*/ 80 h 81"/>
                <a:gd name="T36" fmla="*/ 91 w 97"/>
                <a:gd name="T37" fmla="*/ 81 h 81"/>
                <a:gd name="T38" fmla="*/ 92 w 97"/>
                <a:gd name="T39" fmla="*/ 81 h 81"/>
                <a:gd name="T40" fmla="*/ 97 w 97"/>
                <a:gd name="T41" fmla="*/ 76 h 81"/>
                <a:gd name="T42" fmla="*/ 97 w 97"/>
                <a:gd name="T43" fmla="*/ 5 h 81"/>
                <a:gd name="T44" fmla="*/ 92 w 97"/>
                <a:gd name="T4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81">
                  <a:moveTo>
                    <a:pt x="92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88" y="0"/>
                    <a:pt x="86" y="2"/>
                    <a:pt x="86" y="5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9" y="1"/>
                    <a:pt x="9" y="1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2" y="81"/>
                    <a:pt x="5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9" y="81"/>
                    <a:pt x="11" y="79"/>
                    <a:pt x="11" y="7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7" y="79"/>
                    <a:pt x="88" y="80"/>
                    <a:pt x="88" y="80"/>
                  </a:cubicBezTo>
                  <a:cubicBezTo>
                    <a:pt x="89" y="80"/>
                    <a:pt x="90" y="81"/>
                    <a:pt x="91" y="81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5" y="81"/>
                    <a:pt x="97" y="79"/>
                    <a:pt x="97" y="7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2"/>
                    <a:pt x="95" y="0"/>
                    <a:pt x="9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5" name="Freeform 16">
              <a:extLst>
                <a:ext uri="{FF2B5EF4-FFF2-40B4-BE49-F238E27FC236}">
                  <a16:creationId xmlns:a16="http://schemas.microsoft.com/office/drawing/2014/main" id="{F2BA3DB7-B29C-4784-BB93-D65E1EF5F3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78828" y="4856249"/>
              <a:ext cx="127564" cy="101735"/>
            </a:xfrm>
            <a:custGeom>
              <a:avLst/>
              <a:gdLst>
                <a:gd name="T0" fmla="*/ 98 w 102"/>
                <a:gd name="T1" fmla="*/ 0 h 81"/>
                <a:gd name="T2" fmla="*/ 96 w 102"/>
                <a:gd name="T3" fmla="*/ 0 h 81"/>
                <a:gd name="T4" fmla="*/ 91 w 102"/>
                <a:gd name="T5" fmla="*/ 5 h 81"/>
                <a:gd name="T6" fmla="*/ 91 w 102"/>
                <a:gd name="T7" fmla="*/ 41 h 81"/>
                <a:gd name="T8" fmla="*/ 52 w 102"/>
                <a:gd name="T9" fmla="*/ 72 h 81"/>
                <a:gd name="T10" fmla="*/ 50 w 102"/>
                <a:gd name="T11" fmla="*/ 72 h 81"/>
                <a:gd name="T12" fmla="*/ 11 w 102"/>
                <a:gd name="T13" fmla="*/ 41 h 81"/>
                <a:gd name="T14" fmla="*/ 11 w 102"/>
                <a:gd name="T15" fmla="*/ 5 h 81"/>
                <a:gd name="T16" fmla="*/ 6 w 102"/>
                <a:gd name="T17" fmla="*/ 0 h 81"/>
                <a:gd name="T18" fmla="*/ 6 w 102"/>
                <a:gd name="T19" fmla="*/ 0 h 81"/>
                <a:gd name="T20" fmla="*/ 5 w 102"/>
                <a:gd name="T21" fmla="*/ 0 h 81"/>
                <a:gd name="T22" fmla="*/ 4 w 102"/>
                <a:gd name="T23" fmla="*/ 0 h 81"/>
                <a:gd name="T24" fmla="*/ 0 w 102"/>
                <a:gd name="T25" fmla="*/ 5 h 81"/>
                <a:gd name="T26" fmla="*/ 0 w 102"/>
                <a:gd name="T27" fmla="*/ 5 h 81"/>
                <a:gd name="T28" fmla="*/ 0 w 102"/>
                <a:gd name="T29" fmla="*/ 5 h 81"/>
                <a:gd name="T30" fmla="*/ 0 w 102"/>
                <a:gd name="T31" fmla="*/ 41 h 81"/>
                <a:gd name="T32" fmla="*/ 49 w 102"/>
                <a:gd name="T33" fmla="*/ 81 h 81"/>
                <a:gd name="T34" fmla="*/ 49 w 102"/>
                <a:gd name="T35" fmla="*/ 81 h 81"/>
                <a:gd name="T36" fmla="*/ 53 w 102"/>
                <a:gd name="T37" fmla="*/ 81 h 81"/>
                <a:gd name="T38" fmla="*/ 53 w 102"/>
                <a:gd name="T39" fmla="*/ 81 h 81"/>
                <a:gd name="T40" fmla="*/ 102 w 102"/>
                <a:gd name="T41" fmla="*/ 43 h 81"/>
                <a:gd name="T42" fmla="*/ 102 w 102"/>
                <a:gd name="T43" fmla="*/ 43 h 81"/>
                <a:gd name="T44" fmla="*/ 102 w 102"/>
                <a:gd name="T45" fmla="*/ 5 h 81"/>
                <a:gd name="T46" fmla="*/ 98 w 102"/>
                <a:gd name="T4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2" h="81">
                  <a:moveTo>
                    <a:pt x="98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3" y="0"/>
                    <a:pt x="91" y="2"/>
                    <a:pt x="91" y="5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91" y="69"/>
                    <a:pt x="87" y="72"/>
                    <a:pt x="52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15" y="72"/>
                    <a:pt x="11" y="69"/>
                    <a:pt x="11" y="4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5"/>
                    <a:pt x="7" y="81"/>
                    <a:pt x="4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95" y="81"/>
                    <a:pt x="102" y="75"/>
                    <a:pt x="102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2"/>
                    <a:pt x="100" y="0"/>
                    <a:pt x="9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6" name="Freeform 17">
              <a:extLst>
                <a:ext uri="{FF2B5EF4-FFF2-40B4-BE49-F238E27FC236}">
                  <a16:creationId xmlns:a16="http://schemas.microsoft.com/office/drawing/2014/main" id="{4EA097D7-F1C2-4B31-882C-4A2707864E4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553833" y="4856249"/>
              <a:ext cx="112804" cy="101735"/>
            </a:xfrm>
            <a:custGeom>
              <a:avLst/>
              <a:gdLst>
                <a:gd name="T0" fmla="*/ 57 w 90"/>
                <a:gd name="T1" fmla="*/ 41 h 81"/>
                <a:gd name="T2" fmla="*/ 79 w 90"/>
                <a:gd name="T3" fmla="*/ 26 h 81"/>
                <a:gd name="T4" fmla="*/ 79 w 90"/>
                <a:gd name="T5" fmla="*/ 24 h 81"/>
                <a:gd name="T6" fmla="*/ 55 w 90"/>
                <a:gd name="T7" fmla="*/ 9 h 81"/>
                <a:gd name="T8" fmla="*/ 15 w 90"/>
                <a:gd name="T9" fmla="*/ 9 h 81"/>
                <a:gd name="T10" fmla="*/ 11 w 90"/>
                <a:gd name="T11" fmla="*/ 13 h 81"/>
                <a:gd name="T12" fmla="*/ 11 w 90"/>
                <a:gd name="T13" fmla="*/ 38 h 81"/>
                <a:gd name="T14" fmla="*/ 15 w 90"/>
                <a:gd name="T15" fmla="*/ 41 h 81"/>
                <a:gd name="T16" fmla="*/ 57 w 90"/>
                <a:gd name="T17" fmla="*/ 41 h 81"/>
                <a:gd name="T18" fmla="*/ 0 w 90"/>
                <a:gd name="T19" fmla="*/ 12 h 81"/>
                <a:gd name="T20" fmla="*/ 15 w 90"/>
                <a:gd name="T21" fmla="*/ 0 h 81"/>
                <a:gd name="T22" fmla="*/ 59 w 90"/>
                <a:gd name="T23" fmla="*/ 0 h 81"/>
                <a:gd name="T24" fmla="*/ 90 w 90"/>
                <a:gd name="T25" fmla="*/ 22 h 81"/>
                <a:gd name="T26" fmla="*/ 90 w 90"/>
                <a:gd name="T27" fmla="*/ 25 h 81"/>
                <a:gd name="T28" fmla="*/ 82 w 90"/>
                <a:gd name="T29" fmla="*/ 43 h 81"/>
                <a:gd name="T30" fmla="*/ 79 w 90"/>
                <a:gd name="T31" fmla="*/ 45 h 81"/>
                <a:gd name="T32" fmla="*/ 82 w 90"/>
                <a:gd name="T33" fmla="*/ 48 h 81"/>
                <a:gd name="T34" fmla="*/ 90 w 90"/>
                <a:gd name="T35" fmla="*/ 66 h 81"/>
                <a:gd name="T36" fmla="*/ 90 w 90"/>
                <a:gd name="T37" fmla="*/ 76 h 81"/>
                <a:gd name="T38" fmla="*/ 85 w 90"/>
                <a:gd name="T39" fmla="*/ 81 h 81"/>
                <a:gd name="T40" fmla="*/ 83 w 90"/>
                <a:gd name="T41" fmla="*/ 81 h 81"/>
                <a:gd name="T42" fmla="*/ 79 w 90"/>
                <a:gd name="T43" fmla="*/ 76 h 81"/>
                <a:gd name="T44" fmla="*/ 79 w 90"/>
                <a:gd name="T45" fmla="*/ 72 h 81"/>
                <a:gd name="T46" fmla="*/ 53 w 90"/>
                <a:gd name="T47" fmla="*/ 50 h 81"/>
                <a:gd name="T48" fmla="*/ 15 w 90"/>
                <a:gd name="T49" fmla="*/ 50 h 81"/>
                <a:gd name="T50" fmla="*/ 11 w 90"/>
                <a:gd name="T51" fmla="*/ 54 h 81"/>
                <a:gd name="T52" fmla="*/ 11 w 90"/>
                <a:gd name="T53" fmla="*/ 76 h 81"/>
                <a:gd name="T54" fmla="*/ 6 w 90"/>
                <a:gd name="T55" fmla="*/ 81 h 81"/>
                <a:gd name="T56" fmla="*/ 5 w 90"/>
                <a:gd name="T57" fmla="*/ 81 h 81"/>
                <a:gd name="T58" fmla="*/ 0 w 90"/>
                <a:gd name="T59" fmla="*/ 76 h 81"/>
                <a:gd name="T60" fmla="*/ 0 w 90"/>
                <a:gd name="T61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0" h="81">
                  <a:moveTo>
                    <a:pt x="57" y="41"/>
                  </a:moveTo>
                  <a:cubicBezTo>
                    <a:pt x="74" y="41"/>
                    <a:pt x="79" y="38"/>
                    <a:pt x="79" y="26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11"/>
                    <a:pt x="75" y="9"/>
                    <a:pt x="5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40"/>
                    <a:pt x="12" y="41"/>
                    <a:pt x="15" y="41"/>
                  </a:cubicBezTo>
                  <a:lnTo>
                    <a:pt x="57" y="41"/>
                  </a:lnTo>
                  <a:close/>
                  <a:moveTo>
                    <a:pt x="0" y="12"/>
                  </a:moveTo>
                  <a:cubicBezTo>
                    <a:pt x="0" y="4"/>
                    <a:pt x="4" y="0"/>
                    <a:pt x="15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84" y="0"/>
                    <a:pt x="90" y="5"/>
                    <a:pt x="90" y="22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35"/>
                    <a:pt x="88" y="39"/>
                    <a:pt x="82" y="43"/>
                  </a:cubicBezTo>
                  <a:cubicBezTo>
                    <a:pt x="79" y="44"/>
                    <a:pt x="79" y="45"/>
                    <a:pt x="79" y="45"/>
                  </a:cubicBezTo>
                  <a:cubicBezTo>
                    <a:pt x="79" y="46"/>
                    <a:pt x="79" y="47"/>
                    <a:pt x="82" y="48"/>
                  </a:cubicBezTo>
                  <a:cubicBezTo>
                    <a:pt x="87" y="51"/>
                    <a:pt x="90" y="54"/>
                    <a:pt x="90" y="6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9"/>
                    <a:pt x="88" y="81"/>
                    <a:pt x="85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0" y="81"/>
                    <a:pt x="79" y="79"/>
                    <a:pt x="79" y="76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54"/>
                    <a:pt x="76" y="50"/>
                    <a:pt x="53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2" y="50"/>
                    <a:pt x="11" y="51"/>
                    <a:pt x="11" y="5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7" name="Freeform 18">
              <a:extLst>
                <a:ext uri="{FF2B5EF4-FFF2-40B4-BE49-F238E27FC236}">
                  <a16:creationId xmlns:a16="http://schemas.microsoft.com/office/drawing/2014/main" id="{639405AA-1805-4892-B0C5-A36F7031E1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74744" y="4856249"/>
              <a:ext cx="126510" cy="101735"/>
            </a:xfrm>
            <a:custGeom>
              <a:avLst/>
              <a:gdLst>
                <a:gd name="T0" fmla="*/ 97 w 101"/>
                <a:gd name="T1" fmla="*/ 0 h 81"/>
                <a:gd name="T2" fmla="*/ 101 w 101"/>
                <a:gd name="T3" fmla="*/ 4 h 81"/>
                <a:gd name="T4" fmla="*/ 100 w 101"/>
                <a:gd name="T5" fmla="*/ 7 h 81"/>
                <a:gd name="T6" fmla="*/ 59 w 101"/>
                <a:gd name="T7" fmla="*/ 77 h 81"/>
                <a:gd name="T8" fmla="*/ 53 w 101"/>
                <a:gd name="T9" fmla="*/ 81 h 81"/>
                <a:gd name="T10" fmla="*/ 48 w 101"/>
                <a:gd name="T11" fmla="*/ 81 h 81"/>
                <a:gd name="T12" fmla="*/ 42 w 101"/>
                <a:gd name="T13" fmla="*/ 77 h 81"/>
                <a:gd name="T14" fmla="*/ 1 w 101"/>
                <a:gd name="T15" fmla="*/ 7 h 81"/>
                <a:gd name="T16" fmla="*/ 0 w 101"/>
                <a:gd name="T17" fmla="*/ 4 h 81"/>
                <a:gd name="T18" fmla="*/ 4 w 101"/>
                <a:gd name="T19" fmla="*/ 0 h 81"/>
                <a:gd name="T20" fmla="*/ 6 w 101"/>
                <a:gd name="T21" fmla="*/ 0 h 81"/>
                <a:gd name="T22" fmla="*/ 12 w 101"/>
                <a:gd name="T23" fmla="*/ 4 h 81"/>
                <a:gd name="T24" fmla="*/ 49 w 101"/>
                <a:gd name="T25" fmla="*/ 69 h 81"/>
                <a:gd name="T26" fmla="*/ 51 w 101"/>
                <a:gd name="T27" fmla="*/ 70 h 81"/>
                <a:gd name="T28" fmla="*/ 52 w 101"/>
                <a:gd name="T29" fmla="*/ 69 h 81"/>
                <a:gd name="T30" fmla="*/ 89 w 101"/>
                <a:gd name="T31" fmla="*/ 4 h 81"/>
                <a:gd name="T32" fmla="*/ 95 w 101"/>
                <a:gd name="T33" fmla="*/ 0 h 81"/>
                <a:gd name="T34" fmla="*/ 97 w 101"/>
                <a:gd name="T3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81">
                  <a:moveTo>
                    <a:pt x="97" y="0"/>
                  </a:moveTo>
                  <a:cubicBezTo>
                    <a:pt x="99" y="0"/>
                    <a:pt x="101" y="1"/>
                    <a:pt x="101" y="4"/>
                  </a:cubicBezTo>
                  <a:cubicBezTo>
                    <a:pt x="101" y="4"/>
                    <a:pt x="101" y="5"/>
                    <a:pt x="100" y="7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57" y="80"/>
                    <a:pt x="56" y="81"/>
                    <a:pt x="53" y="81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45" y="81"/>
                    <a:pt x="43" y="80"/>
                    <a:pt x="42" y="7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1"/>
                    <a:pt x="1" y="0"/>
                    <a:pt x="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0" y="1"/>
                    <a:pt x="12" y="4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70"/>
                    <a:pt x="50" y="70"/>
                    <a:pt x="51" y="70"/>
                  </a:cubicBezTo>
                  <a:cubicBezTo>
                    <a:pt x="51" y="70"/>
                    <a:pt x="52" y="70"/>
                    <a:pt x="52" y="69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0" y="1"/>
                    <a:pt x="92" y="0"/>
                    <a:pt x="95" y="0"/>
                  </a:cubicBezTo>
                  <a:lnTo>
                    <a:pt x="9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8" name="Freeform 19">
              <a:extLst>
                <a:ext uri="{FF2B5EF4-FFF2-40B4-BE49-F238E27FC236}">
                  <a16:creationId xmlns:a16="http://schemas.microsoft.com/office/drawing/2014/main" id="{AF6B4D06-D831-48D0-BB62-D486EC599A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5332" y="4856249"/>
              <a:ext cx="112277" cy="102789"/>
            </a:xfrm>
            <a:custGeom>
              <a:avLst/>
              <a:gdLst>
                <a:gd name="T0" fmla="*/ 58 w 90"/>
                <a:gd name="T1" fmla="*/ 73 h 82"/>
                <a:gd name="T2" fmla="*/ 80 w 90"/>
                <a:gd name="T3" fmla="*/ 59 h 82"/>
                <a:gd name="T4" fmla="*/ 80 w 90"/>
                <a:gd name="T5" fmla="*/ 57 h 82"/>
                <a:gd name="T6" fmla="*/ 60 w 90"/>
                <a:gd name="T7" fmla="*/ 44 h 82"/>
                <a:gd name="T8" fmla="*/ 30 w 90"/>
                <a:gd name="T9" fmla="*/ 44 h 82"/>
                <a:gd name="T10" fmla="*/ 1 w 90"/>
                <a:gd name="T11" fmla="*/ 24 h 82"/>
                <a:gd name="T12" fmla="*/ 1 w 90"/>
                <a:gd name="T13" fmla="*/ 22 h 82"/>
                <a:gd name="T14" fmla="*/ 34 w 90"/>
                <a:gd name="T15" fmla="*/ 0 h 82"/>
                <a:gd name="T16" fmla="*/ 66 w 90"/>
                <a:gd name="T17" fmla="*/ 0 h 82"/>
                <a:gd name="T18" fmla="*/ 87 w 90"/>
                <a:gd name="T19" fmla="*/ 5 h 82"/>
                <a:gd name="T20" fmla="*/ 87 w 90"/>
                <a:gd name="T21" fmla="*/ 6 h 82"/>
                <a:gd name="T22" fmla="*/ 83 w 90"/>
                <a:gd name="T23" fmla="*/ 9 h 82"/>
                <a:gd name="T24" fmla="*/ 33 w 90"/>
                <a:gd name="T25" fmla="*/ 9 h 82"/>
                <a:gd name="T26" fmla="*/ 12 w 90"/>
                <a:gd name="T27" fmla="*/ 22 h 82"/>
                <a:gd name="T28" fmla="*/ 12 w 90"/>
                <a:gd name="T29" fmla="*/ 24 h 82"/>
                <a:gd name="T30" fmla="*/ 32 w 90"/>
                <a:gd name="T31" fmla="*/ 35 h 82"/>
                <a:gd name="T32" fmla="*/ 62 w 90"/>
                <a:gd name="T33" fmla="*/ 35 h 82"/>
                <a:gd name="T34" fmla="*/ 90 w 90"/>
                <a:gd name="T35" fmla="*/ 57 h 82"/>
                <a:gd name="T36" fmla="*/ 90 w 90"/>
                <a:gd name="T37" fmla="*/ 59 h 82"/>
                <a:gd name="T38" fmla="*/ 57 w 90"/>
                <a:gd name="T39" fmla="*/ 82 h 82"/>
                <a:gd name="T40" fmla="*/ 20 w 90"/>
                <a:gd name="T41" fmla="*/ 82 h 82"/>
                <a:gd name="T42" fmla="*/ 0 w 90"/>
                <a:gd name="T43" fmla="*/ 77 h 82"/>
                <a:gd name="T44" fmla="*/ 0 w 90"/>
                <a:gd name="T45" fmla="*/ 76 h 82"/>
                <a:gd name="T46" fmla="*/ 4 w 90"/>
                <a:gd name="T47" fmla="*/ 73 h 82"/>
                <a:gd name="T48" fmla="*/ 58 w 90"/>
                <a:gd name="T49" fmla="*/ 7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82">
                  <a:moveTo>
                    <a:pt x="58" y="73"/>
                  </a:moveTo>
                  <a:cubicBezTo>
                    <a:pt x="75" y="73"/>
                    <a:pt x="80" y="70"/>
                    <a:pt x="80" y="59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48"/>
                    <a:pt x="75" y="44"/>
                    <a:pt x="6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7" y="44"/>
                    <a:pt x="1" y="38"/>
                    <a:pt x="1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5"/>
                    <a:pt x="10" y="0"/>
                    <a:pt x="34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85" y="0"/>
                    <a:pt x="87" y="1"/>
                    <a:pt x="87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8"/>
                    <a:pt x="85" y="9"/>
                    <a:pt x="8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17" y="9"/>
                    <a:pt x="12" y="12"/>
                    <a:pt x="12" y="22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32"/>
                    <a:pt x="17" y="35"/>
                    <a:pt x="32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85" y="35"/>
                    <a:pt x="90" y="42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0" y="76"/>
                    <a:pt x="83" y="82"/>
                    <a:pt x="57" y="82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" y="82"/>
                    <a:pt x="0" y="80"/>
                    <a:pt x="0" y="77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4"/>
                    <a:pt x="1" y="73"/>
                    <a:pt x="4" y="73"/>
                  </a:cubicBezTo>
                  <a:lnTo>
                    <a:pt x="58" y="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9" name="Freeform 20">
              <a:extLst>
                <a:ext uri="{FF2B5EF4-FFF2-40B4-BE49-F238E27FC236}">
                  <a16:creationId xmlns:a16="http://schemas.microsoft.com/office/drawing/2014/main" id="{25DB3D04-3D27-4ECA-8A2F-3B627D477E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33408" y="4856249"/>
              <a:ext cx="100153" cy="101735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80 w 80"/>
                <a:gd name="T7" fmla="*/ 4 h 81"/>
                <a:gd name="T8" fmla="*/ 80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1 w 80"/>
                <a:gd name="T15" fmla="*/ 13 h 81"/>
                <a:gd name="T16" fmla="*/ 11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7 w 80"/>
                <a:gd name="T23" fmla="*/ 39 h 81"/>
                <a:gd name="T24" fmla="*/ 77 w 80"/>
                <a:gd name="T25" fmla="*/ 40 h 81"/>
                <a:gd name="T26" fmla="*/ 72 w 80"/>
                <a:gd name="T27" fmla="*/ 43 h 81"/>
                <a:gd name="T28" fmla="*/ 15 w 80"/>
                <a:gd name="T29" fmla="*/ 43 h 81"/>
                <a:gd name="T30" fmla="*/ 11 w 80"/>
                <a:gd name="T31" fmla="*/ 47 h 81"/>
                <a:gd name="T32" fmla="*/ 11 w 80"/>
                <a:gd name="T33" fmla="*/ 67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5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8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80" y="2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1" y="10"/>
                    <a:pt x="11" y="13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3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7" y="36"/>
                    <a:pt x="77" y="39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7" y="42"/>
                    <a:pt x="75" y="43"/>
                    <a:pt x="72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2" y="43"/>
                    <a:pt x="11" y="45"/>
                    <a:pt x="11" y="4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9" y="72"/>
                    <a:pt x="80" y="73"/>
                    <a:pt x="80" y="75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9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8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0" name="Freeform 21">
              <a:extLst>
                <a:ext uri="{FF2B5EF4-FFF2-40B4-BE49-F238E27FC236}">
                  <a16:creationId xmlns:a16="http://schemas.microsoft.com/office/drawing/2014/main" id="{67490A7B-9D10-4B32-874D-1872F91FA4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1233" y="4856249"/>
              <a:ext cx="113859" cy="101735"/>
            </a:xfrm>
            <a:custGeom>
              <a:avLst/>
              <a:gdLst>
                <a:gd name="T0" fmla="*/ 55 w 91"/>
                <a:gd name="T1" fmla="*/ 9 h 81"/>
                <a:gd name="T2" fmla="*/ 51 w 91"/>
                <a:gd name="T3" fmla="*/ 13 h 81"/>
                <a:gd name="T4" fmla="*/ 51 w 91"/>
                <a:gd name="T5" fmla="*/ 76 h 81"/>
                <a:gd name="T6" fmla="*/ 46 w 91"/>
                <a:gd name="T7" fmla="*/ 81 h 81"/>
                <a:gd name="T8" fmla="*/ 45 w 91"/>
                <a:gd name="T9" fmla="*/ 81 h 81"/>
                <a:gd name="T10" fmla="*/ 40 w 91"/>
                <a:gd name="T11" fmla="*/ 76 h 81"/>
                <a:gd name="T12" fmla="*/ 40 w 91"/>
                <a:gd name="T13" fmla="*/ 13 h 81"/>
                <a:gd name="T14" fmla="*/ 36 w 91"/>
                <a:gd name="T15" fmla="*/ 9 h 81"/>
                <a:gd name="T16" fmla="*/ 4 w 91"/>
                <a:gd name="T17" fmla="*/ 9 h 81"/>
                <a:gd name="T18" fmla="*/ 0 w 91"/>
                <a:gd name="T19" fmla="*/ 5 h 81"/>
                <a:gd name="T20" fmla="*/ 0 w 91"/>
                <a:gd name="T21" fmla="*/ 4 h 81"/>
                <a:gd name="T22" fmla="*/ 4 w 91"/>
                <a:gd name="T23" fmla="*/ 0 h 81"/>
                <a:gd name="T24" fmla="*/ 87 w 91"/>
                <a:gd name="T25" fmla="*/ 0 h 81"/>
                <a:gd name="T26" fmla="*/ 91 w 91"/>
                <a:gd name="T27" fmla="*/ 4 h 81"/>
                <a:gd name="T28" fmla="*/ 91 w 91"/>
                <a:gd name="T29" fmla="*/ 5 h 81"/>
                <a:gd name="T30" fmla="*/ 87 w 91"/>
                <a:gd name="T31" fmla="*/ 9 h 81"/>
                <a:gd name="T32" fmla="*/ 55 w 91"/>
                <a:gd name="T33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81">
                  <a:moveTo>
                    <a:pt x="55" y="9"/>
                  </a:moveTo>
                  <a:cubicBezTo>
                    <a:pt x="52" y="9"/>
                    <a:pt x="51" y="10"/>
                    <a:pt x="51" y="1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1" y="79"/>
                    <a:pt x="49" y="81"/>
                    <a:pt x="46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2" y="81"/>
                    <a:pt x="40" y="79"/>
                    <a:pt x="40" y="76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0"/>
                    <a:pt x="39" y="9"/>
                    <a:pt x="36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9"/>
                    <a:pt x="0" y="8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9" y="0"/>
                    <a:pt x="91" y="2"/>
                    <a:pt x="91" y="4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8"/>
                    <a:pt x="89" y="9"/>
                    <a:pt x="87" y="9"/>
                  </a:cubicBezTo>
                  <a:lnTo>
                    <a:pt x="55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1" name="Freeform 22">
              <a:extLst>
                <a:ext uri="{FF2B5EF4-FFF2-40B4-BE49-F238E27FC236}">
                  <a16:creationId xmlns:a16="http://schemas.microsoft.com/office/drawing/2014/main" id="{F7263A6D-E70D-4EAB-8C78-7A9C60B07B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77140" y="4856249"/>
              <a:ext cx="114913" cy="101735"/>
            </a:xfrm>
            <a:custGeom>
              <a:avLst/>
              <a:gdLst>
                <a:gd name="T0" fmla="*/ 56 w 92"/>
                <a:gd name="T1" fmla="*/ 9 h 81"/>
                <a:gd name="T2" fmla="*/ 51 w 92"/>
                <a:gd name="T3" fmla="*/ 13 h 81"/>
                <a:gd name="T4" fmla="*/ 51 w 92"/>
                <a:gd name="T5" fmla="*/ 76 h 81"/>
                <a:gd name="T6" fmla="*/ 47 w 92"/>
                <a:gd name="T7" fmla="*/ 81 h 81"/>
                <a:gd name="T8" fmla="*/ 45 w 92"/>
                <a:gd name="T9" fmla="*/ 81 h 81"/>
                <a:gd name="T10" fmla="*/ 41 w 92"/>
                <a:gd name="T11" fmla="*/ 76 h 81"/>
                <a:gd name="T12" fmla="*/ 41 w 92"/>
                <a:gd name="T13" fmla="*/ 13 h 81"/>
                <a:gd name="T14" fmla="*/ 36 w 92"/>
                <a:gd name="T15" fmla="*/ 9 h 81"/>
                <a:gd name="T16" fmla="*/ 5 w 92"/>
                <a:gd name="T17" fmla="*/ 9 h 81"/>
                <a:gd name="T18" fmla="*/ 0 w 92"/>
                <a:gd name="T19" fmla="*/ 5 h 81"/>
                <a:gd name="T20" fmla="*/ 0 w 92"/>
                <a:gd name="T21" fmla="*/ 4 h 81"/>
                <a:gd name="T22" fmla="*/ 5 w 92"/>
                <a:gd name="T23" fmla="*/ 0 h 81"/>
                <a:gd name="T24" fmla="*/ 87 w 92"/>
                <a:gd name="T25" fmla="*/ 0 h 81"/>
                <a:gd name="T26" fmla="*/ 92 w 92"/>
                <a:gd name="T27" fmla="*/ 4 h 81"/>
                <a:gd name="T28" fmla="*/ 92 w 92"/>
                <a:gd name="T29" fmla="*/ 5 h 81"/>
                <a:gd name="T30" fmla="*/ 87 w 92"/>
                <a:gd name="T31" fmla="*/ 9 h 81"/>
                <a:gd name="T32" fmla="*/ 56 w 92"/>
                <a:gd name="T33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81">
                  <a:moveTo>
                    <a:pt x="56" y="9"/>
                  </a:moveTo>
                  <a:cubicBezTo>
                    <a:pt x="53" y="9"/>
                    <a:pt x="51" y="10"/>
                    <a:pt x="51" y="1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1" y="79"/>
                    <a:pt x="50" y="81"/>
                    <a:pt x="47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2" y="81"/>
                    <a:pt x="41" y="79"/>
                    <a:pt x="41" y="76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1" y="10"/>
                    <a:pt x="39" y="9"/>
                    <a:pt x="3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0" y="0"/>
                    <a:pt x="92" y="2"/>
                    <a:pt x="92" y="4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8"/>
                    <a:pt x="90" y="9"/>
                    <a:pt x="87" y="9"/>
                  </a:cubicBezTo>
                  <a:lnTo>
                    <a:pt x="56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2" name="Freeform 23">
              <a:extLst>
                <a:ext uri="{FF2B5EF4-FFF2-40B4-BE49-F238E27FC236}">
                  <a16:creationId xmlns:a16="http://schemas.microsoft.com/office/drawing/2014/main" id="{0BA2601E-E5D8-4C2B-A460-DF2674F9CF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58383" y="4856249"/>
              <a:ext cx="122293" cy="102789"/>
            </a:xfrm>
            <a:custGeom>
              <a:avLst/>
              <a:gdLst>
                <a:gd name="T0" fmla="*/ 98 w 98"/>
                <a:gd name="T1" fmla="*/ 54 h 82"/>
                <a:gd name="T2" fmla="*/ 57 w 98"/>
                <a:gd name="T3" fmla="*/ 82 h 82"/>
                <a:gd name="T4" fmla="*/ 44 w 98"/>
                <a:gd name="T5" fmla="*/ 82 h 82"/>
                <a:gd name="T6" fmla="*/ 0 w 98"/>
                <a:gd name="T7" fmla="*/ 43 h 82"/>
                <a:gd name="T8" fmla="*/ 0 w 98"/>
                <a:gd name="T9" fmla="*/ 38 h 82"/>
                <a:gd name="T10" fmla="*/ 44 w 98"/>
                <a:gd name="T11" fmla="*/ 0 h 82"/>
                <a:gd name="T12" fmla="*/ 73 w 98"/>
                <a:gd name="T13" fmla="*/ 0 h 82"/>
                <a:gd name="T14" fmla="*/ 94 w 98"/>
                <a:gd name="T15" fmla="*/ 5 h 82"/>
                <a:gd name="T16" fmla="*/ 94 w 98"/>
                <a:gd name="T17" fmla="*/ 6 h 82"/>
                <a:gd name="T18" fmla="*/ 90 w 98"/>
                <a:gd name="T19" fmla="*/ 9 h 82"/>
                <a:gd name="T20" fmla="*/ 45 w 98"/>
                <a:gd name="T21" fmla="*/ 9 h 82"/>
                <a:gd name="T22" fmla="*/ 11 w 98"/>
                <a:gd name="T23" fmla="*/ 39 h 82"/>
                <a:gd name="T24" fmla="*/ 11 w 98"/>
                <a:gd name="T25" fmla="*/ 43 h 82"/>
                <a:gd name="T26" fmla="*/ 46 w 98"/>
                <a:gd name="T27" fmla="*/ 73 h 82"/>
                <a:gd name="T28" fmla="*/ 56 w 98"/>
                <a:gd name="T29" fmla="*/ 73 h 82"/>
                <a:gd name="T30" fmla="*/ 87 w 98"/>
                <a:gd name="T31" fmla="*/ 57 h 82"/>
                <a:gd name="T32" fmla="*/ 87 w 98"/>
                <a:gd name="T33" fmla="*/ 50 h 82"/>
                <a:gd name="T34" fmla="*/ 84 w 98"/>
                <a:gd name="T35" fmla="*/ 47 h 82"/>
                <a:gd name="T36" fmla="*/ 48 w 98"/>
                <a:gd name="T37" fmla="*/ 47 h 82"/>
                <a:gd name="T38" fmla="*/ 44 w 98"/>
                <a:gd name="T39" fmla="*/ 44 h 82"/>
                <a:gd name="T40" fmla="*/ 44 w 98"/>
                <a:gd name="T41" fmla="*/ 43 h 82"/>
                <a:gd name="T42" fmla="*/ 48 w 98"/>
                <a:gd name="T43" fmla="*/ 39 h 82"/>
                <a:gd name="T44" fmla="*/ 89 w 98"/>
                <a:gd name="T45" fmla="*/ 39 h 82"/>
                <a:gd name="T46" fmla="*/ 98 w 98"/>
                <a:gd name="T47" fmla="*/ 46 h 82"/>
                <a:gd name="T48" fmla="*/ 98 w 98"/>
                <a:gd name="T49" fmla="*/ 5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8" h="82">
                  <a:moveTo>
                    <a:pt x="98" y="54"/>
                  </a:moveTo>
                  <a:cubicBezTo>
                    <a:pt x="98" y="78"/>
                    <a:pt x="94" y="82"/>
                    <a:pt x="57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7" y="82"/>
                    <a:pt x="0" y="76"/>
                    <a:pt x="0" y="43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6"/>
                    <a:pt x="7" y="0"/>
                    <a:pt x="44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92" y="0"/>
                    <a:pt x="94" y="2"/>
                    <a:pt x="94" y="5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8"/>
                    <a:pt x="92" y="9"/>
                    <a:pt x="90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14" y="9"/>
                    <a:pt x="11" y="13"/>
                    <a:pt x="11" y="39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69"/>
                    <a:pt x="14" y="73"/>
                    <a:pt x="46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85" y="73"/>
                    <a:pt x="87" y="72"/>
                    <a:pt x="87" y="57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6" y="47"/>
                    <a:pt x="84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5" y="47"/>
                    <a:pt x="44" y="46"/>
                    <a:pt x="44" y="44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0"/>
                    <a:pt x="45" y="39"/>
                    <a:pt x="48" y="39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95" y="39"/>
                    <a:pt x="98" y="42"/>
                    <a:pt x="98" y="46"/>
                  </a:cubicBezTo>
                  <a:lnTo>
                    <a:pt x="98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4">
              <a:extLst>
                <a:ext uri="{FF2B5EF4-FFF2-40B4-BE49-F238E27FC236}">
                  <a16:creationId xmlns:a16="http://schemas.microsoft.com/office/drawing/2014/main" id="{5FCC30B0-216E-4F0A-B6D4-93D4DEEF2B9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398378" y="4856249"/>
              <a:ext cx="124928" cy="101735"/>
            </a:xfrm>
            <a:custGeom>
              <a:avLst/>
              <a:gdLst>
                <a:gd name="T0" fmla="*/ 52 w 100"/>
                <a:gd name="T1" fmla="*/ 10 h 81"/>
                <a:gd name="T2" fmla="*/ 50 w 100"/>
                <a:gd name="T3" fmla="*/ 9 h 81"/>
                <a:gd name="T4" fmla="*/ 49 w 100"/>
                <a:gd name="T5" fmla="*/ 10 h 81"/>
                <a:gd name="T6" fmla="*/ 25 w 100"/>
                <a:gd name="T7" fmla="*/ 51 h 81"/>
                <a:gd name="T8" fmla="*/ 25 w 100"/>
                <a:gd name="T9" fmla="*/ 53 h 81"/>
                <a:gd name="T10" fmla="*/ 27 w 100"/>
                <a:gd name="T11" fmla="*/ 55 h 81"/>
                <a:gd name="T12" fmla="*/ 73 w 100"/>
                <a:gd name="T13" fmla="*/ 55 h 81"/>
                <a:gd name="T14" fmla="*/ 75 w 100"/>
                <a:gd name="T15" fmla="*/ 53 h 81"/>
                <a:gd name="T16" fmla="*/ 75 w 100"/>
                <a:gd name="T17" fmla="*/ 51 h 81"/>
                <a:gd name="T18" fmla="*/ 52 w 100"/>
                <a:gd name="T19" fmla="*/ 10 h 81"/>
                <a:gd name="T20" fmla="*/ 11 w 100"/>
                <a:gd name="T21" fmla="*/ 77 h 81"/>
                <a:gd name="T22" fmla="*/ 5 w 100"/>
                <a:gd name="T23" fmla="*/ 81 h 81"/>
                <a:gd name="T24" fmla="*/ 4 w 100"/>
                <a:gd name="T25" fmla="*/ 81 h 81"/>
                <a:gd name="T26" fmla="*/ 0 w 100"/>
                <a:gd name="T27" fmla="*/ 77 h 81"/>
                <a:gd name="T28" fmla="*/ 1 w 100"/>
                <a:gd name="T29" fmla="*/ 74 h 81"/>
                <a:gd name="T30" fmla="*/ 41 w 100"/>
                <a:gd name="T31" fmla="*/ 3 h 81"/>
                <a:gd name="T32" fmla="*/ 47 w 100"/>
                <a:gd name="T33" fmla="*/ 0 h 81"/>
                <a:gd name="T34" fmla="*/ 54 w 100"/>
                <a:gd name="T35" fmla="*/ 0 h 81"/>
                <a:gd name="T36" fmla="*/ 60 w 100"/>
                <a:gd name="T37" fmla="*/ 3 h 81"/>
                <a:gd name="T38" fmla="*/ 99 w 100"/>
                <a:gd name="T39" fmla="*/ 74 h 81"/>
                <a:gd name="T40" fmla="*/ 100 w 100"/>
                <a:gd name="T41" fmla="*/ 77 h 81"/>
                <a:gd name="T42" fmla="*/ 96 w 100"/>
                <a:gd name="T43" fmla="*/ 81 h 81"/>
                <a:gd name="T44" fmla="*/ 95 w 100"/>
                <a:gd name="T45" fmla="*/ 81 h 81"/>
                <a:gd name="T46" fmla="*/ 89 w 100"/>
                <a:gd name="T47" fmla="*/ 77 h 81"/>
                <a:gd name="T48" fmla="*/ 83 w 100"/>
                <a:gd name="T49" fmla="*/ 65 h 81"/>
                <a:gd name="T50" fmla="*/ 78 w 100"/>
                <a:gd name="T51" fmla="*/ 63 h 81"/>
                <a:gd name="T52" fmla="*/ 22 w 100"/>
                <a:gd name="T53" fmla="*/ 63 h 81"/>
                <a:gd name="T54" fmla="*/ 17 w 100"/>
                <a:gd name="T55" fmla="*/ 65 h 81"/>
                <a:gd name="T56" fmla="*/ 11 w 100"/>
                <a:gd name="T57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0" h="81">
                  <a:moveTo>
                    <a:pt x="52" y="10"/>
                  </a:moveTo>
                  <a:cubicBezTo>
                    <a:pt x="52" y="9"/>
                    <a:pt x="51" y="9"/>
                    <a:pt x="50" y="9"/>
                  </a:cubicBezTo>
                  <a:cubicBezTo>
                    <a:pt x="50" y="9"/>
                    <a:pt x="49" y="9"/>
                    <a:pt x="49" y="10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2"/>
                    <a:pt x="25" y="53"/>
                    <a:pt x="25" y="53"/>
                  </a:cubicBezTo>
                  <a:cubicBezTo>
                    <a:pt x="25" y="54"/>
                    <a:pt x="25" y="55"/>
                    <a:pt x="27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5" y="55"/>
                    <a:pt x="75" y="54"/>
                    <a:pt x="75" y="53"/>
                  </a:cubicBezTo>
                  <a:cubicBezTo>
                    <a:pt x="75" y="53"/>
                    <a:pt x="75" y="52"/>
                    <a:pt x="75" y="51"/>
                  </a:cubicBezTo>
                  <a:lnTo>
                    <a:pt x="52" y="10"/>
                  </a:lnTo>
                  <a:close/>
                  <a:moveTo>
                    <a:pt x="11" y="77"/>
                  </a:moveTo>
                  <a:cubicBezTo>
                    <a:pt x="9" y="79"/>
                    <a:pt x="8" y="81"/>
                    <a:pt x="5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1" y="81"/>
                    <a:pt x="0" y="79"/>
                    <a:pt x="0" y="77"/>
                  </a:cubicBezTo>
                  <a:cubicBezTo>
                    <a:pt x="0" y="76"/>
                    <a:pt x="0" y="75"/>
                    <a:pt x="1" y="74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3" y="1"/>
                    <a:pt x="44" y="0"/>
                    <a:pt x="4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8" y="1"/>
                    <a:pt x="60" y="3"/>
                  </a:cubicBezTo>
                  <a:cubicBezTo>
                    <a:pt x="99" y="74"/>
                    <a:pt x="99" y="74"/>
                    <a:pt x="99" y="74"/>
                  </a:cubicBezTo>
                  <a:cubicBezTo>
                    <a:pt x="100" y="75"/>
                    <a:pt x="100" y="76"/>
                    <a:pt x="100" y="77"/>
                  </a:cubicBezTo>
                  <a:cubicBezTo>
                    <a:pt x="100" y="79"/>
                    <a:pt x="99" y="81"/>
                    <a:pt x="96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0" y="79"/>
                    <a:pt x="89" y="77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3"/>
                    <a:pt x="80" y="63"/>
                    <a:pt x="78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8" y="63"/>
                    <a:pt x="17" y="65"/>
                  </a:cubicBezTo>
                  <a:lnTo>
                    <a:pt x="11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5">
              <a:extLst>
                <a:ext uri="{FF2B5EF4-FFF2-40B4-BE49-F238E27FC236}">
                  <a16:creationId xmlns:a16="http://schemas.microsoft.com/office/drawing/2014/main" id="{FB5BB0FC-885F-4D21-B756-F87EF2108D3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835410" y="4856249"/>
              <a:ext cx="125455" cy="101735"/>
            </a:xfrm>
            <a:custGeom>
              <a:avLst/>
              <a:gdLst>
                <a:gd name="T0" fmla="*/ 16 w 100"/>
                <a:gd name="T1" fmla="*/ 9 h 81"/>
                <a:gd name="T2" fmla="*/ 11 w 100"/>
                <a:gd name="T3" fmla="*/ 13 h 81"/>
                <a:gd name="T4" fmla="*/ 11 w 100"/>
                <a:gd name="T5" fmla="*/ 68 h 81"/>
                <a:gd name="T6" fmla="*/ 16 w 100"/>
                <a:gd name="T7" fmla="*/ 72 h 81"/>
                <a:gd name="T8" fmla="*/ 50 w 100"/>
                <a:gd name="T9" fmla="*/ 72 h 81"/>
                <a:gd name="T10" fmla="*/ 89 w 100"/>
                <a:gd name="T11" fmla="*/ 41 h 81"/>
                <a:gd name="T12" fmla="*/ 89 w 100"/>
                <a:gd name="T13" fmla="*/ 40 h 81"/>
                <a:gd name="T14" fmla="*/ 50 w 100"/>
                <a:gd name="T15" fmla="*/ 9 h 81"/>
                <a:gd name="T16" fmla="*/ 16 w 100"/>
                <a:gd name="T17" fmla="*/ 9 h 81"/>
                <a:gd name="T18" fmla="*/ 15 w 100"/>
                <a:gd name="T19" fmla="*/ 81 h 81"/>
                <a:gd name="T20" fmla="*/ 0 w 100"/>
                <a:gd name="T21" fmla="*/ 68 h 81"/>
                <a:gd name="T22" fmla="*/ 0 w 100"/>
                <a:gd name="T23" fmla="*/ 12 h 81"/>
                <a:gd name="T24" fmla="*/ 15 w 100"/>
                <a:gd name="T25" fmla="*/ 0 h 81"/>
                <a:gd name="T26" fmla="*/ 51 w 100"/>
                <a:gd name="T27" fmla="*/ 0 h 81"/>
                <a:gd name="T28" fmla="*/ 100 w 100"/>
                <a:gd name="T29" fmla="*/ 39 h 81"/>
                <a:gd name="T30" fmla="*/ 100 w 100"/>
                <a:gd name="T31" fmla="*/ 42 h 81"/>
                <a:gd name="T32" fmla="*/ 51 w 100"/>
                <a:gd name="T33" fmla="*/ 81 h 81"/>
                <a:gd name="T34" fmla="*/ 15 w 100"/>
                <a:gd name="T35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0" h="81">
                  <a:moveTo>
                    <a:pt x="16" y="9"/>
                  </a:moveTo>
                  <a:cubicBezTo>
                    <a:pt x="13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3" y="72"/>
                    <a:pt x="16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86" y="72"/>
                    <a:pt x="89" y="68"/>
                    <a:pt x="89" y="41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13"/>
                    <a:pt x="85" y="9"/>
                    <a:pt x="50" y="9"/>
                  </a:cubicBezTo>
                  <a:lnTo>
                    <a:pt x="16" y="9"/>
                  </a:lnTo>
                  <a:close/>
                  <a:moveTo>
                    <a:pt x="15" y="81"/>
                  </a:moveTo>
                  <a:cubicBezTo>
                    <a:pt x="4" y="81"/>
                    <a:pt x="0" y="77"/>
                    <a:pt x="0" y="6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4" y="0"/>
                    <a:pt x="15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93" y="0"/>
                    <a:pt x="100" y="6"/>
                    <a:pt x="100" y="39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74"/>
                    <a:pt x="93" y="81"/>
                    <a:pt x="51" y="81"/>
                  </a:cubicBezTo>
                  <a:lnTo>
                    <a:pt x="15" y="8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5" name="Freeform 26">
              <a:extLst>
                <a:ext uri="{FF2B5EF4-FFF2-40B4-BE49-F238E27FC236}">
                  <a16:creationId xmlns:a16="http://schemas.microsoft.com/office/drawing/2014/main" id="{45F1CBE9-C027-4B0D-BB39-ADE3EE6F5B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01981" y="4856249"/>
              <a:ext cx="13705" cy="101735"/>
            </a:xfrm>
            <a:custGeom>
              <a:avLst/>
              <a:gdLst>
                <a:gd name="T0" fmla="*/ 11 w 11"/>
                <a:gd name="T1" fmla="*/ 76 h 81"/>
                <a:gd name="T2" fmla="*/ 6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6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6" name="Freeform 27">
              <a:extLst>
                <a:ext uri="{FF2B5EF4-FFF2-40B4-BE49-F238E27FC236}">
                  <a16:creationId xmlns:a16="http://schemas.microsoft.com/office/drawing/2014/main" id="{2A48F636-B7E0-4580-822E-12674EF0DC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8117" y="4856249"/>
              <a:ext cx="13705" cy="101735"/>
            </a:xfrm>
            <a:custGeom>
              <a:avLst/>
              <a:gdLst>
                <a:gd name="T0" fmla="*/ 11 w 11"/>
                <a:gd name="T1" fmla="*/ 76 h 81"/>
                <a:gd name="T2" fmla="*/ 6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6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7" name="Freeform 28">
              <a:extLst>
                <a:ext uri="{FF2B5EF4-FFF2-40B4-BE49-F238E27FC236}">
                  <a16:creationId xmlns:a16="http://schemas.microsoft.com/office/drawing/2014/main" id="{AEE37306-C168-44C9-B66D-BD31EC8F247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49662" y="4856249"/>
              <a:ext cx="100153" cy="101735"/>
            </a:xfrm>
            <a:custGeom>
              <a:avLst/>
              <a:gdLst>
                <a:gd name="T0" fmla="*/ 76 w 80"/>
                <a:gd name="T1" fmla="*/ 72 h 81"/>
                <a:gd name="T2" fmla="*/ 15 w 80"/>
                <a:gd name="T3" fmla="*/ 72 h 81"/>
                <a:gd name="T4" fmla="*/ 11 w 80"/>
                <a:gd name="T5" fmla="*/ 67 h 81"/>
                <a:gd name="T6" fmla="*/ 11 w 80"/>
                <a:gd name="T7" fmla="*/ 63 h 81"/>
                <a:gd name="T8" fmla="*/ 11 w 80"/>
                <a:gd name="T9" fmla="*/ 13 h 81"/>
                <a:gd name="T10" fmla="*/ 11 w 80"/>
                <a:gd name="T11" fmla="*/ 5 h 81"/>
                <a:gd name="T12" fmla="*/ 6 w 80"/>
                <a:gd name="T13" fmla="*/ 0 h 81"/>
                <a:gd name="T14" fmla="*/ 5 w 80"/>
                <a:gd name="T15" fmla="*/ 0 h 81"/>
                <a:gd name="T16" fmla="*/ 0 w 80"/>
                <a:gd name="T17" fmla="*/ 5 h 81"/>
                <a:gd name="T18" fmla="*/ 0 w 80"/>
                <a:gd name="T19" fmla="*/ 12 h 81"/>
                <a:gd name="T20" fmla="*/ 0 w 80"/>
                <a:gd name="T21" fmla="*/ 63 h 81"/>
                <a:gd name="T22" fmla="*/ 0 w 80"/>
                <a:gd name="T23" fmla="*/ 68 h 81"/>
                <a:gd name="T24" fmla="*/ 14 w 80"/>
                <a:gd name="T25" fmla="*/ 81 h 81"/>
                <a:gd name="T26" fmla="*/ 76 w 80"/>
                <a:gd name="T27" fmla="*/ 81 h 81"/>
                <a:gd name="T28" fmla="*/ 80 w 80"/>
                <a:gd name="T29" fmla="*/ 77 h 81"/>
                <a:gd name="T30" fmla="*/ 80 w 80"/>
                <a:gd name="T31" fmla="*/ 75 h 81"/>
                <a:gd name="T32" fmla="*/ 76 w 80"/>
                <a:gd name="T33" fmla="*/ 7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81">
                  <a:moveTo>
                    <a:pt x="76" y="72"/>
                  </a:moveTo>
                  <a:cubicBezTo>
                    <a:pt x="15" y="72"/>
                    <a:pt x="15" y="72"/>
                    <a:pt x="15" y="72"/>
                  </a:cubicBezTo>
                  <a:cubicBezTo>
                    <a:pt x="12" y="72"/>
                    <a:pt x="11" y="70"/>
                    <a:pt x="11" y="67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7"/>
                    <a:pt x="3" y="81"/>
                    <a:pt x="14" y="81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9" y="81"/>
                    <a:pt x="80" y="79"/>
                    <a:pt x="80" y="77"/>
                  </a:cubicBezTo>
                  <a:cubicBezTo>
                    <a:pt x="80" y="75"/>
                    <a:pt x="80" y="75"/>
                    <a:pt x="80" y="75"/>
                  </a:cubicBezTo>
                  <a:cubicBezTo>
                    <a:pt x="80" y="73"/>
                    <a:pt x="79" y="72"/>
                    <a:pt x="76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" name="Freeform 21">
              <a:extLst>
                <a:ext uri="{FF2B5EF4-FFF2-40B4-BE49-F238E27FC236}">
                  <a16:creationId xmlns:a16="http://schemas.microsoft.com/office/drawing/2014/main" id="{62877648-7568-4E64-AE31-664013D0B50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14424" y="4277994"/>
              <a:ext cx="390071" cy="415734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" name="Freeform 22">
              <a:extLst>
                <a:ext uri="{FF2B5EF4-FFF2-40B4-BE49-F238E27FC236}">
                  <a16:creationId xmlns:a16="http://schemas.microsoft.com/office/drawing/2014/main" id="{2A1B6908-3C79-4D1E-9422-32684681639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394313" y="4398608"/>
              <a:ext cx="374673" cy="295120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" name="Freeform 23">
              <a:extLst>
                <a:ext uri="{FF2B5EF4-FFF2-40B4-BE49-F238E27FC236}">
                  <a16:creationId xmlns:a16="http://schemas.microsoft.com/office/drawing/2014/main" id="{E36E0A9B-7BB9-4D5F-B3D0-65FAB4D5F6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636" y="4398608"/>
              <a:ext cx="320782" cy="292554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" name="Freeform 24">
              <a:extLst>
                <a:ext uri="{FF2B5EF4-FFF2-40B4-BE49-F238E27FC236}">
                  <a16:creationId xmlns:a16="http://schemas.microsoft.com/office/drawing/2014/main" id="{E0296B71-0D1C-4AE2-8B70-6050370D49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6283" y="4277994"/>
              <a:ext cx="82120" cy="413168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" name="Freeform 25">
              <a:extLst>
                <a:ext uri="{FF2B5EF4-FFF2-40B4-BE49-F238E27FC236}">
                  <a16:creationId xmlns:a16="http://schemas.microsoft.com/office/drawing/2014/main" id="{06209DCD-D6A1-4114-9B2E-3951BF34C7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6451" y="4277994"/>
              <a:ext cx="84686" cy="413168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26B05C9F-EB9B-4A18-A902-B94C3DED48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13787" y="4398608"/>
              <a:ext cx="372107" cy="295120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" name="Freeform 27">
              <a:extLst>
                <a:ext uri="{FF2B5EF4-FFF2-40B4-BE49-F238E27FC236}">
                  <a16:creationId xmlns:a16="http://schemas.microsoft.com/office/drawing/2014/main" id="{D72701F7-F5C2-404D-834C-E27F227E90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51694" y="4393476"/>
              <a:ext cx="195035" cy="192469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" name="Freeform 28">
              <a:extLst>
                <a:ext uri="{FF2B5EF4-FFF2-40B4-BE49-F238E27FC236}">
                  <a16:creationId xmlns:a16="http://schemas.microsoft.com/office/drawing/2014/main" id="{C5209350-6592-4DE5-B478-AE88A9AF899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77021" y="4390909"/>
              <a:ext cx="372107" cy="569710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721100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chart B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018277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79B2748-1C6F-4301-8595-BDA1CAA42E28}"/>
              </a:ext>
            </a:extLst>
          </p:cNvPr>
          <p:cNvSpPr/>
          <p:nvPr userDrawn="1"/>
        </p:nvSpPr>
        <p:spPr>
          <a:xfrm>
            <a:off x="-2669" y="0"/>
            <a:ext cx="7892545" cy="6854406"/>
          </a:xfrm>
          <a:custGeom>
            <a:avLst/>
            <a:gdLst>
              <a:gd name="connsiteX0" fmla="*/ 0 w 7892545"/>
              <a:gd name="connsiteY0" fmla="*/ 0 h 6854406"/>
              <a:gd name="connsiteX1" fmla="*/ 1638445 w 7892545"/>
              <a:gd name="connsiteY1" fmla="*/ 0 h 6854406"/>
              <a:gd name="connsiteX2" fmla="*/ 4293204 w 7892545"/>
              <a:gd name="connsiteY2" fmla="*/ 0 h 6854406"/>
              <a:gd name="connsiteX3" fmla="*/ 5931649 w 7892545"/>
              <a:gd name="connsiteY3" fmla="*/ 0 h 6854406"/>
              <a:gd name="connsiteX4" fmla="*/ 6021926 w 7892545"/>
              <a:gd name="connsiteY4" fmla="*/ 153361 h 6854406"/>
              <a:gd name="connsiteX5" fmla="*/ 7819025 w 7892545"/>
              <a:gd name="connsiteY5" fmla="*/ 3206276 h 6854406"/>
              <a:gd name="connsiteX6" fmla="*/ 7819025 w 7892545"/>
              <a:gd name="connsiteY6" fmla="*/ 3742212 h 6854406"/>
              <a:gd name="connsiteX7" fmla="*/ 6007869 w 7892545"/>
              <a:gd name="connsiteY7" fmla="*/ 6819005 h 6854406"/>
              <a:gd name="connsiteX8" fmla="*/ 5987031 w 7892545"/>
              <a:gd name="connsiteY8" fmla="*/ 6854406 h 6854406"/>
              <a:gd name="connsiteX9" fmla="*/ 4348586 w 7892545"/>
              <a:gd name="connsiteY9" fmla="*/ 6854406 h 6854406"/>
              <a:gd name="connsiteX10" fmla="*/ 1638445 w 7892545"/>
              <a:gd name="connsiteY10" fmla="*/ 6854406 h 6854406"/>
              <a:gd name="connsiteX11" fmla="*/ 0 w 7892545"/>
              <a:gd name="connsiteY11" fmla="*/ 6854406 h 6854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92545" h="6854406">
                <a:moveTo>
                  <a:pt x="0" y="0"/>
                </a:moveTo>
                <a:lnTo>
                  <a:pt x="1638445" y="0"/>
                </a:lnTo>
                <a:lnTo>
                  <a:pt x="4293204" y="0"/>
                </a:lnTo>
                <a:lnTo>
                  <a:pt x="5931649" y="0"/>
                </a:lnTo>
                <a:lnTo>
                  <a:pt x="6021926" y="153361"/>
                </a:lnTo>
                <a:cubicBezTo>
                  <a:pt x="7819025" y="3206276"/>
                  <a:pt x="7819025" y="3206276"/>
                  <a:pt x="7819025" y="3206276"/>
                </a:cubicBezTo>
                <a:cubicBezTo>
                  <a:pt x="7917052" y="3371490"/>
                  <a:pt x="7917052" y="3575655"/>
                  <a:pt x="7819025" y="3742212"/>
                </a:cubicBezTo>
                <a:cubicBezTo>
                  <a:pt x="6707140" y="5631083"/>
                  <a:pt x="6220691" y="6457464"/>
                  <a:pt x="6007869" y="6819005"/>
                </a:cubicBezTo>
                <a:lnTo>
                  <a:pt x="5987031" y="6854406"/>
                </a:lnTo>
                <a:lnTo>
                  <a:pt x="4348586" y="6854406"/>
                </a:lnTo>
                <a:lnTo>
                  <a:pt x="1638445" y="6854406"/>
                </a:lnTo>
                <a:lnTo>
                  <a:pt x="0" y="6854406"/>
                </a:lnTo>
                <a:close/>
              </a:path>
            </a:pathLst>
          </a:custGeom>
          <a:solidFill>
            <a:srgbClr val="EA5B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DF4926D-0BB7-4C64-AF54-68F2D2D981FA}"/>
              </a:ext>
            </a:extLst>
          </p:cNvPr>
          <p:cNvSpPr txBox="1"/>
          <p:nvPr userDrawn="1"/>
        </p:nvSpPr>
        <p:spPr>
          <a:xfrm>
            <a:off x="8180904" y="5561230"/>
            <a:ext cx="3387209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Maximilianstraße 34 |80539 München</a:t>
            </a: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T +49 89 710 410 40-0 | F +49 89 710 410 40-99</a:t>
            </a:r>
          </a:p>
          <a:p>
            <a:pPr algn="r"/>
            <a:endParaRPr lang="en-US" sz="1200" b="0" i="0" u="none" strike="noStrike" baseline="0" dirty="0">
              <a:solidFill>
                <a:srgbClr val="221E1F"/>
              </a:solidFill>
              <a:latin typeface="Open Sans" panose="020B0606030504020204" pitchFamily="34" charset="0"/>
            </a:endParaRP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info@berylls.com | www.berylls.com</a:t>
            </a:r>
            <a:endParaRPr lang="en-US" sz="1050" dirty="0"/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8120CC6F-9408-406E-9366-6625F9BA0CCF}"/>
              </a:ext>
            </a:extLst>
          </p:cNvPr>
          <p:cNvGrpSpPr/>
          <p:nvPr userDrawn="1"/>
        </p:nvGrpSpPr>
        <p:grpSpPr>
          <a:xfrm>
            <a:off x="8677775" y="4277994"/>
            <a:ext cx="2908119" cy="682625"/>
            <a:chOff x="8677775" y="4277994"/>
            <a:chExt cx="2908119" cy="682625"/>
          </a:xfrm>
        </p:grpSpPr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1B04853A-459C-4105-B4FC-3A10536DD1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77775" y="4855519"/>
              <a:ext cx="153446" cy="101422"/>
            </a:xfrm>
            <a:custGeom>
              <a:avLst/>
              <a:gdLst>
                <a:gd name="T0" fmla="*/ 123 w 123"/>
                <a:gd name="T1" fmla="*/ 76 h 81"/>
                <a:gd name="T2" fmla="*/ 118 w 123"/>
                <a:gd name="T3" fmla="*/ 81 h 81"/>
                <a:gd name="T4" fmla="*/ 117 w 123"/>
                <a:gd name="T5" fmla="*/ 81 h 81"/>
                <a:gd name="T6" fmla="*/ 112 w 123"/>
                <a:gd name="T7" fmla="*/ 76 h 81"/>
                <a:gd name="T8" fmla="*/ 112 w 123"/>
                <a:gd name="T9" fmla="*/ 12 h 81"/>
                <a:gd name="T10" fmla="*/ 111 w 123"/>
                <a:gd name="T11" fmla="*/ 11 h 81"/>
                <a:gd name="T12" fmla="*/ 109 w 123"/>
                <a:gd name="T13" fmla="*/ 12 h 81"/>
                <a:gd name="T14" fmla="*/ 69 w 123"/>
                <a:gd name="T15" fmla="*/ 78 h 81"/>
                <a:gd name="T16" fmla="*/ 63 w 123"/>
                <a:gd name="T17" fmla="*/ 81 h 81"/>
                <a:gd name="T18" fmla="*/ 60 w 123"/>
                <a:gd name="T19" fmla="*/ 81 h 81"/>
                <a:gd name="T20" fmla="*/ 54 w 123"/>
                <a:gd name="T21" fmla="*/ 78 h 81"/>
                <a:gd name="T22" fmla="*/ 14 w 123"/>
                <a:gd name="T23" fmla="*/ 12 h 81"/>
                <a:gd name="T24" fmla="*/ 12 w 123"/>
                <a:gd name="T25" fmla="*/ 11 h 81"/>
                <a:gd name="T26" fmla="*/ 10 w 123"/>
                <a:gd name="T27" fmla="*/ 12 h 81"/>
                <a:gd name="T28" fmla="*/ 10 w 123"/>
                <a:gd name="T29" fmla="*/ 76 h 81"/>
                <a:gd name="T30" fmla="*/ 6 w 123"/>
                <a:gd name="T31" fmla="*/ 81 h 81"/>
                <a:gd name="T32" fmla="*/ 4 w 123"/>
                <a:gd name="T33" fmla="*/ 81 h 81"/>
                <a:gd name="T34" fmla="*/ 0 w 123"/>
                <a:gd name="T35" fmla="*/ 76 h 81"/>
                <a:gd name="T36" fmla="*/ 0 w 123"/>
                <a:gd name="T37" fmla="*/ 7 h 81"/>
                <a:gd name="T38" fmla="*/ 7 w 123"/>
                <a:gd name="T39" fmla="*/ 0 h 81"/>
                <a:gd name="T40" fmla="*/ 13 w 123"/>
                <a:gd name="T41" fmla="*/ 0 h 81"/>
                <a:gd name="T42" fmla="*/ 21 w 123"/>
                <a:gd name="T43" fmla="*/ 4 h 81"/>
                <a:gd name="T44" fmla="*/ 60 w 123"/>
                <a:gd name="T45" fmla="*/ 68 h 81"/>
                <a:gd name="T46" fmla="*/ 62 w 123"/>
                <a:gd name="T47" fmla="*/ 69 h 81"/>
                <a:gd name="T48" fmla="*/ 63 w 123"/>
                <a:gd name="T49" fmla="*/ 68 h 81"/>
                <a:gd name="T50" fmla="*/ 102 w 123"/>
                <a:gd name="T51" fmla="*/ 4 h 81"/>
                <a:gd name="T52" fmla="*/ 110 w 123"/>
                <a:gd name="T53" fmla="*/ 0 h 81"/>
                <a:gd name="T54" fmla="*/ 115 w 123"/>
                <a:gd name="T55" fmla="*/ 0 h 81"/>
                <a:gd name="T56" fmla="*/ 123 w 123"/>
                <a:gd name="T57" fmla="*/ 7 h 81"/>
                <a:gd name="T58" fmla="*/ 123 w 123"/>
                <a:gd name="T5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81">
                  <a:moveTo>
                    <a:pt x="123" y="76"/>
                  </a:moveTo>
                  <a:cubicBezTo>
                    <a:pt x="123" y="79"/>
                    <a:pt x="121" y="81"/>
                    <a:pt x="118" y="81"/>
                  </a:cubicBezTo>
                  <a:cubicBezTo>
                    <a:pt x="117" y="81"/>
                    <a:pt x="117" y="81"/>
                    <a:pt x="117" y="81"/>
                  </a:cubicBezTo>
                  <a:cubicBezTo>
                    <a:pt x="114" y="81"/>
                    <a:pt x="112" y="79"/>
                    <a:pt x="112" y="76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1"/>
                    <a:pt x="112" y="11"/>
                    <a:pt x="111" y="11"/>
                  </a:cubicBezTo>
                  <a:cubicBezTo>
                    <a:pt x="110" y="11"/>
                    <a:pt x="110" y="11"/>
                    <a:pt x="109" y="12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7" y="80"/>
                    <a:pt x="66" y="81"/>
                    <a:pt x="63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8" y="81"/>
                    <a:pt x="56" y="80"/>
                    <a:pt x="54" y="78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10" y="79"/>
                    <a:pt x="9" y="81"/>
                    <a:pt x="6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1" y="81"/>
                    <a:pt x="0" y="79"/>
                    <a:pt x="0" y="7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19" y="1"/>
                    <a:pt x="21" y="4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1" y="69"/>
                    <a:pt x="61" y="69"/>
                    <a:pt x="62" y="69"/>
                  </a:cubicBezTo>
                  <a:cubicBezTo>
                    <a:pt x="62" y="69"/>
                    <a:pt x="63" y="69"/>
                    <a:pt x="63" y="68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104" y="1"/>
                    <a:pt x="106" y="0"/>
                    <a:pt x="11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21" y="0"/>
                    <a:pt x="123" y="3"/>
                    <a:pt x="123" y="7"/>
                  </a:cubicBezTo>
                  <a:lnTo>
                    <a:pt x="123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0" name="Freeform 15">
              <a:extLst>
                <a:ext uri="{FF2B5EF4-FFF2-40B4-BE49-F238E27FC236}">
                  <a16:creationId xmlns:a16="http://schemas.microsoft.com/office/drawing/2014/main" id="{54B8CAF5-3684-4DC7-BE8D-3E8E69BE9EC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869583" y="4855519"/>
              <a:ext cx="126120" cy="101422"/>
            </a:xfrm>
            <a:custGeom>
              <a:avLst/>
              <a:gdLst>
                <a:gd name="T0" fmla="*/ 11 w 101"/>
                <a:gd name="T1" fmla="*/ 77 h 81"/>
                <a:gd name="T2" fmla="*/ 6 w 101"/>
                <a:gd name="T3" fmla="*/ 81 h 81"/>
                <a:gd name="T4" fmla="*/ 4 w 101"/>
                <a:gd name="T5" fmla="*/ 81 h 81"/>
                <a:gd name="T6" fmla="*/ 0 w 101"/>
                <a:gd name="T7" fmla="*/ 77 h 81"/>
                <a:gd name="T8" fmla="*/ 1 w 101"/>
                <a:gd name="T9" fmla="*/ 74 h 81"/>
                <a:gd name="T10" fmla="*/ 42 w 101"/>
                <a:gd name="T11" fmla="*/ 3 h 81"/>
                <a:gd name="T12" fmla="*/ 48 w 101"/>
                <a:gd name="T13" fmla="*/ 0 h 81"/>
                <a:gd name="T14" fmla="*/ 54 w 101"/>
                <a:gd name="T15" fmla="*/ 0 h 81"/>
                <a:gd name="T16" fmla="*/ 60 w 101"/>
                <a:gd name="T17" fmla="*/ 3 h 81"/>
                <a:gd name="T18" fmla="*/ 100 w 101"/>
                <a:gd name="T19" fmla="*/ 74 h 81"/>
                <a:gd name="T20" fmla="*/ 101 w 101"/>
                <a:gd name="T21" fmla="*/ 77 h 81"/>
                <a:gd name="T22" fmla="*/ 96 w 101"/>
                <a:gd name="T23" fmla="*/ 81 h 81"/>
                <a:gd name="T24" fmla="*/ 95 w 101"/>
                <a:gd name="T25" fmla="*/ 81 h 81"/>
                <a:gd name="T26" fmla="*/ 89 w 101"/>
                <a:gd name="T27" fmla="*/ 77 h 81"/>
                <a:gd name="T28" fmla="*/ 83 w 101"/>
                <a:gd name="T29" fmla="*/ 66 h 81"/>
                <a:gd name="T30" fmla="*/ 79 w 101"/>
                <a:gd name="T31" fmla="*/ 63 h 81"/>
                <a:gd name="T32" fmla="*/ 22 w 101"/>
                <a:gd name="T33" fmla="*/ 63 h 81"/>
                <a:gd name="T34" fmla="*/ 18 w 101"/>
                <a:gd name="T35" fmla="*/ 66 h 81"/>
                <a:gd name="T36" fmla="*/ 11 w 101"/>
                <a:gd name="T37" fmla="*/ 77 h 81"/>
                <a:gd name="T38" fmla="*/ 53 w 101"/>
                <a:gd name="T39" fmla="*/ 10 h 81"/>
                <a:gd name="T40" fmla="*/ 51 w 101"/>
                <a:gd name="T41" fmla="*/ 9 h 81"/>
                <a:gd name="T42" fmla="*/ 49 w 101"/>
                <a:gd name="T43" fmla="*/ 10 h 81"/>
                <a:gd name="T44" fmla="*/ 26 w 101"/>
                <a:gd name="T45" fmla="*/ 52 h 81"/>
                <a:gd name="T46" fmla="*/ 25 w 101"/>
                <a:gd name="T47" fmla="*/ 53 h 81"/>
                <a:gd name="T48" fmla="*/ 27 w 101"/>
                <a:gd name="T49" fmla="*/ 55 h 81"/>
                <a:gd name="T50" fmla="*/ 74 w 101"/>
                <a:gd name="T51" fmla="*/ 55 h 81"/>
                <a:gd name="T52" fmla="*/ 76 w 101"/>
                <a:gd name="T53" fmla="*/ 53 h 81"/>
                <a:gd name="T54" fmla="*/ 76 w 101"/>
                <a:gd name="T55" fmla="*/ 52 h 81"/>
                <a:gd name="T56" fmla="*/ 53 w 101"/>
                <a:gd name="T57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81">
                  <a:moveTo>
                    <a:pt x="11" y="77"/>
                  </a:moveTo>
                  <a:cubicBezTo>
                    <a:pt x="10" y="80"/>
                    <a:pt x="8" y="81"/>
                    <a:pt x="6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" y="81"/>
                    <a:pt x="0" y="79"/>
                    <a:pt x="0" y="77"/>
                  </a:cubicBezTo>
                  <a:cubicBezTo>
                    <a:pt x="0" y="77"/>
                    <a:pt x="0" y="76"/>
                    <a:pt x="1" y="74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4" y="1"/>
                    <a:pt x="45" y="0"/>
                    <a:pt x="4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9" y="1"/>
                    <a:pt x="60" y="3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1" y="76"/>
                    <a:pt x="101" y="77"/>
                  </a:cubicBezTo>
                  <a:cubicBezTo>
                    <a:pt x="101" y="79"/>
                    <a:pt x="99" y="81"/>
                    <a:pt x="96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1" y="80"/>
                    <a:pt x="89" y="77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2" y="64"/>
                    <a:pt x="81" y="63"/>
                    <a:pt x="79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9" y="64"/>
                    <a:pt x="18" y="66"/>
                  </a:cubicBezTo>
                  <a:lnTo>
                    <a:pt x="11" y="77"/>
                  </a:lnTo>
                  <a:close/>
                  <a:moveTo>
                    <a:pt x="53" y="10"/>
                  </a:moveTo>
                  <a:cubicBezTo>
                    <a:pt x="52" y="9"/>
                    <a:pt x="52" y="9"/>
                    <a:pt x="51" y="9"/>
                  </a:cubicBezTo>
                  <a:cubicBezTo>
                    <a:pt x="50" y="9"/>
                    <a:pt x="50" y="9"/>
                    <a:pt x="49" y="10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3"/>
                    <a:pt x="25" y="53"/>
                  </a:cubicBezTo>
                  <a:cubicBezTo>
                    <a:pt x="25" y="54"/>
                    <a:pt x="26" y="55"/>
                    <a:pt x="27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6" y="54"/>
                    <a:pt x="76" y="53"/>
                  </a:cubicBezTo>
                  <a:cubicBezTo>
                    <a:pt x="76" y="53"/>
                    <a:pt x="76" y="52"/>
                    <a:pt x="76" y="52"/>
                  </a:cubicBezTo>
                  <a:lnTo>
                    <a:pt x="53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id="{589AA20E-B0F1-4693-A56F-43EC817FAE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034064" y="4855519"/>
              <a:ext cx="123493" cy="101422"/>
            </a:xfrm>
            <a:custGeom>
              <a:avLst/>
              <a:gdLst>
                <a:gd name="T0" fmla="*/ 14 w 99"/>
                <a:gd name="T1" fmla="*/ 81 h 81"/>
                <a:gd name="T2" fmla="*/ 0 w 99"/>
                <a:gd name="T3" fmla="*/ 69 h 81"/>
                <a:gd name="T4" fmla="*/ 0 w 99"/>
                <a:gd name="T5" fmla="*/ 12 h 81"/>
                <a:gd name="T6" fmla="*/ 14 w 99"/>
                <a:gd name="T7" fmla="*/ 0 h 81"/>
                <a:gd name="T8" fmla="*/ 50 w 99"/>
                <a:gd name="T9" fmla="*/ 0 h 81"/>
                <a:gd name="T10" fmla="*/ 99 w 99"/>
                <a:gd name="T11" fmla="*/ 39 h 81"/>
                <a:gd name="T12" fmla="*/ 99 w 99"/>
                <a:gd name="T13" fmla="*/ 42 h 81"/>
                <a:gd name="T14" fmla="*/ 50 w 99"/>
                <a:gd name="T15" fmla="*/ 81 h 81"/>
                <a:gd name="T16" fmla="*/ 14 w 99"/>
                <a:gd name="T17" fmla="*/ 81 h 81"/>
                <a:gd name="T18" fmla="*/ 15 w 99"/>
                <a:gd name="T19" fmla="*/ 9 h 81"/>
                <a:gd name="T20" fmla="*/ 11 w 99"/>
                <a:gd name="T21" fmla="*/ 13 h 81"/>
                <a:gd name="T22" fmla="*/ 11 w 99"/>
                <a:gd name="T23" fmla="*/ 68 h 81"/>
                <a:gd name="T24" fmla="*/ 15 w 99"/>
                <a:gd name="T25" fmla="*/ 72 h 81"/>
                <a:gd name="T26" fmla="*/ 49 w 99"/>
                <a:gd name="T27" fmla="*/ 72 h 81"/>
                <a:gd name="T28" fmla="*/ 88 w 99"/>
                <a:gd name="T29" fmla="*/ 41 h 81"/>
                <a:gd name="T30" fmla="*/ 88 w 99"/>
                <a:gd name="T31" fmla="*/ 40 h 81"/>
                <a:gd name="T32" fmla="*/ 49 w 99"/>
                <a:gd name="T33" fmla="*/ 9 h 81"/>
                <a:gd name="T34" fmla="*/ 15 w 99"/>
                <a:gd name="T35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81">
                  <a:moveTo>
                    <a:pt x="14" y="81"/>
                  </a:moveTo>
                  <a:cubicBezTo>
                    <a:pt x="3" y="81"/>
                    <a:pt x="0" y="77"/>
                    <a:pt x="0" y="6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3" y="0"/>
                    <a:pt x="14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92" y="0"/>
                    <a:pt x="99" y="6"/>
                    <a:pt x="99" y="39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74"/>
                    <a:pt x="92" y="81"/>
                    <a:pt x="50" y="81"/>
                  </a:cubicBezTo>
                  <a:lnTo>
                    <a:pt x="14" y="81"/>
                  </a:lnTo>
                  <a:close/>
                  <a:moveTo>
                    <a:pt x="15" y="9"/>
                  </a:moveTo>
                  <a:cubicBezTo>
                    <a:pt x="12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2" y="72"/>
                    <a:pt x="15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85" y="72"/>
                    <a:pt x="88" y="68"/>
                    <a:pt x="88" y="41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8" y="13"/>
                    <a:pt x="85" y="9"/>
                    <a:pt x="49" y="9"/>
                  </a:cubicBezTo>
                  <a:lnTo>
                    <a:pt x="15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2" name="Freeform 17">
              <a:extLst>
                <a:ext uri="{FF2B5EF4-FFF2-40B4-BE49-F238E27FC236}">
                  <a16:creationId xmlns:a16="http://schemas.microsoft.com/office/drawing/2014/main" id="{8EEE878C-AD4D-40AD-B375-0D4B7E60F2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73692" y="4855519"/>
              <a:ext cx="154497" cy="101422"/>
            </a:xfrm>
            <a:custGeom>
              <a:avLst/>
              <a:gdLst>
                <a:gd name="T0" fmla="*/ 124 w 124"/>
                <a:gd name="T1" fmla="*/ 76 h 81"/>
                <a:gd name="T2" fmla="*/ 119 w 124"/>
                <a:gd name="T3" fmla="*/ 81 h 81"/>
                <a:gd name="T4" fmla="*/ 118 w 124"/>
                <a:gd name="T5" fmla="*/ 81 h 81"/>
                <a:gd name="T6" fmla="*/ 113 w 124"/>
                <a:gd name="T7" fmla="*/ 76 h 81"/>
                <a:gd name="T8" fmla="*/ 113 w 124"/>
                <a:gd name="T9" fmla="*/ 12 h 81"/>
                <a:gd name="T10" fmla="*/ 112 w 124"/>
                <a:gd name="T11" fmla="*/ 11 h 81"/>
                <a:gd name="T12" fmla="*/ 110 w 124"/>
                <a:gd name="T13" fmla="*/ 12 h 81"/>
                <a:gd name="T14" fmla="*/ 70 w 124"/>
                <a:gd name="T15" fmla="*/ 78 h 81"/>
                <a:gd name="T16" fmla="*/ 64 w 124"/>
                <a:gd name="T17" fmla="*/ 81 h 81"/>
                <a:gd name="T18" fmla="*/ 61 w 124"/>
                <a:gd name="T19" fmla="*/ 81 h 81"/>
                <a:gd name="T20" fmla="*/ 55 w 124"/>
                <a:gd name="T21" fmla="*/ 78 h 81"/>
                <a:gd name="T22" fmla="*/ 14 w 124"/>
                <a:gd name="T23" fmla="*/ 12 h 81"/>
                <a:gd name="T24" fmla="*/ 13 w 124"/>
                <a:gd name="T25" fmla="*/ 11 h 81"/>
                <a:gd name="T26" fmla="*/ 11 w 124"/>
                <a:gd name="T27" fmla="*/ 12 h 81"/>
                <a:gd name="T28" fmla="*/ 11 w 124"/>
                <a:gd name="T29" fmla="*/ 76 h 81"/>
                <a:gd name="T30" fmla="*/ 6 w 124"/>
                <a:gd name="T31" fmla="*/ 81 h 81"/>
                <a:gd name="T32" fmla="*/ 5 w 124"/>
                <a:gd name="T33" fmla="*/ 81 h 81"/>
                <a:gd name="T34" fmla="*/ 0 w 124"/>
                <a:gd name="T35" fmla="*/ 76 h 81"/>
                <a:gd name="T36" fmla="*/ 0 w 124"/>
                <a:gd name="T37" fmla="*/ 7 h 81"/>
                <a:gd name="T38" fmla="*/ 8 w 124"/>
                <a:gd name="T39" fmla="*/ 0 h 81"/>
                <a:gd name="T40" fmla="*/ 14 w 124"/>
                <a:gd name="T41" fmla="*/ 0 h 81"/>
                <a:gd name="T42" fmla="*/ 22 w 124"/>
                <a:gd name="T43" fmla="*/ 4 h 81"/>
                <a:gd name="T44" fmla="*/ 61 w 124"/>
                <a:gd name="T45" fmla="*/ 68 h 81"/>
                <a:gd name="T46" fmla="*/ 63 w 124"/>
                <a:gd name="T47" fmla="*/ 69 h 81"/>
                <a:gd name="T48" fmla="*/ 64 w 124"/>
                <a:gd name="T49" fmla="*/ 68 h 81"/>
                <a:gd name="T50" fmla="*/ 103 w 124"/>
                <a:gd name="T51" fmla="*/ 4 h 81"/>
                <a:gd name="T52" fmla="*/ 110 w 124"/>
                <a:gd name="T53" fmla="*/ 0 h 81"/>
                <a:gd name="T54" fmla="*/ 116 w 124"/>
                <a:gd name="T55" fmla="*/ 0 h 81"/>
                <a:gd name="T56" fmla="*/ 124 w 124"/>
                <a:gd name="T57" fmla="*/ 7 h 81"/>
                <a:gd name="T58" fmla="*/ 124 w 124"/>
                <a:gd name="T5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81">
                  <a:moveTo>
                    <a:pt x="124" y="76"/>
                  </a:moveTo>
                  <a:cubicBezTo>
                    <a:pt x="124" y="79"/>
                    <a:pt x="122" y="81"/>
                    <a:pt x="119" y="81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5" y="81"/>
                    <a:pt x="113" y="79"/>
                    <a:pt x="113" y="76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3" y="11"/>
                    <a:pt x="113" y="11"/>
                    <a:pt x="112" y="11"/>
                  </a:cubicBezTo>
                  <a:cubicBezTo>
                    <a:pt x="111" y="11"/>
                    <a:pt x="111" y="11"/>
                    <a:pt x="110" y="12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68" y="80"/>
                    <a:pt x="66" y="81"/>
                    <a:pt x="64" y="81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58" y="81"/>
                    <a:pt x="57" y="80"/>
                    <a:pt x="55" y="78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1"/>
                    <a:pt x="13" y="11"/>
                    <a:pt x="13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9"/>
                    <a:pt x="9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8" y="0"/>
                    <a:pt x="20" y="1"/>
                    <a:pt x="22" y="4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3" y="69"/>
                  </a:cubicBezTo>
                  <a:cubicBezTo>
                    <a:pt x="63" y="69"/>
                    <a:pt x="64" y="69"/>
                    <a:pt x="64" y="68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4" y="1"/>
                    <a:pt x="107" y="0"/>
                    <a:pt x="110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22" y="0"/>
                    <a:pt x="124" y="3"/>
                    <a:pt x="124" y="7"/>
                  </a:cubicBezTo>
                  <a:lnTo>
                    <a:pt x="124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id="{8BFDE4B1-CBF4-4D99-A230-B018B1CE1B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75485" y="4855519"/>
              <a:ext cx="99845" cy="101422"/>
            </a:xfrm>
            <a:custGeom>
              <a:avLst/>
              <a:gdLst>
                <a:gd name="T0" fmla="*/ 0 w 80"/>
                <a:gd name="T1" fmla="*/ 12 h 81"/>
                <a:gd name="T2" fmla="*/ 14 w 80"/>
                <a:gd name="T3" fmla="*/ 0 h 81"/>
                <a:gd name="T4" fmla="*/ 75 w 80"/>
                <a:gd name="T5" fmla="*/ 0 h 81"/>
                <a:gd name="T6" fmla="*/ 79 w 80"/>
                <a:gd name="T7" fmla="*/ 4 h 81"/>
                <a:gd name="T8" fmla="*/ 79 w 80"/>
                <a:gd name="T9" fmla="*/ 5 h 81"/>
                <a:gd name="T10" fmla="*/ 75 w 80"/>
                <a:gd name="T11" fmla="*/ 9 h 81"/>
                <a:gd name="T12" fmla="*/ 15 w 80"/>
                <a:gd name="T13" fmla="*/ 9 h 81"/>
                <a:gd name="T14" fmla="*/ 10 w 80"/>
                <a:gd name="T15" fmla="*/ 13 h 81"/>
                <a:gd name="T16" fmla="*/ 10 w 80"/>
                <a:gd name="T17" fmla="*/ 31 h 81"/>
                <a:gd name="T18" fmla="*/ 15 w 80"/>
                <a:gd name="T19" fmla="*/ 35 h 81"/>
                <a:gd name="T20" fmla="*/ 72 w 80"/>
                <a:gd name="T21" fmla="*/ 35 h 81"/>
                <a:gd name="T22" fmla="*/ 76 w 80"/>
                <a:gd name="T23" fmla="*/ 39 h 81"/>
                <a:gd name="T24" fmla="*/ 76 w 80"/>
                <a:gd name="T25" fmla="*/ 40 h 81"/>
                <a:gd name="T26" fmla="*/ 72 w 80"/>
                <a:gd name="T27" fmla="*/ 44 h 81"/>
                <a:gd name="T28" fmla="*/ 15 w 80"/>
                <a:gd name="T29" fmla="*/ 44 h 81"/>
                <a:gd name="T30" fmla="*/ 10 w 80"/>
                <a:gd name="T31" fmla="*/ 47 h 81"/>
                <a:gd name="T32" fmla="*/ 10 w 80"/>
                <a:gd name="T33" fmla="*/ 68 h 81"/>
                <a:gd name="T34" fmla="*/ 15 w 80"/>
                <a:gd name="T35" fmla="*/ 72 h 81"/>
                <a:gd name="T36" fmla="*/ 76 w 80"/>
                <a:gd name="T37" fmla="*/ 72 h 81"/>
                <a:gd name="T38" fmla="*/ 80 w 80"/>
                <a:gd name="T39" fmla="*/ 76 h 81"/>
                <a:gd name="T40" fmla="*/ 80 w 80"/>
                <a:gd name="T41" fmla="*/ 77 h 81"/>
                <a:gd name="T42" fmla="*/ 76 w 80"/>
                <a:gd name="T43" fmla="*/ 81 h 81"/>
                <a:gd name="T44" fmla="*/ 14 w 80"/>
                <a:gd name="T45" fmla="*/ 81 h 81"/>
                <a:gd name="T46" fmla="*/ 0 w 80"/>
                <a:gd name="T47" fmla="*/ 69 h 81"/>
                <a:gd name="T48" fmla="*/ 0 w 80"/>
                <a:gd name="T49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" h="81">
                  <a:moveTo>
                    <a:pt x="0" y="12"/>
                  </a:moveTo>
                  <a:cubicBezTo>
                    <a:pt x="0" y="4"/>
                    <a:pt x="3" y="0"/>
                    <a:pt x="1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8" y="0"/>
                    <a:pt x="79" y="2"/>
                    <a:pt x="79" y="4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8"/>
                    <a:pt x="78" y="9"/>
                    <a:pt x="7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2" y="9"/>
                    <a:pt x="10" y="10"/>
                    <a:pt x="10" y="1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4"/>
                    <a:pt x="12" y="35"/>
                    <a:pt x="15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5"/>
                    <a:pt x="76" y="36"/>
                    <a:pt x="76" y="39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76" y="42"/>
                    <a:pt x="75" y="44"/>
                    <a:pt x="72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2" y="44"/>
                    <a:pt x="10" y="45"/>
                    <a:pt x="10" y="4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0" y="70"/>
                    <a:pt x="12" y="72"/>
                    <a:pt x="15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8" y="72"/>
                    <a:pt x="80" y="73"/>
                    <a:pt x="80" y="76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0" y="79"/>
                    <a:pt x="78" y="81"/>
                    <a:pt x="76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" y="81"/>
                    <a:pt x="0" y="77"/>
                    <a:pt x="0" y="69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4" name="Freeform 19">
              <a:extLst>
                <a:ext uri="{FF2B5EF4-FFF2-40B4-BE49-F238E27FC236}">
                  <a16:creationId xmlns:a16="http://schemas.microsoft.com/office/drawing/2014/main" id="{E97C5D96-C38C-4C35-85A4-F960F76ACDD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14217" y="4855519"/>
              <a:ext cx="124544" cy="101422"/>
            </a:xfrm>
            <a:custGeom>
              <a:avLst/>
              <a:gdLst>
                <a:gd name="T0" fmla="*/ 15 w 100"/>
                <a:gd name="T1" fmla="*/ 81 h 81"/>
                <a:gd name="T2" fmla="*/ 0 w 100"/>
                <a:gd name="T3" fmla="*/ 69 h 81"/>
                <a:gd name="T4" fmla="*/ 0 w 100"/>
                <a:gd name="T5" fmla="*/ 12 h 81"/>
                <a:gd name="T6" fmla="*/ 15 w 100"/>
                <a:gd name="T7" fmla="*/ 0 h 81"/>
                <a:gd name="T8" fmla="*/ 51 w 100"/>
                <a:gd name="T9" fmla="*/ 0 h 81"/>
                <a:gd name="T10" fmla="*/ 100 w 100"/>
                <a:gd name="T11" fmla="*/ 39 h 81"/>
                <a:gd name="T12" fmla="*/ 100 w 100"/>
                <a:gd name="T13" fmla="*/ 42 h 81"/>
                <a:gd name="T14" fmla="*/ 51 w 100"/>
                <a:gd name="T15" fmla="*/ 81 h 81"/>
                <a:gd name="T16" fmla="*/ 15 w 100"/>
                <a:gd name="T17" fmla="*/ 81 h 81"/>
                <a:gd name="T18" fmla="*/ 16 w 100"/>
                <a:gd name="T19" fmla="*/ 9 h 81"/>
                <a:gd name="T20" fmla="*/ 11 w 100"/>
                <a:gd name="T21" fmla="*/ 13 h 81"/>
                <a:gd name="T22" fmla="*/ 11 w 100"/>
                <a:gd name="T23" fmla="*/ 68 h 81"/>
                <a:gd name="T24" fmla="*/ 16 w 100"/>
                <a:gd name="T25" fmla="*/ 72 h 81"/>
                <a:gd name="T26" fmla="*/ 50 w 100"/>
                <a:gd name="T27" fmla="*/ 72 h 81"/>
                <a:gd name="T28" fmla="*/ 89 w 100"/>
                <a:gd name="T29" fmla="*/ 41 h 81"/>
                <a:gd name="T30" fmla="*/ 89 w 100"/>
                <a:gd name="T31" fmla="*/ 40 h 81"/>
                <a:gd name="T32" fmla="*/ 50 w 100"/>
                <a:gd name="T33" fmla="*/ 9 h 81"/>
                <a:gd name="T34" fmla="*/ 16 w 100"/>
                <a:gd name="T35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0" h="81">
                  <a:moveTo>
                    <a:pt x="15" y="81"/>
                  </a:moveTo>
                  <a:cubicBezTo>
                    <a:pt x="4" y="81"/>
                    <a:pt x="0" y="77"/>
                    <a:pt x="0" y="6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4" y="0"/>
                    <a:pt x="15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93" y="0"/>
                    <a:pt x="100" y="6"/>
                    <a:pt x="100" y="39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74"/>
                    <a:pt x="93" y="81"/>
                    <a:pt x="51" y="81"/>
                  </a:cubicBezTo>
                  <a:lnTo>
                    <a:pt x="15" y="81"/>
                  </a:lnTo>
                  <a:close/>
                  <a:moveTo>
                    <a:pt x="16" y="9"/>
                  </a:moveTo>
                  <a:cubicBezTo>
                    <a:pt x="13" y="9"/>
                    <a:pt x="11" y="10"/>
                    <a:pt x="11" y="13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70"/>
                    <a:pt x="13" y="72"/>
                    <a:pt x="16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86" y="72"/>
                    <a:pt x="89" y="68"/>
                    <a:pt x="89" y="41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13"/>
                    <a:pt x="85" y="9"/>
                    <a:pt x="50" y="9"/>
                  </a:cubicBezTo>
                  <a:lnTo>
                    <a:pt x="16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5" name="Freeform 20">
              <a:extLst>
                <a:ext uri="{FF2B5EF4-FFF2-40B4-BE49-F238E27FC236}">
                  <a16:creationId xmlns:a16="http://schemas.microsoft.com/office/drawing/2014/main" id="{5FC93C64-93D2-4D4D-B3C9-4496612470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82377" y="4855519"/>
              <a:ext cx="13663" cy="101422"/>
            </a:xfrm>
            <a:custGeom>
              <a:avLst/>
              <a:gdLst>
                <a:gd name="T0" fmla="*/ 11 w 11"/>
                <a:gd name="T1" fmla="*/ 76 h 81"/>
                <a:gd name="T2" fmla="*/ 7 w 11"/>
                <a:gd name="T3" fmla="*/ 81 h 81"/>
                <a:gd name="T4" fmla="*/ 5 w 11"/>
                <a:gd name="T5" fmla="*/ 81 h 81"/>
                <a:gd name="T6" fmla="*/ 0 w 11"/>
                <a:gd name="T7" fmla="*/ 76 h 81"/>
                <a:gd name="T8" fmla="*/ 0 w 11"/>
                <a:gd name="T9" fmla="*/ 5 h 81"/>
                <a:gd name="T10" fmla="*/ 5 w 11"/>
                <a:gd name="T11" fmla="*/ 0 h 81"/>
                <a:gd name="T12" fmla="*/ 7 w 11"/>
                <a:gd name="T13" fmla="*/ 0 h 81"/>
                <a:gd name="T14" fmla="*/ 11 w 11"/>
                <a:gd name="T15" fmla="*/ 5 h 81"/>
                <a:gd name="T16" fmla="*/ 11 w 11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1">
                  <a:moveTo>
                    <a:pt x="11" y="76"/>
                  </a:moveTo>
                  <a:cubicBezTo>
                    <a:pt x="11" y="79"/>
                    <a:pt x="10" y="81"/>
                    <a:pt x="7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0" y="0"/>
                    <a:pt x="11" y="2"/>
                    <a:pt x="11" y="5"/>
                  </a:cubicBezTo>
                  <a:lnTo>
                    <a:pt x="11" y="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6" name="Freeform 21">
              <a:extLst>
                <a:ext uri="{FF2B5EF4-FFF2-40B4-BE49-F238E27FC236}">
                  <a16:creationId xmlns:a16="http://schemas.microsoft.com/office/drawing/2014/main" id="{6B7CB0D6-8991-4DDE-80B5-82BD50A6066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834927" y="4855519"/>
              <a:ext cx="126120" cy="101422"/>
            </a:xfrm>
            <a:custGeom>
              <a:avLst/>
              <a:gdLst>
                <a:gd name="T0" fmla="*/ 11 w 101"/>
                <a:gd name="T1" fmla="*/ 77 h 81"/>
                <a:gd name="T2" fmla="*/ 6 w 101"/>
                <a:gd name="T3" fmla="*/ 81 h 81"/>
                <a:gd name="T4" fmla="*/ 5 w 101"/>
                <a:gd name="T5" fmla="*/ 81 h 81"/>
                <a:gd name="T6" fmla="*/ 0 w 101"/>
                <a:gd name="T7" fmla="*/ 77 h 81"/>
                <a:gd name="T8" fmla="*/ 1 w 101"/>
                <a:gd name="T9" fmla="*/ 74 h 81"/>
                <a:gd name="T10" fmla="*/ 42 w 101"/>
                <a:gd name="T11" fmla="*/ 3 h 81"/>
                <a:gd name="T12" fmla="*/ 48 w 101"/>
                <a:gd name="T13" fmla="*/ 0 h 81"/>
                <a:gd name="T14" fmla="*/ 54 w 101"/>
                <a:gd name="T15" fmla="*/ 0 h 81"/>
                <a:gd name="T16" fmla="*/ 60 w 101"/>
                <a:gd name="T17" fmla="*/ 3 h 81"/>
                <a:gd name="T18" fmla="*/ 100 w 101"/>
                <a:gd name="T19" fmla="*/ 74 h 81"/>
                <a:gd name="T20" fmla="*/ 101 w 101"/>
                <a:gd name="T21" fmla="*/ 77 h 81"/>
                <a:gd name="T22" fmla="*/ 97 w 101"/>
                <a:gd name="T23" fmla="*/ 81 h 81"/>
                <a:gd name="T24" fmla="*/ 95 w 101"/>
                <a:gd name="T25" fmla="*/ 81 h 81"/>
                <a:gd name="T26" fmla="*/ 90 w 101"/>
                <a:gd name="T27" fmla="*/ 77 h 81"/>
                <a:gd name="T28" fmla="*/ 83 w 101"/>
                <a:gd name="T29" fmla="*/ 66 h 81"/>
                <a:gd name="T30" fmla="*/ 79 w 101"/>
                <a:gd name="T31" fmla="*/ 63 h 81"/>
                <a:gd name="T32" fmla="*/ 22 w 101"/>
                <a:gd name="T33" fmla="*/ 63 h 81"/>
                <a:gd name="T34" fmla="*/ 18 w 101"/>
                <a:gd name="T35" fmla="*/ 66 h 81"/>
                <a:gd name="T36" fmla="*/ 11 w 101"/>
                <a:gd name="T37" fmla="*/ 77 h 81"/>
                <a:gd name="T38" fmla="*/ 53 w 101"/>
                <a:gd name="T39" fmla="*/ 10 h 81"/>
                <a:gd name="T40" fmla="*/ 51 w 101"/>
                <a:gd name="T41" fmla="*/ 9 h 81"/>
                <a:gd name="T42" fmla="*/ 50 w 101"/>
                <a:gd name="T43" fmla="*/ 10 h 81"/>
                <a:gd name="T44" fmla="*/ 26 w 101"/>
                <a:gd name="T45" fmla="*/ 52 h 81"/>
                <a:gd name="T46" fmla="*/ 25 w 101"/>
                <a:gd name="T47" fmla="*/ 53 h 81"/>
                <a:gd name="T48" fmla="*/ 28 w 101"/>
                <a:gd name="T49" fmla="*/ 55 h 81"/>
                <a:gd name="T50" fmla="*/ 74 w 101"/>
                <a:gd name="T51" fmla="*/ 55 h 81"/>
                <a:gd name="T52" fmla="*/ 76 w 101"/>
                <a:gd name="T53" fmla="*/ 53 h 81"/>
                <a:gd name="T54" fmla="*/ 76 w 101"/>
                <a:gd name="T55" fmla="*/ 52 h 81"/>
                <a:gd name="T56" fmla="*/ 53 w 101"/>
                <a:gd name="T57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81">
                  <a:moveTo>
                    <a:pt x="11" y="77"/>
                  </a:moveTo>
                  <a:cubicBezTo>
                    <a:pt x="10" y="80"/>
                    <a:pt x="8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2" y="81"/>
                    <a:pt x="0" y="79"/>
                    <a:pt x="0" y="77"/>
                  </a:cubicBezTo>
                  <a:cubicBezTo>
                    <a:pt x="0" y="77"/>
                    <a:pt x="1" y="76"/>
                    <a:pt x="1" y="74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4" y="1"/>
                    <a:pt x="45" y="0"/>
                    <a:pt x="4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59" y="1"/>
                    <a:pt x="60" y="3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1" y="76"/>
                    <a:pt x="101" y="77"/>
                  </a:cubicBezTo>
                  <a:cubicBezTo>
                    <a:pt x="101" y="79"/>
                    <a:pt x="99" y="81"/>
                    <a:pt x="97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2" y="81"/>
                    <a:pt x="91" y="80"/>
                    <a:pt x="90" y="77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2" y="64"/>
                    <a:pt x="81" y="63"/>
                    <a:pt x="79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0" y="63"/>
                    <a:pt x="19" y="64"/>
                    <a:pt x="18" y="66"/>
                  </a:cubicBezTo>
                  <a:lnTo>
                    <a:pt x="11" y="77"/>
                  </a:lnTo>
                  <a:close/>
                  <a:moveTo>
                    <a:pt x="53" y="10"/>
                  </a:moveTo>
                  <a:cubicBezTo>
                    <a:pt x="52" y="9"/>
                    <a:pt x="52" y="9"/>
                    <a:pt x="51" y="9"/>
                  </a:cubicBezTo>
                  <a:cubicBezTo>
                    <a:pt x="50" y="9"/>
                    <a:pt x="50" y="9"/>
                    <a:pt x="50" y="10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5" y="53"/>
                    <a:pt x="25" y="53"/>
                  </a:cubicBezTo>
                  <a:cubicBezTo>
                    <a:pt x="25" y="54"/>
                    <a:pt x="26" y="55"/>
                    <a:pt x="28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6" y="54"/>
                    <a:pt x="76" y="53"/>
                  </a:cubicBezTo>
                  <a:cubicBezTo>
                    <a:pt x="76" y="53"/>
                    <a:pt x="76" y="52"/>
                    <a:pt x="76" y="52"/>
                  </a:cubicBezTo>
                  <a:lnTo>
                    <a:pt x="53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" name="Freeform 21">
              <a:extLst>
                <a:ext uri="{FF2B5EF4-FFF2-40B4-BE49-F238E27FC236}">
                  <a16:creationId xmlns:a16="http://schemas.microsoft.com/office/drawing/2014/main" id="{F5396AB8-D7E4-4775-8BEB-A79B3DA1B3C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14424" y="4277994"/>
              <a:ext cx="390071" cy="415734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" name="Freeform 22">
              <a:extLst>
                <a:ext uri="{FF2B5EF4-FFF2-40B4-BE49-F238E27FC236}">
                  <a16:creationId xmlns:a16="http://schemas.microsoft.com/office/drawing/2014/main" id="{6DA71BED-6934-4825-9A7E-9C1577DAA50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394313" y="4398608"/>
              <a:ext cx="374673" cy="295120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" name="Freeform 23">
              <a:extLst>
                <a:ext uri="{FF2B5EF4-FFF2-40B4-BE49-F238E27FC236}">
                  <a16:creationId xmlns:a16="http://schemas.microsoft.com/office/drawing/2014/main" id="{996E016B-5958-4687-B811-5FF0C60CEE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636" y="4398608"/>
              <a:ext cx="320782" cy="292554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" name="Freeform 24">
              <a:extLst>
                <a:ext uri="{FF2B5EF4-FFF2-40B4-BE49-F238E27FC236}">
                  <a16:creationId xmlns:a16="http://schemas.microsoft.com/office/drawing/2014/main" id="{0837B0AB-D58C-4316-B2E9-79925C13F5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6283" y="4277994"/>
              <a:ext cx="82120" cy="413168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" name="Freeform 25">
              <a:extLst>
                <a:ext uri="{FF2B5EF4-FFF2-40B4-BE49-F238E27FC236}">
                  <a16:creationId xmlns:a16="http://schemas.microsoft.com/office/drawing/2014/main" id="{3242F0C1-CBBE-407B-BE9A-9B9BB0271B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6451" y="4277994"/>
              <a:ext cx="84686" cy="413168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A3A7F629-24C3-4C40-B757-C15A86053D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13787" y="4398608"/>
              <a:ext cx="372107" cy="295120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" name="Freeform 27">
              <a:extLst>
                <a:ext uri="{FF2B5EF4-FFF2-40B4-BE49-F238E27FC236}">
                  <a16:creationId xmlns:a16="http://schemas.microsoft.com/office/drawing/2014/main" id="{4E20EE9A-9D2D-4CE1-AA5D-AE22E0AD81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51694" y="4393476"/>
              <a:ext cx="195035" cy="192469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" name="Freeform 28">
              <a:extLst>
                <a:ext uri="{FF2B5EF4-FFF2-40B4-BE49-F238E27FC236}">
                  <a16:creationId xmlns:a16="http://schemas.microsoft.com/office/drawing/2014/main" id="{5DDC38DD-5C87-4410-8081-6948EBF8BDA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77021" y="4390909"/>
              <a:ext cx="372107" cy="569710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29804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chart B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DA9D6528-912A-4D7A-873D-A15216B7CE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89543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83" imgH="384" progId="TCLayout.ActiveDocument.1">
                  <p:embed/>
                </p:oleObj>
              </mc:Choice>
              <mc:Fallback>
                <p:oleObj name="think-cell Folie" r:id="rId3" imgW="383" imgH="384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DA9D6528-912A-4D7A-873D-A15216B7CE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79B2748-1C6F-4301-8595-BDA1CAA42E28}"/>
              </a:ext>
            </a:extLst>
          </p:cNvPr>
          <p:cNvSpPr/>
          <p:nvPr userDrawn="1"/>
        </p:nvSpPr>
        <p:spPr>
          <a:xfrm>
            <a:off x="-2669" y="0"/>
            <a:ext cx="7892545" cy="6854406"/>
          </a:xfrm>
          <a:custGeom>
            <a:avLst/>
            <a:gdLst>
              <a:gd name="connsiteX0" fmla="*/ 0 w 7892545"/>
              <a:gd name="connsiteY0" fmla="*/ 0 h 6854406"/>
              <a:gd name="connsiteX1" fmla="*/ 1638445 w 7892545"/>
              <a:gd name="connsiteY1" fmla="*/ 0 h 6854406"/>
              <a:gd name="connsiteX2" fmla="*/ 4293204 w 7892545"/>
              <a:gd name="connsiteY2" fmla="*/ 0 h 6854406"/>
              <a:gd name="connsiteX3" fmla="*/ 5931649 w 7892545"/>
              <a:gd name="connsiteY3" fmla="*/ 0 h 6854406"/>
              <a:gd name="connsiteX4" fmla="*/ 6021926 w 7892545"/>
              <a:gd name="connsiteY4" fmla="*/ 153361 h 6854406"/>
              <a:gd name="connsiteX5" fmla="*/ 7819025 w 7892545"/>
              <a:gd name="connsiteY5" fmla="*/ 3206276 h 6854406"/>
              <a:gd name="connsiteX6" fmla="*/ 7819025 w 7892545"/>
              <a:gd name="connsiteY6" fmla="*/ 3742212 h 6854406"/>
              <a:gd name="connsiteX7" fmla="*/ 6007869 w 7892545"/>
              <a:gd name="connsiteY7" fmla="*/ 6819005 h 6854406"/>
              <a:gd name="connsiteX8" fmla="*/ 5987031 w 7892545"/>
              <a:gd name="connsiteY8" fmla="*/ 6854406 h 6854406"/>
              <a:gd name="connsiteX9" fmla="*/ 4348586 w 7892545"/>
              <a:gd name="connsiteY9" fmla="*/ 6854406 h 6854406"/>
              <a:gd name="connsiteX10" fmla="*/ 1638445 w 7892545"/>
              <a:gd name="connsiteY10" fmla="*/ 6854406 h 6854406"/>
              <a:gd name="connsiteX11" fmla="*/ 0 w 7892545"/>
              <a:gd name="connsiteY11" fmla="*/ 6854406 h 6854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92545" h="6854406">
                <a:moveTo>
                  <a:pt x="0" y="0"/>
                </a:moveTo>
                <a:lnTo>
                  <a:pt x="1638445" y="0"/>
                </a:lnTo>
                <a:lnTo>
                  <a:pt x="4293204" y="0"/>
                </a:lnTo>
                <a:lnTo>
                  <a:pt x="5931649" y="0"/>
                </a:lnTo>
                <a:lnTo>
                  <a:pt x="6021926" y="153361"/>
                </a:lnTo>
                <a:cubicBezTo>
                  <a:pt x="7819025" y="3206276"/>
                  <a:pt x="7819025" y="3206276"/>
                  <a:pt x="7819025" y="3206276"/>
                </a:cubicBezTo>
                <a:cubicBezTo>
                  <a:pt x="7917052" y="3371490"/>
                  <a:pt x="7917052" y="3575655"/>
                  <a:pt x="7819025" y="3742212"/>
                </a:cubicBezTo>
                <a:cubicBezTo>
                  <a:pt x="6707140" y="5631083"/>
                  <a:pt x="6220691" y="6457464"/>
                  <a:pt x="6007869" y="6819005"/>
                </a:cubicBezTo>
                <a:lnTo>
                  <a:pt x="5987031" y="6854406"/>
                </a:lnTo>
                <a:lnTo>
                  <a:pt x="4348586" y="6854406"/>
                </a:lnTo>
                <a:lnTo>
                  <a:pt x="1638445" y="6854406"/>
                </a:lnTo>
                <a:lnTo>
                  <a:pt x="0" y="6854406"/>
                </a:lnTo>
                <a:close/>
              </a:path>
            </a:pathLst>
          </a:custGeom>
          <a:solidFill>
            <a:srgbClr val="005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DF4926D-0BB7-4C64-AF54-68F2D2D981FA}"/>
              </a:ext>
            </a:extLst>
          </p:cNvPr>
          <p:cNvSpPr txBox="1"/>
          <p:nvPr userDrawn="1"/>
        </p:nvSpPr>
        <p:spPr>
          <a:xfrm>
            <a:off x="8180904" y="5561230"/>
            <a:ext cx="3387209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Maximilianstraße 34 |80539 München</a:t>
            </a: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T +49 89 710 410 40-0 | F +49 89 710 410 40-99</a:t>
            </a:r>
          </a:p>
          <a:p>
            <a:pPr algn="r"/>
            <a:endParaRPr lang="en-US" sz="1200" b="0" i="0" u="none" strike="noStrike" baseline="0" dirty="0">
              <a:solidFill>
                <a:srgbClr val="221E1F"/>
              </a:solidFill>
              <a:latin typeface="Open Sans" panose="020B0606030504020204" pitchFamily="34" charset="0"/>
            </a:endParaRPr>
          </a:p>
          <a:p>
            <a:pPr algn="r"/>
            <a:r>
              <a:rPr lang="en-US" sz="1200" b="0" i="0" u="none" strike="noStrike" baseline="0" dirty="0">
                <a:solidFill>
                  <a:srgbClr val="221E1F"/>
                </a:solidFill>
                <a:latin typeface="Open Sans" panose="020B0606030504020204" pitchFamily="34" charset="0"/>
              </a:rPr>
              <a:t>info@berylls.com | www.berylls.com</a:t>
            </a:r>
            <a:endParaRPr lang="en-US" sz="1050" dirty="0"/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D4F67FC9-0945-4B6F-8A47-344910DFB740}"/>
              </a:ext>
            </a:extLst>
          </p:cNvPr>
          <p:cNvGrpSpPr/>
          <p:nvPr userDrawn="1"/>
        </p:nvGrpSpPr>
        <p:grpSpPr>
          <a:xfrm>
            <a:off x="7896629" y="4277994"/>
            <a:ext cx="3689265" cy="684834"/>
            <a:chOff x="7896629" y="4277994"/>
            <a:chExt cx="3689265" cy="684834"/>
          </a:xfrm>
        </p:grpSpPr>
        <p:sp>
          <p:nvSpPr>
            <p:cNvPr id="59" name="AutoShape 14">
              <a:extLst>
                <a:ext uri="{FF2B5EF4-FFF2-40B4-BE49-F238E27FC236}">
                  <a16:creationId xmlns:a16="http://schemas.microsoft.com/office/drawing/2014/main" id="{63D90B94-9B0D-4EEB-9E7B-9A4D2874984A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7898838" y="4277994"/>
              <a:ext cx="3687056" cy="682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24">
              <a:extLst>
                <a:ext uri="{FF2B5EF4-FFF2-40B4-BE49-F238E27FC236}">
                  <a16:creationId xmlns:a16="http://schemas.microsoft.com/office/drawing/2014/main" id="{95B72B85-9FAD-4187-BE61-3AF0578487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6629" y="4858998"/>
              <a:ext cx="99411" cy="101621"/>
            </a:xfrm>
            <a:custGeom>
              <a:avLst/>
              <a:gdLst>
                <a:gd name="T0" fmla="*/ 0 w 45"/>
                <a:gd name="T1" fmla="*/ 7 h 46"/>
                <a:gd name="T2" fmla="*/ 8 w 45"/>
                <a:gd name="T3" fmla="*/ 0 h 46"/>
                <a:gd name="T4" fmla="*/ 42 w 45"/>
                <a:gd name="T5" fmla="*/ 0 h 46"/>
                <a:gd name="T6" fmla="*/ 45 w 45"/>
                <a:gd name="T7" fmla="*/ 3 h 46"/>
                <a:gd name="T8" fmla="*/ 45 w 45"/>
                <a:gd name="T9" fmla="*/ 3 h 46"/>
                <a:gd name="T10" fmla="*/ 42 w 45"/>
                <a:gd name="T11" fmla="*/ 6 h 46"/>
                <a:gd name="T12" fmla="*/ 9 w 45"/>
                <a:gd name="T13" fmla="*/ 6 h 46"/>
                <a:gd name="T14" fmla="*/ 6 w 45"/>
                <a:gd name="T15" fmla="*/ 8 h 46"/>
                <a:gd name="T16" fmla="*/ 6 w 45"/>
                <a:gd name="T17" fmla="*/ 18 h 46"/>
                <a:gd name="T18" fmla="*/ 9 w 45"/>
                <a:gd name="T19" fmla="*/ 20 h 46"/>
                <a:gd name="T20" fmla="*/ 41 w 45"/>
                <a:gd name="T21" fmla="*/ 20 h 46"/>
                <a:gd name="T22" fmla="*/ 43 w 45"/>
                <a:gd name="T23" fmla="*/ 22 h 46"/>
                <a:gd name="T24" fmla="*/ 43 w 45"/>
                <a:gd name="T25" fmla="*/ 23 h 46"/>
                <a:gd name="T26" fmla="*/ 41 w 45"/>
                <a:gd name="T27" fmla="*/ 25 h 46"/>
                <a:gd name="T28" fmla="*/ 9 w 45"/>
                <a:gd name="T29" fmla="*/ 25 h 46"/>
                <a:gd name="T30" fmla="*/ 6 w 45"/>
                <a:gd name="T31" fmla="*/ 27 h 46"/>
                <a:gd name="T32" fmla="*/ 6 w 45"/>
                <a:gd name="T33" fmla="*/ 39 h 46"/>
                <a:gd name="T34" fmla="*/ 9 w 45"/>
                <a:gd name="T35" fmla="*/ 41 h 46"/>
                <a:gd name="T36" fmla="*/ 43 w 45"/>
                <a:gd name="T37" fmla="*/ 41 h 46"/>
                <a:gd name="T38" fmla="*/ 45 w 45"/>
                <a:gd name="T39" fmla="*/ 43 h 46"/>
                <a:gd name="T40" fmla="*/ 45 w 45"/>
                <a:gd name="T41" fmla="*/ 44 h 46"/>
                <a:gd name="T42" fmla="*/ 43 w 45"/>
                <a:gd name="T43" fmla="*/ 46 h 46"/>
                <a:gd name="T44" fmla="*/ 8 w 45"/>
                <a:gd name="T45" fmla="*/ 46 h 46"/>
                <a:gd name="T46" fmla="*/ 0 w 45"/>
                <a:gd name="T47" fmla="*/ 39 h 46"/>
                <a:gd name="T48" fmla="*/ 0 w 45"/>
                <a:gd name="T4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5" h="46"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5" y="5"/>
                    <a:pt x="44" y="6"/>
                    <a:pt x="42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7" y="6"/>
                    <a:pt x="6" y="6"/>
                    <a:pt x="6" y="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7" y="20"/>
                    <a:pt x="9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3" y="21"/>
                    <a:pt x="43" y="22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7" y="25"/>
                    <a:pt x="6" y="26"/>
                    <a:pt x="6" y="27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0"/>
                    <a:pt x="7" y="41"/>
                    <a:pt x="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1"/>
                    <a:pt x="45" y="42"/>
                    <a:pt x="45" y="43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5"/>
                    <a:pt x="44" y="46"/>
                    <a:pt x="43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2" y="46"/>
                    <a:pt x="0" y="44"/>
                    <a:pt x="0" y="39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25">
              <a:extLst>
                <a:ext uri="{FF2B5EF4-FFF2-40B4-BE49-F238E27FC236}">
                  <a16:creationId xmlns:a16="http://schemas.microsoft.com/office/drawing/2014/main" id="{29C13CA5-458E-4DD0-B635-7D43AE861A8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033596" y="4858998"/>
              <a:ext cx="136967" cy="103830"/>
            </a:xfrm>
            <a:custGeom>
              <a:avLst/>
              <a:gdLst>
                <a:gd name="T0" fmla="*/ 49 w 62"/>
                <a:gd name="T1" fmla="*/ 34 h 47"/>
                <a:gd name="T2" fmla="*/ 50 w 62"/>
                <a:gd name="T3" fmla="*/ 34 h 47"/>
                <a:gd name="T4" fmla="*/ 50 w 62"/>
                <a:gd name="T5" fmla="*/ 34 h 47"/>
                <a:gd name="T6" fmla="*/ 51 w 62"/>
                <a:gd name="T7" fmla="*/ 24 h 47"/>
                <a:gd name="T8" fmla="*/ 51 w 62"/>
                <a:gd name="T9" fmla="*/ 23 h 47"/>
                <a:gd name="T10" fmla="*/ 29 w 62"/>
                <a:gd name="T11" fmla="*/ 5 h 47"/>
                <a:gd name="T12" fmla="*/ 28 w 62"/>
                <a:gd name="T13" fmla="*/ 5 h 47"/>
                <a:gd name="T14" fmla="*/ 6 w 62"/>
                <a:gd name="T15" fmla="*/ 23 h 47"/>
                <a:gd name="T16" fmla="*/ 6 w 62"/>
                <a:gd name="T17" fmla="*/ 24 h 47"/>
                <a:gd name="T18" fmla="*/ 28 w 62"/>
                <a:gd name="T19" fmla="*/ 41 h 47"/>
                <a:gd name="T20" fmla="*/ 30 w 62"/>
                <a:gd name="T21" fmla="*/ 41 h 47"/>
                <a:gd name="T22" fmla="*/ 47 w 62"/>
                <a:gd name="T23" fmla="*/ 39 h 47"/>
                <a:gd name="T24" fmla="*/ 47 w 62"/>
                <a:gd name="T25" fmla="*/ 39 h 47"/>
                <a:gd name="T26" fmla="*/ 47 w 62"/>
                <a:gd name="T27" fmla="*/ 38 h 47"/>
                <a:gd name="T28" fmla="*/ 32 w 62"/>
                <a:gd name="T29" fmla="*/ 29 h 47"/>
                <a:gd name="T30" fmla="*/ 31 w 62"/>
                <a:gd name="T31" fmla="*/ 27 h 47"/>
                <a:gd name="T32" fmla="*/ 32 w 62"/>
                <a:gd name="T33" fmla="*/ 25 h 47"/>
                <a:gd name="T34" fmla="*/ 32 w 62"/>
                <a:gd name="T35" fmla="*/ 25 h 47"/>
                <a:gd name="T36" fmla="*/ 34 w 62"/>
                <a:gd name="T37" fmla="*/ 24 h 47"/>
                <a:gd name="T38" fmla="*/ 35 w 62"/>
                <a:gd name="T39" fmla="*/ 24 h 47"/>
                <a:gd name="T40" fmla="*/ 49 w 62"/>
                <a:gd name="T41" fmla="*/ 34 h 47"/>
                <a:gd name="T42" fmla="*/ 54 w 62"/>
                <a:gd name="T43" fmla="*/ 43 h 47"/>
                <a:gd name="T44" fmla="*/ 53 w 62"/>
                <a:gd name="T45" fmla="*/ 42 h 47"/>
                <a:gd name="T46" fmla="*/ 52 w 62"/>
                <a:gd name="T47" fmla="*/ 43 h 47"/>
                <a:gd name="T48" fmla="*/ 30 w 62"/>
                <a:gd name="T49" fmla="*/ 47 h 47"/>
                <a:gd name="T50" fmla="*/ 28 w 62"/>
                <a:gd name="T51" fmla="*/ 47 h 47"/>
                <a:gd name="T52" fmla="*/ 0 w 62"/>
                <a:gd name="T53" fmla="*/ 24 h 47"/>
                <a:gd name="T54" fmla="*/ 0 w 62"/>
                <a:gd name="T55" fmla="*/ 23 h 47"/>
                <a:gd name="T56" fmla="*/ 28 w 62"/>
                <a:gd name="T57" fmla="*/ 0 h 47"/>
                <a:gd name="T58" fmla="*/ 30 w 62"/>
                <a:gd name="T59" fmla="*/ 0 h 47"/>
                <a:gd name="T60" fmla="*/ 57 w 62"/>
                <a:gd name="T61" fmla="*/ 23 h 47"/>
                <a:gd name="T62" fmla="*/ 57 w 62"/>
                <a:gd name="T63" fmla="*/ 24 h 47"/>
                <a:gd name="T64" fmla="*/ 56 w 62"/>
                <a:gd name="T65" fmla="*/ 38 h 47"/>
                <a:gd name="T66" fmla="*/ 56 w 62"/>
                <a:gd name="T67" fmla="*/ 38 h 47"/>
                <a:gd name="T68" fmla="*/ 61 w 62"/>
                <a:gd name="T69" fmla="*/ 41 h 47"/>
                <a:gd name="T70" fmla="*/ 62 w 62"/>
                <a:gd name="T71" fmla="*/ 43 h 47"/>
                <a:gd name="T72" fmla="*/ 61 w 62"/>
                <a:gd name="T73" fmla="*/ 45 h 47"/>
                <a:gd name="T74" fmla="*/ 61 w 62"/>
                <a:gd name="T75" fmla="*/ 45 h 47"/>
                <a:gd name="T76" fmla="*/ 59 w 62"/>
                <a:gd name="T77" fmla="*/ 46 h 47"/>
                <a:gd name="T78" fmla="*/ 58 w 62"/>
                <a:gd name="T79" fmla="*/ 45 h 47"/>
                <a:gd name="T80" fmla="*/ 54 w 62"/>
                <a:gd name="T81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2" h="47">
                  <a:moveTo>
                    <a:pt x="49" y="34"/>
                  </a:moveTo>
                  <a:cubicBezTo>
                    <a:pt x="50" y="34"/>
                    <a:pt x="50" y="34"/>
                    <a:pt x="50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1"/>
                    <a:pt x="51" y="28"/>
                    <a:pt x="51" y="2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7"/>
                    <a:pt x="49" y="5"/>
                    <a:pt x="29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8" y="5"/>
                    <a:pt x="6" y="7"/>
                    <a:pt x="6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39"/>
                    <a:pt x="8" y="41"/>
                    <a:pt x="28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41" y="41"/>
                    <a:pt x="45" y="41"/>
                    <a:pt x="4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1" y="28"/>
                    <a:pt x="31" y="28"/>
                    <a:pt x="31" y="27"/>
                  </a:cubicBezTo>
                  <a:cubicBezTo>
                    <a:pt x="31" y="27"/>
                    <a:pt x="31" y="26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3" y="24"/>
                    <a:pt x="34" y="24"/>
                  </a:cubicBezTo>
                  <a:cubicBezTo>
                    <a:pt x="34" y="24"/>
                    <a:pt x="35" y="24"/>
                    <a:pt x="35" y="24"/>
                  </a:cubicBezTo>
                  <a:lnTo>
                    <a:pt x="49" y="34"/>
                  </a:lnTo>
                  <a:close/>
                  <a:moveTo>
                    <a:pt x="54" y="43"/>
                  </a:moveTo>
                  <a:cubicBezTo>
                    <a:pt x="54" y="43"/>
                    <a:pt x="53" y="42"/>
                    <a:pt x="53" y="42"/>
                  </a:cubicBezTo>
                  <a:cubicBezTo>
                    <a:pt x="53" y="42"/>
                    <a:pt x="53" y="42"/>
                    <a:pt x="52" y="43"/>
                  </a:cubicBezTo>
                  <a:cubicBezTo>
                    <a:pt x="48" y="45"/>
                    <a:pt x="44" y="47"/>
                    <a:pt x="30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4" y="47"/>
                    <a:pt x="0" y="4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4" y="0"/>
                    <a:pt x="28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53" y="0"/>
                    <a:pt x="57" y="4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34"/>
                    <a:pt x="56" y="37"/>
                    <a:pt x="56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1" y="42"/>
                    <a:pt x="62" y="42"/>
                    <a:pt x="62" y="43"/>
                  </a:cubicBezTo>
                  <a:cubicBezTo>
                    <a:pt x="62" y="43"/>
                    <a:pt x="62" y="44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59" y="46"/>
                    <a:pt x="58" y="46"/>
                    <a:pt x="58" y="45"/>
                  </a:cubicBezTo>
                  <a:lnTo>
                    <a:pt x="54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26">
              <a:extLst>
                <a:ext uri="{FF2B5EF4-FFF2-40B4-BE49-F238E27FC236}">
                  <a16:creationId xmlns:a16="http://schemas.microsoft.com/office/drawing/2014/main" id="{FEC11B17-0E2B-48ED-8337-741C42E1B3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05909" y="4858998"/>
              <a:ext cx="117084" cy="103830"/>
            </a:xfrm>
            <a:custGeom>
              <a:avLst/>
              <a:gdLst>
                <a:gd name="T0" fmla="*/ 47 w 53"/>
                <a:gd name="T1" fmla="*/ 3 h 47"/>
                <a:gd name="T2" fmla="*/ 49 w 53"/>
                <a:gd name="T3" fmla="*/ 0 h 47"/>
                <a:gd name="T4" fmla="*/ 50 w 53"/>
                <a:gd name="T5" fmla="*/ 0 h 47"/>
                <a:gd name="T6" fmla="*/ 53 w 53"/>
                <a:gd name="T7" fmla="*/ 3 h 47"/>
                <a:gd name="T8" fmla="*/ 53 w 53"/>
                <a:gd name="T9" fmla="*/ 30 h 47"/>
                <a:gd name="T10" fmla="*/ 27 w 53"/>
                <a:gd name="T11" fmla="*/ 47 h 47"/>
                <a:gd name="T12" fmla="*/ 25 w 53"/>
                <a:gd name="T13" fmla="*/ 47 h 47"/>
                <a:gd name="T14" fmla="*/ 0 w 53"/>
                <a:gd name="T15" fmla="*/ 30 h 47"/>
                <a:gd name="T16" fmla="*/ 0 w 53"/>
                <a:gd name="T17" fmla="*/ 3 h 47"/>
                <a:gd name="T18" fmla="*/ 2 w 53"/>
                <a:gd name="T19" fmla="*/ 0 h 47"/>
                <a:gd name="T20" fmla="*/ 3 w 53"/>
                <a:gd name="T21" fmla="*/ 0 h 47"/>
                <a:gd name="T22" fmla="*/ 6 w 53"/>
                <a:gd name="T23" fmla="*/ 3 h 47"/>
                <a:gd name="T24" fmla="*/ 6 w 53"/>
                <a:gd name="T25" fmla="*/ 29 h 47"/>
                <a:gd name="T26" fmla="*/ 25 w 53"/>
                <a:gd name="T27" fmla="*/ 41 h 47"/>
                <a:gd name="T28" fmla="*/ 27 w 53"/>
                <a:gd name="T29" fmla="*/ 41 h 47"/>
                <a:gd name="T30" fmla="*/ 47 w 53"/>
                <a:gd name="T31" fmla="*/ 29 h 47"/>
                <a:gd name="T32" fmla="*/ 47 w 53"/>
                <a:gd name="T33" fmla="*/ 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47">
                  <a:moveTo>
                    <a:pt x="47" y="3"/>
                  </a:moveTo>
                  <a:cubicBezTo>
                    <a:pt x="47" y="1"/>
                    <a:pt x="48" y="0"/>
                    <a:pt x="4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3" y="1"/>
                    <a:pt x="53" y="3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3" y="43"/>
                    <a:pt x="49" y="47"/>
                    <a:pt x="27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" y="47"/>
                    <a:pt x="0" y="43"/>
                    <a:pt x="0" y="3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40"/>
                    <a:pt x="8" y="41"/>
                    <a:pt x="25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44" y="41"/>
                    <a:pt x="47" y="40"/>
                    <a:pt x="47" y="29"/>
                  </a:cubicBezTo>
                  <a:lnTo>
                    <a:pt x="47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27">
              <a:extLst>
                <a:ext uri="{FF2B5EF4-FFF2-40B4-BE49-F238E27FC236}">
                  <a16:creationId xmlns:a16="http://schemas.microsoft.com/office/drawing/2014/main" id="{4FCA8973-81C7-445B-B84F-B702524F31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69385" y="4858998"/>
              <a:ext cx="15464" cy="101621"/>
            </a:xfrm>
            <a:custGeom>
              <a:avLst/>
              <a:gdLst>
                <a:gd name="T0" fmla="*/ 6 w 6"/>
                <a:gd name="T1" fmla="*/ 44 h 46"/>
                <a:gd name="T2" fmla="*/ 3 w 6"/>
                <a:gd name="T3" fmla="*/ 46 h 46"/>
                <a:gd name="T4" fmla="*/ 2 w 6"/>
                <a:gd name="T5" fmla="*/ 46 h 46"/>
                <a:gd name="T6" fmla="*/ 0 w 6"/>
                <a:gd name="T7" fmla="*/ 44 h 46"/>
                <a:gd name="T8" fmla="*/ 0 w 6"/>
                <a:gd name="T9" fmla="*/ 3 h 46"/>
                <a:gd name="T10" fmla="*/ 2 w 6"/>
                <a:gd name="T11" fmla="*/ 0 h 46"/>
                <a:gd name="T12" fmla="*/ 3 w 6"/>
                <a:gd name="T13" fmla="*/ 0 h 46"/>
                <a:gd name="T14" fmla="*/ 6 w 6"/>
                <a:gd name="T15" fmla="*/ 3 h 46"/>
                <a:gd name="T16" fmla="*/ 6 w 6"/>
                <a:gd name="T17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6">
                  <a:moveTo>
                    <a:pt x="6" y="44"/>
                  </a:moveTo>
                  <a:cubicBezTo>
                    <a:pt x="6" y="45"/>
                    <a:pt x="5" y="46"/>
                    <a:pt x="3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lnTo>
                    <a:pt x="6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28">
              <a:extLst>
                <a:ext uri="{FF2B5EF4-FFF2-40B4-BE49-F238E27FC236}">
                  <a16:creationId xmlns:a16="http://schemas.microsoft.com/office/drawing/2014/main" id="{37A868FF-43A7-45BA-A2C2-9066D6EFBA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20195" y="4858998"/>
              <a:ext cx="114875" cy="101621"/>
            </a:xfrm>
            <a:custGeom>
              <a:avLst/>
              <a:gdLst>
                <a:gd name="T0" fmla="*/ 31 w 52"/>
                <a:gd name="T1" fmla="*/ 6 h 46"/>
                <a:gd name="T2" fmla="*/ 29 w 52"/>
                <a:gd name="T3" fmla="*/ 8 h 46"/>
                <a:gd name="T4" fmla="*/ 29 w 52"/>
                <a:gd name="T5" fmla="*/ 44 h 46"/>
                <a:gd name="T6" fmla="*/ 26 w 52"/>
                <a:gd name="T7" fmla="*/ 46 h 46"/>
                <a:gd name="T8" fmla="*/ 25 w 52"/>
                <a:gd name="T9" fmla="*/ 46 h 46"/>
                <a:gd name="T10" fmla="*/ 23 w 52"/>
                <a:gd name="T11" fmla="*/ 44 h 46"/>
                <a:gd name="T12" fmla="*/ 23 w 52"/>
                <a:gd name="T13" fmla="*/ 8 h 46"/>
                <a:gd name="T14" fmla="*/ 20 w 52"/>
                <a:gd name="T15" fmla="*/ 6 h 46"/>
                <a:gd name="T16" fmla="*/ 3 w 52"/>
                <a:gd name="T17" fmla="*/ 6 h 46"/>
                <a:gd name="T18" fmla="*/ 0 w 52"/>
                <a:gd name="T19" fmla="*/ 3 h 46"/>
                <a:gd name="T20" fmla="*/ 0 w 52"/>
                <a:gd name="T21" fmla="*/ 3 h 46"/>
                <a:gd name="T22" fmla="*/ 3 w 52"/>
                <a:gd name="T23" fmla="*/ 0 h 46"/>
                <a:gd name="T24" fmla="*/ 49 w 52"/>
                <a:gd name="T25" fmla="*/ 0 h 46"/>
                <a:gd name="T26" fmla="*/ 52 w 52"/>
                <a:gd name="T27" fmla="*/ 3 h 46"/>
                <a:gd name="T28" fmla="*/ 52 w 52"/>
                <a:gd name="T29" fmla="*/ 3 h 46"/>
                <a:gd name="T30" fmla="*/ 49 w 52"/>
                <a:gd name="T31" fmla="*/ 6 h 46"/>
                <a:gd name="T32" fmla="*/ 31 w 52"/>
                <a:gd name="T33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46">
                  <a:moveTo>
                    <a:pt x="31" y="6"/>
                  </a:moveTo>
                  <a:cubicBezTo>
                    <a:pt x="30" y="6"/>
                    <a:pt x="29" y="6"/>
                    <a:pt x="29" y="8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5"/>
                    <a:pt x="28" y="46"/>
                    <a:pt x="26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6"/>
                    <a:pt x="23" y="45"/>
                    <a:pt x="23" y="44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6"/>
                    <a:pt x="22" y="6"/>
                    <a:pt x="2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1" y="0"/>
                    <a:pt x="52" y="1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5"/>
                    <a:pt x="51" y="6"/>
                    <a:pt x="49" y="6"/>
                  </a:cubicBezTo>
                  <a:lnTo>
                    <a:pt x="3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29">
              <a:extLst>
                <a:ext uri="{FF2B5EF4-FFF2-40B4-BE49-F238E27FC236}">
                  <a16:creationId xmlns:a16="http://schemas.microsoft.com/office/drawing/2014/main" id="{7E3EA4D4-6F58-4AEE-8298-6304874B13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63789" y="4858998"/>
              <a:ext cx="119294" cy="101621"/>
            </a:xfrm>
            <a:custGeom>
              <a:avLst/>
              <a:gdLst>
                <a:gd name="T0" fmla="*/ 30 w 54"/>
                <a:gd name="T1" fmla="*/ 44 h 46"/>
                <a:gd name="T2" fmla="*/ 27 w 54"/>
                <a:gd name="T3" fmla="*/ 46 h 46"/>
                <a:gd name="T4" fmla="*/ 26 w 54"/>
                <a:gd name="T5" fmla="*/ 46 h 46"/>
                <a:gd name="T6" fmla="*/ 24 w 54"/>
                <a:gd name="T7" fmla="*/ 44 h 46"/>
                <a:gd name="T8" fmla="*/ 24 w 54"/>
                <a:gd name="T9" fmla="*/ 30 h 46"/>
                <a:gd name="T10" fmla="*/ 23 w 54"/>
                <a:gd name="T11" fmla="*/ 28 h 46"/>
                <a:gd name="T12" fmla="*/ 1 w 54"/>
                <a:gd name="T13" fmla="*/ 4 h 46"/>
                <a:gd name="T14" fmla="*/ 0 w 54"/>
                <a:gd name="T15" fmla="*/ 2 h 46"/>
                <a:gd name="T16" fmla="*/ 2 w 54"/>
                <a:gd name="T17" fmla="*/ 0 h 46"/>
                <a:gd name="T18" fmla="*/ 3 w 54"/>
                <a:gd name="T19" fmla="*/ 0 h 46"/>
                <a:gd name="T20" fmla="*/ 6 w 54"/>
                <a:gd name="T21" fmla="*/ 2 h 46"/>
                <a:gd name="T22" fmla="*/ 26 w 54"/>
                <a:gd name="T23" fmla="*/ 23 h 46"/>
                <a:gd name="T24" fmla="*/ 27 w 54"/>
                <a:gd name="T25" fmla="*/ 24 h 46"/>
                <a:gd name="T26" fmla="*/ 28 w 54"/>
                <a:gd name="T27" fmla="*/ 23 h 46"/>
                <a:gd name="T28" fmla="*/ 48 w 54"/>
                <a:gd name="T29" fmla="*/ 2 h 46"/>
                <a:gd name="T30" fmla="*/ 51 w 54"/>
                <a:gd name="T31" fmla="*/ 0 h 46"/>
                <a:gd name="T32" fmla="*/ 52 w 54"/>
                <a:gd name="T33" fmla="*/ 0 h 46"/>
                <a:gd name="T34" fmla="*/ 54 w 54"/>
                <a:gd name="T35" fmla="*/ 2 h 46"/>
                <a:gd name="T36" fmla="*/ 53 w 54"/>
                <a:gd name="T37" fmla="*/ 4 h 46"/>
                <a:gd name="T38" fmla="*/ 31 w 54"/>
                <a:gd name="T39" fmla="*/ 28 h 46"/>
                <a:gd name="T40" fmla="*/ 30 w 54"/>
                <a:gd name="T41" fmla="*/ 30 h 46"/>
                <a:gd name="T42" fmla="*/ 30 w 54"/>
                <a:gd name="T43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" h="46">
                  <a:moveTo>
                    <a:pt x="30" y="44"/>
                  </a:moveTo>
                  <a:cubicBezTo>
                    <a:pt x="30" y="45"/>
                    <a:pt x="29" y="46"/>
                    <a:pt x="27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5" y="46"/>
                    <a:pt x="24" y="45"/>
                    <a:pt x="24" y="44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3" y="29"/>
                    <a:pt x="23" y="2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6" y="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6" y="23"/>
                    <a:pt x="27" y="24"/>
                    <a:pt x="27" y="24"/>
                  </a:cubicBezTo>
                  <a:cubicBezTo>
                    <a:pt x="27" y="24"/>
                    <a:pt x="28" y="23"/>
                    <a:pt x="28" y="2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1"/>
                    <a:pt x="50" y="0"/>
                    <a:pt x="51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3" y="0"/>
                    <a:pt x="54" y="1"/>
                    <a:pt x="54" y="2"/>
                  </a:cubicBezTo>
                  <a:cubicBezTo>
                    <a:pt x="54" y="3"/>
                    <a:pt x="54" y="4"/>
                    <a:pt x="53" y="4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0" y="29"/>
                    <a:pt x="30" y="29"/>
                    <a:pt x="30" y="30"/>
                  </a:cubicBezTo>
                  <a:lnTo>
                    <a:pt x="30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30">
              <a:extLst>
                <a:ext uri="{FF2B5EF4-FFF2-40B4-BE49-F238E27FC236}">
                  <a16:creationId xmlns:a16="http://schemas.microsoft.com/office/drawing/2014/main" id="{E6BC9792-B76E-418D-9241-047A42BD76D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791331" y="4858998"/>
              <a:ext cx="112666" cy="101621"/>
            </a:xfrm>
            <a:custGeom>
              <a:avLst/>
              <a:gdLst>
                <a:gd name="T0" fmla="*/ 7 w 51"/>
                <a:gd name="T1" fmla="*/ 22 h 46"/>
                <a:gd name="T2" fmla="*/ 9 w 51"/>
                <a:gd name="T3" fmla="*/ 24 h 46"/>
                <a:gd name="T4" fmla="*/ 29 w 51"/>
                <a:gd name="T5" fmla="*/ 24 h 46"/>
                <a:gd name="T6" fmla="*/ 45 w 51"/>
                <a:gd name="T7" fmla="*/ 15 h 46"/>
                <a:gd name="T8" fmla="*/ 45 w 51"/>
                <a:gd name="T9" fmla="*/ 14 h 46"/>
                <a:gd name="T10" fmla="*/ 29 w 51"/>
                <a:gd name="T11" fmla="*/ 5 h 46"/>
                <a:gd name="T12" fmla="*/ 9 w 51"/>
                <a:gd name="T13" fmla="*/ 5 h 46"/>
                <a:gd name="T14" fmla="*/ 7 w 51"/>
                <a:gd name="T15" fmla="*/ 8 h 46"/>
                <a:gd name="T16" fmla="*/ 7 w 51"/>
                <a:gd name="T17" fmla="*/ 22 h 46"/>
                <a:gd name="T18" fmla="*/ 0 w 51"/>
                <a:gd name="T19" fmla="*/ 7 h 46"/>
                <a:gd name="T20" fmla="*/ 9 w 51"/>
                <a:gd name="T21" fmla="*/ 0 h 46"/>
                <a:gd name="T22" fmla="*/ 30 w 51"/>
                <a:gd name="T23" fmla="*/ 0 h 46"/>
                <a:gd name="T24" fmla="*/ 51 w 51"/>
                <a:gd name="T25" fmla="*/ 14 h 46"/>
                <a:gd name="T26" fmla="*/ 51 w 51"/>
                <a:gd name="T27" fmla="*/ 15 h 46"/>
                <a:gd name="T28" fmla="*/ 30 w 51"/>
                <a:gd name="T29" fmla="*/ 29 h 46"/>
                <a:gd name="T30" fmla="*/ 9 w 51"/>
                <a:gd name="T31" fmla="*/ 29 h 46"/>
                <a:gd name="T32" fmla="*/ 7 w 51"/>
                <a:gd name="T33" fmla="*/ 31 h 46"/>
                <a:gd name="T34" fmla="*/ 7 w 51"/>
                <a:gd name="T35" fmla="*/ 44 h 46"/>
                <a:gd name="T36" fmla="*/ 4 w 51"/>
                <a:gd name="T37" fmla="*/ 46 h 46"/>
                <a:gd name="T38" fmla="*/ 3 w 51"/>
                <a:gd name="T39" fmla="*/ 46 h 46"/>
                <a:gd name="T40" fmla="*/ 0 w 51"/>
                <a:gd name="T41" fmla="*/ 44 h 46"/>
                <a:gd name="T42" fmla="*/ 0 w 51"/>
                <a:gd name="T43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1" h="46">
                  <a:moveTo>
                    <a:pt x="7" y="22"/>
                  </a:moveTo>
                  <a:cubicBezTo>
                    <a:pt x="7" y="24"/>
                    <a:pt x="7" y="24"/>
                    <a:pt x="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44" y="24"/>
                    <a:pt x="45" y="23"/>
                    <a:pt x="45" y="15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7"/>
                    <a:pt x="44" y="5"/>
                    <a:pt x="2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5"/>
                    <a:pt x="7" y="6"/>
                    <a:pt x="7" y="8"/>
                  </a:cubicBezTo>
                  <a:lnTo>
                    <a:pt x="7" y="22"/>
                  </a:lnTo>
                  <a:close/>
                  <a:moveTo>
                    <a:pt x="0" y="7"/>
                  </a:moveTo>
                  <a:cubicBezTo>
                    <a:pt x="0" y="3"/>
                    <a:pt x="3" y="0"/>
                    <a:pt x="9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48" y="0"/>
                    <a:pt x="51" y="2"/>
                    <a:pt x="51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27"/>
                    <a:pt x="47" y="29"/>
                    <a:pt x="30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7" y="29"/>
                    <a:pt x="7" y="30"/>
                    <a:pt x="7" y="31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5"/>
                    <a:pt x="6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2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31">
              <a:extLst>
                <a:ext uri="{FF2B5EF4-FFF2-40B4-BE49-F238E27FC236}">
                  <a16:creationId xmlns:a16="http://schemas.microsoft.com/office/drawing/2014/main" id="{A5EBD3BA-B98B-4177-968D-4A5F1E9DD84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23879" y="4858998"/>
              <a:ext cx="125921" cy="101621"/>
            </a:xfrm>
            <a:custGeom>
              <a:avLst/>
              <a:gdLst>
                <a:gd name="T0" fmla="*/ 30 w 57"/>
                <a:gd name="T1" fmla="*/ 6 h 46"/>
                <a:gd name="T2" fmla="*/ 29 w 57"/>
                <a:gd name="T3" fmla="*/ 5 h 46"/>
                <a:gd name="T4" fmla="*/ 28 w 57"/>
                <a:gd name="T5" fmla="*/ 6 h 46"/>
                <a:gd name="T6" fmla="*/ 15 w 57"/>
                <a:gd name="T7" fmla="*/ 30 h 46"/>
                <a:gd name="T8" fmla="*/ 15 w 57"/>
                <a:gd name="T9" fmla="*/ 31 h 46"/>
                <a:gd name="T10" fmla="*/ 16 w 57"/>
                <a:gd name="T11" fmla="*/ 32 h 46"/>
                <a:gd name="T12" fmla="*/ 42 w 57"/>
                <a:gd name="T13" fmla="*/ 32 h 46"/>
                <a:gd name="T14" fmla="*/ 43 w 57"/>
                <a:gd name="T15" fmla="*/ 31 h 46"/>
                <a:gd name="T16" fmla="*/ 43 w 57"/>
                <a:gd name="T17" fmla="*/ 30 h 46"/>
                <a:gd name="T18" fmla="*/ 30 w 57"/>
                <a:gd name="T19" fmla="*/ 6 h 46"/>
                <a:gd name="T20" fmla="*/ 7 w 57"/>
                <a:gd name="T21" fmla="*/ 44 h 46"/>
                <a:gd name="T22" fmla="*/ 4 w 57"/>
                <a:gd name="T23" fmla="*/ 46 h 46"/>
                <a:gd name="T24" fmla="*/ 3 w 57"/>
                <a:gd name="T25" fmla="*/ 46 h 46"/>
                <a:gd name="T26" fmla="*/ 0 w 57"/>
                <a:gd name="T27" fmla="*/ 44 h 46"/>
                <a:gd name="T28" fmla="*/ 1 w 57"/>
                <a:gd name="T29" fmla="*/ 42 h 46"/>
                <a:gd name="T30" fmla="*/ 24 w 57"/>
                <a:gd name="T31" fmla="*/ 2 h 46"/>
                <a:gd name="T32" fmla="*/ 27 w 57"/>
                <a:gd name="T33" fmla="*/ 0 h 46"/>
                <a:gd name="T34" fmla="*/ 31 w 57"/>
                <a:gd name="T35" fmla="*/ 0 h 46"/>
                <a:gd name="T36" fmla="*/ 34 w 57"/>
                <a:gd name="T37" fmla="*/ 2 h 46"/>
                <a:gd name="T38" fmla="*/ 57 w 57"/>
                <a:gd name="T39" fmla="*/ 42 h 46"/>
                <a:gd name="T40" fmla="*/ 57 w 57"/>
                <a:gd name="T41" fmla="*/ 44 h 46"/>
                <a:gd name="T42" fmla="*/ 55 w 57"/>
                <a:gd name="T43" fmla="*/ 46 h 46"/>
                <a:gd name="T44" fmla="*/ 54 w 57"/>
                <a:gd name="T45" fmla="*/ 46 h 46"/>
                <a:gd name="T46" fmla="*/ 51 w 57"/>
                <a:gd name="T47" fmla="*/ 44 h 46"/>
                <a:gd name="T48" fmla="*/ 47 w 57"/>
                <a:gd name="T49" fmla="*/ 38 h 46"/>
                <a:gd name="T50" fmla="*/ 45 w 57"/>
                <a:gd name="T51" fmla="*/ 36 h 46"/>
                <a:gd name="T52" fmla="*/ 13 w 57"/>
                <a:gd name="T53" fmla="*/ 36 h 46"/>
                <a:gd name="T54" fmla="*/ 10 w 57"/>
                <a:gd name="T55" fmla="*/ 38 h 46"/>
                <a:gd name="T56" fmla="*/ 7 w 57"/>
                <a:gd name="T57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6">
                  <a:moveTo>
                    <a:pt x="30" y="6"/>
                  </a:moveTo>
                  <a:cubicBezTo>
                    <a:pt x="30" y="5"/>
                    <a:pt x="30" y="5"/>
                    <a:pt x="29" y="5"/>
                  </a:cubicBezTo>
                  <a:cubicBezTo>
                    <a:pt x="29" y="5"/>
                    <a:pt x="29" y="5"/>
                    <a:pt x="28" y="6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2"/>
                    <a:pt x="16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3" y="31"/>
                    <a:pt x="43" y="31"/>
                  </a:cubicBezTo>
                  <a:cubicBezTo>
                    <a:pt x="43" y="30"/>
                    <a:pt x="43" y="30"/>
                    <a:pt x="43" y="30"/>
                  </a:cubicBezTo>
                  <a:lnTo>
                    <a:pt x="30" y="6"/>
                  </a:lnTo>
                  <a:close/>
                  <a:moveTo>
                    <a:pt x="7" y="44"/>
                  </a:moveTo>
                  <a:cubicBezTo>
                    <a:pt x="6" y="45"/>
                    <a:pt x="5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44"/>
                    <a:pt x="1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3"/>
                    <a:pt x="57" y="44"/>
                    <a:pt x="57" y="44"/>
                  </a:cubicBezTo>
                  <a:cubicBezTo>
                    <a:pt x="57" y="45"/>
                    <a:pt x="56" y="46"/>
                    <a:pt x="55" y="46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6"/>
                    <a:pt x="52" y="45"/>
                    <a:pt x="51" y="44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6"/>
                    <a:pt x="46" y="36"/>
                    <a:pt x="45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0" y="38"/>
                  </a:cubicBezTo>
                  <a:lnTo>
                    <a:pt x="7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32">
              <a:extLst>
                <a:ext uri="{FF2B5EF4-FFF2-40B4-BE49-F238E27FC236}">
                  <a16:creationId xmlns:a16="http://schemas.microsoft.com/office/drawing/2014/main" id="{FCE76EA9-7DFE-4FC0-BFB0-C6D4B443B9E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089565" y="4858998"/>
              <a:ext cx="110457" cy="101621"/>
            </a:xfrm>
            <a:custGeom>
              <a:avLst/>
              <a:gdLst>
                <a:gd name="T0" fmla="*/ 32 w 50"/>
                <a:gd name="T1" fmla="*/ 24 h 46"/>
                <a:gd name="T2" fmla="*/ 44 w 50"/>
                <a:gd name="T3" fmla="*/ 15 h 46"/>
                <a:gd name="T4" fmla="*/ 44 w 50"/>
                <a:gd name="T5" fmla="*/ 14 h 46"/>
                <a:gd name="T6" fmla="*/ 31 w 50"/>
                <a:gd name="T7" fmla="*/ 5 h 46"/>
                <a:gd name="T8" fmla="*/ 8 w 50"/>
                <a:gd name="T9" fmla="*/ 5 h 46"/>
                <a:gd name="T10" fmla="*/ 6 w 50"/>
                <a:gd name="T11" fmla="*/ 8 h 46"/>
                <a:gd name="T12" fmla="*/ 6 w 50"/>
                <a:gd name="T13" fmla="*/ 22 h 46"/>
                <a:gd name="T14" fmla="*/ 8 w 50"/>
                <a:gd name="T15" fmla="*/ 24 h 46"/>
                <a:gd name="T16" fmla="*/ 32 w 50"/>
                <a:gd name="T17" fmla="*/ 24 h 46"/>
                <a:gd name="T18" fmla="*/ 0 w 50"/>
                <a:gd name="T19" fmla="*/ 7 h 46"/>
                <a:gd name="T20" fmla="*/ 8 w 50"/>
                <a:gd name="T21" fmla="*/ 0 h 46"/>
                <a:gd name="T22" fmla="*/ 33 w 50"/>
                <a:gd name="T23" fmla="*/ 0 h 46"/>
                <a:gd name="T24" fmla="*/ 50 w 50"/>
                <a:gd name="T25" fmla="*/ 13 h 46"/>
                <a:gd name="T26" fmla="*/ 50 w 50"/>
                <a:gd name="T27" fmla="*/ 15 h 46"/>
                <a:gd name="T28" fmla="*/ 45 w 50"/>
                <a:gd name="T29" fmla="*/ 25 h 46"/>
                <a:gd name="T30" fmla="*/ 44 w 50"/>
                <a:gd name="T31" fmla="*/ 26 h 46"/>
                <a:gd name="T32" fmla="*/ 45 w 50"/>
                <a:gd name="T33" fmla="*/ 28 h 46"/>
                <a:gd name="T34" fmla="*/ 50 w 50"/>
                <a:gd name="T35" fmla="*/ 38 h 46"/>
                <a:gd name="T36" fmla="*/ 50 w 50"/>
                <a:gd name="T37" fmla="*/ 44 h 46"/>
                <a:gd name="T38" fmla="*/ 47 w 50"/>
                <a:gd name="T39" fmla="*/ 46 h 46"/>
                <a:gd name="T40" fmla="*/ 46 w 50"/>
                <a:gd name="T41" fmla="*/ 46 h 46"/>
                <a:gd name="T42" fmla="*/ 44 w 50"/>
                <a:gd name="T43" fmla="*/ 44 h 46"/>
                <a:gd name="T44" fmla="*/ 44 w 50"/>
                <a:gd name="T45" fmla="*/ 41 h 46"/>
                <a:gd name="T46" fmla="*/ 30 w 50"/>
                <a:gd name="T47" fmla="*/ 29 h 46"/>
                <a:gd name="T48" fmla="*/ 8 w 50"/>
                <a:gd name="T49" fmla="*/ 29 h 46"/>
                <a:gd name="T50" fmla="*/ 6 w 50"/>
                <a:gd name="T51" fmla="*/ 31 h 46"/>
                <a:gd name="T52" fmla="*/ 6 w 50"/>
                <a:gd name="T53" fmla="*/ 44 h 46"/>
                <a:gd name="T54" fmla="*/ 3 w 50"/>
                <a:gd name="T55" fmla="*/ 46 h 46"/>
                <a:gd name="T56" fmla="*/ 2 w 50"/>
                <a:gd name="T57" fmla="*/ 46 h 46"/>
                <a:gd name="T58" fmla="*/ 0 w 50"/>
                <a:gd name="T59" fmla="*/ 44 h 46"/>
                <a:gd name="T60" fmla="*/ 0 w 50"/>
                <a:gd name="T61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46">
                  <a:moveTo>
                    <a:pt x="32" y="24"/>
                  </a:moveTo>
                  <a:cubicBezTo>
                    <a:pt x="41" y="24"/>
                    <a:pt x="44" y="22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4" y="7"/>
                    <a:pt x="42" y="5"/>
                    <a:pt x="3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5"/>
                    <a:pt x="6" y="6"/>
                    <a:pt x="6" y="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6" y="24"/>
                    <a:pt x="8" y="24"/>
                  </a:cubicBezTo>
                  <a:lnTo>
                    <a:pt x="32" y="24"/>
                  </a:lnTo>
                  <a:close/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7" y="0"/>
                    <a:pt x="50" y="3"/>
                    <a:pt x="50" y="1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20"/>
                    <a:pt x="49" y="23"/>
                    <a:pt x="45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7"/>
                    <a:pt x="44" y="27"/>
                    <a:pt x="45" y="28"/>
                  </a:cubicBezTo>
                  <a:cubicBezTo>
                    <a:pt x="49" y="29"/>
                    <a:pt x="50" y="31"/>
                    <a:pt x="50" y="3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5"/>
                    <a:pt x="49" y="46"/>
                    <a:pt x="47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5" y="46"/>
                    <a:pt x="44" y="45"/>
                    <a:pt x="44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4" y="31"/>
                    <a:pt x="42" y="29"/>
                    <a:pt x="3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3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33">
              <a:extLst>
                <a:ext uri="{FF2B5EF4-FFF2-40B4-BE49-F238E27FC236}">
                  <a16:creationId xmlns:a16="http://schemas.microsoft.com/office/drawing/2014/main" id="{C208B775-757E-4EA3-AC32-F0BE71D2B4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5368" y="4858998"/>
              <a:ext cx="114875" cy="101621"/>
            </a:xfrm>
            <a:custGeom>
              <a:avLst/>
              <a:gdLst>
                <a:gd name="T0" fmla="*/ 31 w 51"/>
                <a:gd name="T1" fmla="*/ 6 h 46"/>
                <a:gd name="T2" fmla="*/ 28 w 51"/>
                <a:gd name="T3" fmla="*/ 8 h 46"/>
                <a:gd name="T4" fmla="*/ 28 w 51"/>
                <a:gd name="T5" fmla="*/ 44 h 46"/>
                <a:gd name="T6" fmla="*/ 26 w 51"/>
                <a:gd name="T7" fmla="*/ 46 h 46"/>
                <a:gd name="T8" fmla="*/ 25 w 51"/>
                <a:gd name="T9" fmla="*/ 46 h 46"/>
                <a:gd name="T10" fmla="*/ 22 w 51"/>
                <a:gd name="T11" fmla="*/ 44 h 46"/>
                <a:gd name="T12" fmla="*/ 22 w 51"/>
                <a:gd name="T13" fmla="*/ 8 h 46"/>
                <a:gd name="T14" fmla="*/ 20 w 51"/>
                <a:gd name="T15" fmla="*/ 6 h 46"/>
                <a:gd name="T16" fmla="*/ 2 w 51"/>
                <a:gd name="T17" fmla="*/ 6 h 46"/>
                <a:gd name="T18" fmla="*/ 0 w 51"/>
                <a:gd name="T19" fmla="*/ 3 h 46"/>
                <a:gd name="T20" fmla="*/ 0 w 51"/>
                <a:gd name="T21" fmla="*/ 3 h 46"/>
                <a:gd name="T22" fmla="*/ 2 w 51"/>
                <a:gd name="T23" fmla="*/ 0 h 46"/>
                <a:gd name="T24" fmla="*/ 49 w 51"/>
                <a:gd name="T25" fmla="*/ 0 h 46"/>
                <a:gd name="T26" fmla="*/ 51 w 51"/>
                <a:gd name="T27" fmla="*/ 3 h 46"/>
                <a:gd name="T28" fmla="*/ 51 w 51"/>
                <a:gd name="T29" fmla="*/ 3 h 46"/>
                <a:gd name="T30" fmla="*/ 49 w 51"/>
                <a:gd name="T31" fmla="*/ 6 h 46"/>
                <a:gd name="T32" fmla="*/ 31 w 51"/>
                <a:gd name="T33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46">
                  <a:moveTo>
                    <a:pt x="31" y="6"/>
                  </a:moveTo>
                  <a:cubicBezTo>
                    <a:pt x="29" y="6"/>
                    <a:pt x="28" y="6"/>
                    <a:pt x="28" y="8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7" y="46"/>
                    <a:pt x="26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6"/>
                    <a:pt x="22" y="45"/>
                    <a:pt x="22" y="44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6"/>
                    <a:pt x="21" y="6"/>
                    <a:pt x="2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1" y="1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5"/>
                    <a:pt x="50" y="6"/>
                    <a:pt x="49" y="6"/>
                  </a:cubicBezTo>
                  <a:lnTo>
                    <a:pt x="3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34">
              <a:extLst>
                <a:ext uri="{FF2B5EF4-FFF2-40B4-BE49-F238E27FC236}">
                  <a16:creationId xmlns:a16="http://schemas.microsoft.com/office/drawing/2014/main" id="{D63F1DA4-9534-4D38-9FAC-88CF7C96D8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5590" y="4858998"/>
              <a:ext cx="123712" cy="101621"/>
            </a:xfrm>
            <a:custGeom>
              <a:avLst/>
              <a:gdLst>
                <a:gd name="T0" fmla="*/ 8 w 56"/>
                <a:gd name="T1" fmla="*/ 7 h 46"/>
                <a:gd name="T2" fmla="*/ 7 w 56"/>
                <a:gd name="T3" fmla="*/ 6 h 46"/>
                <a:gd name="T4" fmla="*/ 6 w 56"/>
                <a:gd name="T5" fmla="*/ 7 h 46"/>
                <a:gd name="T6" fmla="*/ 6 w 56"/>
                <a:gd name="T7" fmla="*/ 44 h 46"/>
                <a:gd name="T8" fmla="*/ 4 w 56"/>
                <a:gd name="T9" fmla="*/ 46 h 46"/>
                <a:gd name="T10" fmla="*/ 3 w 56"/>
                <a:gd name="T11" fmla="*/ 46 h 46"/>
                <a:gd name="T12" fmla="*/ 0 w 56"/>
                <a:gd name="T13" fmla="*/ 44 h 46"/>
                <a:gd name="T14" fmla="*/ 0 w 56"/>
                <a:gd name="T15" fmla="*/ 4 h 46"/>
                <a:gd name="T16" fmla="*/ 5 w 56"/>
                <a:gd name="T17" fmla="*/ 0 h 46"/>
                <a:gd name="T18" fmla="*/ 8 w 56"/>
                <a:gd name="T19" fmla="*/ 0 h 46"/>
                <a:gd name="T20" fmla="*/ 12 w 56"/>
                <a:gd name="T21" fmla="*/ 2 h 46"/>
                <a:gd name="T22" fmla="*/ 48 w 56"/>
                <a:gd name="T23" fmla="*/ 40 h 46"/>
                <a:gd name="T24" fmla="*/ 49 w 56"/>
                <a:gd name="T25" fmla="*/ 40 h 46"/>
                <a:gd name="T26" fmla="*/ 50 w 56"/>
                <a:gd name="T27" fmla="*/ 40 h 46"/>
                <a:gd name="T28" fmla="*/ 50 w 56"/>
                <a:gd name="T29" fmla="*/ 3 h 46"/>
                <a:gd name="T30" fmla="*/ 52 w 56"/>
                <a:gd name="T31" fmla="*/ 0 h 46"/>
                <a:gd name="T32" fmla="*/ 53 w 56"/>
                <a:gd name="T33" fmla="*/ 0 h 46"/>
                <a:gd name="T34" fmla="*/ 56 w 56"/>
                <a:gd name="T35" fmla="*/ 3 h 46"/>
                <a:gd name="T36" fmla="*/ 56 w 56"/>
                <a:gd name="T37" fmla="*/ 42 h 46"/>
                <a:gd name="T38" fmla="*/ 51 w 56"/>
                <a:gd name="T39" fmla="*/ 46 h 46"/>
                <a:gd name="T40" fmla="*/ 48 w 56"/>
                <a:gd name="T41" fmla="*/ 46 h 46"/>
                <a:gd name="T42" fmla="*/ 44 w 56"/>
                <a:gd name="T43" fmla="*/ 44 h 46"/>
                <a:gd name="T44" fmla="*/ 8 w 56"/>
                <a:gd name="T45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6">
                  <a:moveTo>
                    <a:pt x="8" y="7"/>
                  </a:move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4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8" y="40"/>
                    <a:pt x="49" y="40"/>
                    <a:pt x="49" y="40"/>
                  </a:cubicBezTo>
                  <a:cubicBezTo>
                    <a:pt x="49" y="40"/>
                    <a:pt x="50" y="40"/>
                    <a:pt x="50" y="4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1"/>
                    <a:pt x="56" y="3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45"/>
                    <a:pt x="54" y="46"/>
                    <a:pt x="51" y="4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6" y="46"/>
                    <a:pt x="45" y="46"/>
                    <a:pt x="44" y="4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35">
              <a:extLst>
                <a:ext uri="{FF2B5EF4-FFF2-40B4-BE49-F238E27FC236}">
                  <a16:creationId xmlns:a16="http://schemas.microsoft.com/office/drawing/2014/main" id="{AD5E33E2-BDF4-44CD-A4FF-470AF3D54F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55694" y="4858998"/>
              <a:ext cx="99411" cy="101621"/>
            </a:xfrm>
            <a:custGeom>
              <a:avLst/>
              <a:gdLst>
                <a:gd name="T0" fmla="*/ 0 w 45"/>
                <a:gd name="T1" fmla="*/ 7 h 46"/>
                <a:gd name="T2" fmla="*/ 8 w 45"/>
                <a:gd name="T3" fmla="*/ 0 h 46"/>
                <a:gd name="T4" fmla="*/ 42 w 45"/>
                <a:gd name="T5" fmla="*/ 0 h 46"/>
                <a:gd name="T6" fmla="*/ 45 w 45"/>
                <a:gd name="T7" fmla="*/ 3 h 46"/>
                <a:gd name="T8" fmla="*/ 45 w 45"/>
                <a:gd name="T9" fmla="*/ 3 h 46"/>
                <a:gd name="T10" fmla="*/ 42 w 45"/>
                <a:gd name="T11" fmla="*/ 6 h 46"/>
                <a:gd name="T12" fmla="*/ 9 w 45"/>
                <a:gd name="T13" fmla="*/ 6 h 46"/>
                <a:gd name="T14" fmla="*/ 6 w 45"/>
                <a:gd name="T15" fmla="*/ 8 h 46"/>
                <a:gd name="T16" fmla="*/ 6 w 45"/>
                <a:gd name="T17" fmla="*/ 18 h 46"/>
                <a:gd name="T18" fmla="*/ 8 w 45"/>
                <a:gd name="T19" fmla="*/ 20 h 46"/>
                <a:gd name="T20" fmla="*/ 41 w 45"/>
                <a:gd name="T21" fmla="*/ 20 h 46"/>
                <a:gd name="T22" fmla="*/ 43 w 45"/>
                <a:gd name="T23" fmla="*/ 22 h 46"/>
                <a:gd name="T24" fmla="*/ 43 w 45"/>
                <a:gd name="T25" fmla="*/ 23 h 46"/>
                <a:gd name="T26" fmla="*/ 41 w 45"/>
                <a:gd name="T27" fmla="*/ 25 h 46"/>
                <a:gd name="T28" fmla="*/ 8 w 45"/>
                <a:gd name="T29" fmla="*/ 25 h 46"/>
                <a:gd name="T30" fmla="*/ 6 w 45"/>
                <a:gd name="T31" fmla="*/ 27 h 46"/>
                <a:gd name="T32" fmla="*/ 6 w 45"/>
                <a:gd name="T33" fmla="*/ 39 h 46"/>
                <a:gd name="T34" fmla="*/ 9 w 45"/>
                <a:gd name="T35" fmla="*/ 41 h 46"/>
                <a:gd name="T36" fmla="*/ 43 w 45"/>
                <a:gd name="T37" fmla="*/ 41 h 46"/>
                <a:gd name="T38" fmla="*/ 45 w 45"/>
                <a:gd name="T39" fmla="*/ 43 h 46"/>
                <a:gd name="T40" fmla="*/ 45 w 45"/>
                <a:gd name="T41" fmla="*/ 44 h 46"/>
                <a:gd name="T42" fmla="*/ 43 w 45"/>
                <a:gd name="T43" fmla="*/ 46 h 46"/>
                <a:gd name="T44" fmla="*/ 8 w 45"/>
                <a:gd name="T45" fmla="*/ 46 h 46"/>
                <a:gd name="T46" fmla="*/ 0 w 45"/>
                <a:gd name="T47" fmla="*/ 39 h 46"/>
                <a:gd name="T48" fmla="*/ 0 w 45"/>
                <a:gd name="T4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5" h="46"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5" y="5"/>
                    <a:pt x="44" y="6"/>
                    <a:pt x="42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7" y="6"/>
                    <a:pt x="6" y="6"/>
                    <a:pt x="6" y="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7" y="20"/>
                    <a:pt x="8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3" y="21"/>
                    <a:pt x="43" y="22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6" y="26"/>
                    <a:pt x="6" y="27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0"/>
                    <a:pt x="7" y="41"/>
                    <a:pt x="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1"/>
                    <a:pt x="45" y="42"/>
                    <a:pt x="45" y="43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5"/>
                    <a:pt x="44" y="46"/>
                    <a:pt x="43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2" y="46"/>
                    <a:pt x="0" y="44"/>
                    <a:pt x="0" y="39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36">
              <a:extLst>
                <a:ext uri="{FF2B5EF4-FFF2-40B4-BE49-F238E27FC236}">
                  <a16:creationId xmlns:a16="http://schemas.microsoft.com/office/drawing/2014/main" id="{4AB64ED2-42A4-46AD-9765-725048C586A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94869" y="4858998"/>
              <a:ext cx="110457" cy="101621"/>
            </a:xfrm>
            <a:custGeom>
              <a:avLst/>
              <a:gdLst>
                <a:gd name="T0" fmla="*/ 32 w 50"/>
                <a:gd name="T1" fmla="*/ 24 h 46"/>
                <a:gd name="T2" fmla="*/ 44 w 50"/>
                <a:gd name="T3" fmla="*/ 15 h 46"/>
                <a:gd name="T4" fmla="*/ 44 w 50"/>
                <a:gd name="T5" fmla="*/ 14 h 46"/>
                <a:gd name="T6" fmla="*/ 31 w 50"/>
                <a:gd name="T7" fmla="*/ 5 h 46"/>
                <a:gd name="T8" fmla="*/ 9 w 50"/>
                <a:gd name="T9" fmla="*/ 5 h 46"/>
                <a:gd name="T10" fmla="*/ 6 w 50"/>
                <a:gd name="T11" fmla="*/ 8 h 46"/>
                <a:gd name="T12" fmla="*/ 6 w 50"/>
                <a:gd name="T13" fmla="*/ 22 h 46"/>
                <a:gd name="T14" fmla="*/ 8 w 50"/>
                <a:gd name="T15" fmla="*/ 24 h 46"/>
                <a:gd name="T16" fmla="*/ 32 w 50"/>
                <a:gd name="T17" fmla="*/ 24 h 46"/>
                <a:gd name="T18" fmla="*/ 0 w 50"/>
                <a:gd name="T19" fmla="*/ 7 h 46"/>
                <a:gd name="T20" fmla="*/ 8 w 50"/>
                <a:gd name="T21" fmla="*/ 0 h 46"/>
                <a:gd name="T22" fmla="*/ 33 w 50"/>
                <a:gd name="T23" fmla="*/ 0 h 46"/>
                <a:gd name="T24" fmla="*/ 50 w 50"/>
                <a:gd name="T25" fmla="*/ 13 h 46"/>
                <a:gd name="T26" fmla="*/ 50 w 50"/>
                <a:gd name="T27" fmla="*/ 15 h 46"/>
                <a:gd name="T28" fmla="*/ 46 w 50"/>
                <a:gd name="T29" fmla="*/ 25 h 46"/>
                <a:gd name="T30" fmla="*/ 44 w 50"/>
                <a:gd name="T31" fmla="*/ 26 h 46"/>
                <a:gd name="T32" fmla="*/ 46 w 50"/>
                <a:gd name="T33" fmla="*/ 28 h 46"/>
                <a:gd name="T34" fmla="*/ 50 w 50"/>
                <a:gd name="T35" fmla="*/ 38 h 46"/>
                <a:gd name="T36" fmla="*/ 50 w 50"/>
                <a:gd name="T37" fmla="*/ 44 h 46"/>
                <a:gd name="T38" fmla="*/ 48 w 50"/>
                <a:gd name="T39" fmla="*/ 46 h 46"/>
                <a:gd name="T40" fmla="*/ 47 w 50"/>
                <a:gd name="T41" fmla="*/ 46 h 46"/>
                <a:gd name="T42" fmla="*/ 44 w 50"/>
                <a:gd name="T43" fmla="*/ 44 h 46"/>
                <a:gd name="T44" fmla="*/ 44 w 50"/>
                <a:gd name="T45" fmla="*/ 41 h 46"/>
                <a:gd name="T46" fmla="*/ 30 w 50"/>
                <a:gd name="T47" fmla="*/ 29 h 46"/>
                <a:gd name="T48" fmla="*/ 8 w 50"/>
                <a:gd name="T49" fmla="*/ 29 h 46"/>
                <a:gd name="T50" fmla="*/ 6 w 50"/>
                <a:gd name="T51" fmla="*/ 31 h 46"/>
                <a:gd name="T52" fmla="*/ 6 w 50"/>
                <a:gd name="T53" fmla="*/ 44 h 46"/>
                <a:gd name="T54" fmla="*/ 3 w 50"/>
                <a:gd name="T55" fmla="*/ 46 h 46"/>
                <a:gd name="T56" fmla="*/ 3 w 50"/>
                <a:gd name="T57" fmla="*/ 46 h 46"/>
                <a:gd name="T58" fmla="*/ 0 w 50"/>
                <a:gd name="T59" fmla="*/ 44 h 46"/>
                <a:gd name="T60" fmla="*/ 0 w 50"/>
                <a:gd name="T61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46">
                  <a:moveTo>
                    <a:pt x="32" y="24"/>
                  </a:moveTo>
                  <a:cubicBezTo>
                    <a:pt x="42" y="24"/>
                    <a:pt x="44" y="22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4" y="7"/>
                    <a:pt x="42" y="5"/>
                    <a:pt x="31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5"/>
                    <a:pt x="6" y="6"/>
                    <a:pt x="6" y="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7" y="24"/>
                    <a:pt x="8" y="24"/>
                  </a:cubicBezTo>
                  <a:lnTo>
                    <a:pt x="32" y="24"/>
                  </a:lnTo>
                  <a:close/>
                  <a:moveTo>
                    <a:pt x="0" y="7"/>
                  </a:moveTo>
                  <a:cubicBezTo>
                    <a:pt x="0" y="3"/>
                    <a:pt x="2" y="0"/>
                    <a:pt x="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7" y="0"/>
                    <a:pt x="50" y="3"/>
                    <a:pt x="50" y="1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20"/>
                    <a:pt x="49" y="23"/>
                    <a:pt x="46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7"/>
                    <a:pt x="44" y="27"/>
                    <a:pt x="46" y="28"/>
                  </a:cubicBezTo>
                  <a:cubicBezTo>
                    <a:pt x="49" y="29"/>
                    <a:pt x="50" y="31"/>
                    <a:pt x="50" y="3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5"/>
                    <a:pt x="49" y="46"/>
                    <a:pt x="48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5" y="46"/>
                    <a:pt x="44" y="45"/>
                    <a:pt x="44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4" y="31"/>
                    <a:pt x="43" y="29"/>
                    <a:pt x="3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6" y="30"/>
                    <a:pt x="6" y="31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5" y="46"/>
                    <a:pt x="3" y="46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37">
              <a:extLst>
                <a:ext uri="{FF2B5EF4-FFF2-40B4-BE49-F238E27FC236}">
                  <a16:creationId xmlns:a16="http://schemas.microsoft.com/office/drawing/2014/main" id="{74E1C120-6F3B-4A2A-B610-122EA6968C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9509" y="4858998"/>
              <a:ext cx="112666" cy="103830"/>
            </a:xfrm>
            <a:custGeom>
              <a:avLst/>
              <a:gdLst>
                <a:gd name="T0" fmla="*/ 33 w 51"/>
                <a:gd name="T1" fmla="*/ 41 h 47"/>
                <a:gd name="T2" fmla="*/ 45 w 51"/>
                <a:gd name="T3" fmla="*/ 34 h 47"/>
                <a:gd name="T4" fmla="*/ 45 w 51"/>
                <a:gd name="T5" fmla="*/ 32 h 47"/>
                <a:gd name="T6" fmla="*/ 34 w 51"/>
                <a:gd name="T7" fmla="*/ 25 h 47"/>
                <a:gd name="T8" fmla="*/ 17 w 51"/>
                <a:gd name="T9" fmla="*/ 25 h 47"/>
                <a:gd name="T10" fmla="*/ 1 w 51"/>
                <a:gd name="T11" fmla="*/ 13 h 47"/>
                <a:gd name="T12" fmla="*/ 1 w 51"/>
                <a:gd name="T13" fmla="*/ 12 h 47"/>
                <a:gd name="T14" fmla="*/ 19 w 51"/>
                <a:gd name="T15" fmla="*/ 0 h 47"/>
                <a:gd name="T16" fmla="*/ 37 w 51"/>
                <a:gd name="T17" fmla="*/ 0 h 47"/>
                <a:gd name="T18" fmla="*/ 49 w 51"/>
                <a:gd name="T19" fmla="*/ 3 h 47"/>
                <a:gd name="T20" fmla="*/ 49 w 51"/>
                <a:gd name="T21" fmla="*/ 3 h 47"/>
                <a:gd name="T22" fmla="*/ 47 w 51"/>
                <a:gd name="T23" fmla="*/ 5 h 47"/>
                <a:gd name="T24" fmla="*/ 19 w 51"/>
                <a:gd name="T25" fmla="*/ 5 h 47"/>
                <a:gd name="T26" fmla="*/ 7 w 51"/>
                <a:gd name="T27" fmla="*/ 13 h 47"/>
                <a:gd name="T28" fmla="*/ 7 w 51"/>
                <a:gd name="T29" fmla="*/ 14 h 47"/>
                <a:gd name="T30" fmla="*/ 18 w 51"/>
                <a:gd name="T31" fmla="*/ 20 h 47"/>
                <a:gd name="T32" fmla="*/ 35 w 51"/>
                <a:gd name="T33" fmla="*/ 20 h 47"/>
                <a:gd name="T34" fmla="*/ 51 w 51"/>
                <a:gd name="T35" fmla="*/ 32 h 47"/>
                <a:gd name="T36" fmla="*/ 51 w 51"/>
                <a:gd name="T37" fmla="*/ 34 h 47"/>
                <a:gd name="T38" fmla="*/ 32 w 51"/>
                <a:gd name="T39" fmla="*/ 47 h 47"/>
                <a:gd name="T40" fmla="*/ 11 w 51"/>
                <a:gd name="T41" fmla="*/ 47 h 47"/>
                <a:gd name="T42" fmla="*/ 0 w 51"/>
                <a:gd name="T43" fmla="*/ 44 h 47"/>
                <a:gd name="T44" fmla="*/ 0 w 51"/>
                <a:gd name="T45" fmla="*/ 43 h 47"/>
                <a:gd name="T46" fmla="*/ 2 w 51"/>
                <a:gd name="T47" fmla="*/ 41 h 47"/>
                <a:gd name="T48" fmla="*/ 33 w 51"/>
                <a:gd name="T49" fmla="*/ 4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47">
                  <a:moveTo>
                    <a:pt x="33" y="41"/>
                  </a:moveTo>
                  <a:cubicBezTo>
                    <a:pt x="42" y="41"/>
                    <a:pt x="45" y="40"/>
                    <a:pt x="45" y="34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27"/>
                    <a:pt x="42" y="25"/>
                    <a:pt x="34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4" y="25"/>
                    <a:pt x="1" y="21"/>
                    <a:pt x="1" y="13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3"/>
                    <a:pt x="6" y="0"/>
                    <a:pt x="19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8" y="0"/>
                    <a:pt x="49" y="1"/>
                    <a:pt x="49" y="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4"/>
                    <a:pt x="48" y="5"/>
                    <a:pt x="4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0" y="5"/>
                    <a:pt x="7" y="7"/>
                    <a:pt x="7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8"/>
                    <a:pt x="10" y="20"/>
                    <a:pt x="18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8" y="20"/>
                    <a:pt x="51" y="24"/>
                    <a:pt x="51" y="32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44"/>
                    <a:pt x="47" y="47"/>
                    <a:pt x="3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" y="47"/>
                    <a:pt x="0" y="46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lnTo>
                    <a:pt x="33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" name="Freeform 21">
              <a:extLst>
                <a:ext uri="{FF2B5EF4-FFF2-40B4-BE49-F238E27FC236}">
                  <a16:creationId xmlns:a16="http://schemas.microsoft.com/office/drawing/2014/main" id="{93DE9D35-0D9B-4759-A460-BDC8A34BFA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914424" y="4277994"/>
              <a:ext cx="390071" cy="415734"/>
            </a:xfrm>
            <a:custGeom>
              <a:avLst/>
              <a:gdLst>
                <a:gd name="T0" fmla="*/ 440 w 440"/>
                <a:gd name="T1" fmla="*/ 307 h 469"/>
                <a:gd name="T2" fmla="*/ 250 w 440"/>
                <a:gd name="T3" fmla="*/ 469 h 469"/>
                <a:gd name="T4" fmla="*/ 153 w 440"/>
                <a:gd name="T5" fmla="*/ 469 h 469"/>
                <a:gd name="T6" fmla="*/ 0 w 440"/>
                <a:gd name="T7" fmla="*/ 345 h 469"/>
                <a:gd name="T8" fmla="*/ 0 w 440"/>
                <a:gd name="T9" fmla="*/ 34 h 469"/>
                <a:gd name="T10" fmla="*/ 32 w 440"/>
                <a:gd name="T11" fmla="*/ 0 h 469"/>
                <a:gd name="T12" fmla="*/ 63 w 440"/>
                <a:gd name="T13" fmla="*/ 0 h 469"/>
                <a:gd name="T14" fmla="*/ 95 w 440"/>
                <a:gd name="T15" fmla="*/ 35 h 469"/>
                <a:gd name="T16" fmla="*/ 95 w 440"/>
                <a:gd name="T17" fmla="*/ 108 h 469"/>
                <a:gd name="T18" fmla="*/ 143 w 440"/>
                <a:gd name="T19" fmla="*/ 135 h 469"/>
                <a:gd name="T20" fmla="*/ 250 w 440"/>
                <a:gd name="T21" fmla="*/ 135 h 469"/>
                <a:gd name="T22" fmla="*/ 440 w 440"/>
                <a:gd name="T23" fmla="*/ 296 h 469"/>
                <a:gd name="T24" fmla="*/ 440 w 440"/>
                <a:gd name="T25" fmla="*/ 307 h 469"/>
                <a:gd name="T26" fmla="*/ 345 w 440"/>
                <a:gd name="T27" fmla="*/ 296 h 469"/>
                <a:gd name="T28" fmla="*/ 230 w 440"/>
                <a:gd name="T29" fmla="*/ 201 h 469"/>
                <a:gd name="T30" fmla="*/ 174 w 440"/>
                <a:gd name="T31" fmla="*/ 201 h 469"/>
                <a:gd name="T32" fmla="*/ 93 w 440"/>
                <a:gd name="T33" fmla="*/ 272 h 469"/>
                <a:gd name="T34" fmla="*/ 93 w 440"/>
                <a:gd name="T35" fmla="*/ 323 h 469"/>
                <a:gd name="T36" fmla="*/ 193 w 440"/>
                <a:gd name="T37" fmla="*/ 402 h 469"/>
                <a:gd name="T38" fmla="*/ 229 w 440"/>
                <a:gd name="T39" fmla="*/ 402 h 469"/>
                <a:gd name="T40" fmla="*/ 345 w 440"/>
                <a:gd name="T41" fmla="*/ 307 h 469"/>
                <a:gd name="T42" fmla="*/ 345 w 440"/>
                <a:gd name="T43" fmla="*/ 29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0" h="469">
                  <a:moveTo>
                    <a:pt x="440" y="307"/>
                  </a:moveTo>
                  <a:cubicBezTo>
                    <a:pt x="440" y="443"/>
                    <a:pt x="404" y="469"/>
                    <a:pt x="250" y="469"/>
                  </a:cubicBezTo>
                  <a:cubicBezTo>
                    <a:pt x="153" y="469"/>
                    <a:pt x="153" y="469"/>
                    <a:pt x="153" y="469"/>
                  </a:cubicBezTo>
                  <a:cubicBezTo>
                    <a:pt x="36" y="469"/>
                    <a:pt x="0" y="427"/>
                    <a:pt x="0" y="3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4" y="0"/>
                    <a:pt x="95" y="14"/>
                    <a:pt x="95" y="35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5" y="131"/>
                    <a:pt x="102" y="135"/>
                    <a:pt x="143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402" y="135"/>
                    <a:pt x="440" y="159"/>
                    <a:pt x="440" y="296"/>
                  </a:cubicBezTo>
                  <a:lnTo>
                    <a:pt x="440" y="307"/>
                  </a:lnTo>
                  <a:close/>
                  <a:moveTo>
                    <a:pt x="345" y="296"/>
                  </a:moveTo>
                  <a:cubicBezTo>
                    <a:pt x="345" y="214"/>
                    <a:pt x="330" y="201"/>
                    <a:pt x="230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06" y="201"/>
                    <a:pt x="93" y="212"/>
                    <a:pt x="93" y="272"/>
                  </a:cubicBezTo>
                  <a:cubicBezTo>
                    <a:pt x="93" y="323"/>
                    <a:pt x="93" y="323"/>
                    <a:pt x="93" y="323"/>
                  </a:cubicBezTo>
                  <a:cubicBezTo>
                    <a:pt x="93" y="386"/>
                    <a:pt x="111" y="402"/>
                    <a:pt x="193" y="402"/>
                  </a:cubicBezTo>
                  <a:cubicBezTo>
                    <a:pt x="229" y="402"/>
                    <a:pt x="229" y="402"/>
                    <a:pt x="229" y="402"/>
                  </a:cubicBezTo>
                  <a:cubicBezTo>
                    <a:pt x="330" y="402"/>
                    <a:pt x="345" y="388"/>
                    <a:pt x="345" y="307"/>
                  </a:cubicBezTo>
                  <a:lnTo>
                    <a:pt x="345" y="29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" name="Freeform 22">
              <a:extLst>
                <a:ext uri="{FF2B5EF4-FFF2-40B4-BE49-F238E27FC236}">
                  <a16:creationId xmlns:a16="http://schemas.microsoft.com/office/drawing/2014/main" id="{A9615915-DE22-45D5-AD27-B8019BAF1ED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394313" y="4398608"/>
              <a:ext cx="374673" cy="295120"/>
            </a:xfrm>
            <a:custGeom>
              <a:avLst/>
              <a:gdLst>
                <a:gd name="T0" fmla="*/ 363 w 422"/>
                <a:gd name="T1" fmla="*/ 188 h 334"/>
                <a:gd name="T2" fmla="*/ 122 w 422"/>
                <a:gd name="T3" fmla="*/ 188 h 334"/>
                <a:gd name="T4" fmla="*/ 92 w 422"/>
                <a:gd name="T5" fmla="*/ 208 h 334"/>
                <a:gd name="T6" fmla="*/ 214 w 422"/>
                <a:gd name="T7" fmla="*/ 265 h 334"/>
                <a:gd name="T8" fmla="*/ 384 w 422"/>
                <a:gd name="T9" fmla="*/ 265 h 334"/>
                <a:gd name="T10" fmla="*/ 415 w 422"/>
                <a:gd name="T11" fmla="*/ 291 h 334"/>
                <a:gd name="T12" fmla="*/ 415 w 422"/>
                <a:gd name="T13" fmla="*/ 299 h 334"/>
                <a:gd name="T14" fmla="*/ 270 w 422"/>
                <a:gd name="T15" fmla="*/ 334 h 334"/>
                <a:gd name="T16" fmla="*/ 211 w 422"/>
                <a:gd name="T17" fmla="*/ 334 h 334"/>
                <a:gd name="T18" fmla="*/ 0 w 422"/>
                <a:gd name="T19" fmla="*/ 168 h 334"/>
                <a:gd name="T20" fmla="*/ 0 w 422"/>
                <a:gd name="T21" fmla="*/ 162 h 334"/>
                <a:gd name="T22" fmla="*/ 199 w 422"/>
                <a:gd name="T23" fmla="*/ 0 h 334"/>
                <a:gd name="T24" fmla="*/ 220 w 422"/>
                <a:gd name="T25" fmla="*/ 0 h 334"/>
                <a:gd name="T26" fmla="*/ 422 w 422"/>
                <a:gd name="T27" fmla="*/ 133 h 334"/>
                <a:gd name="T28" fmla="*/ 363 w 422"/>
                <a:gd name="T29" fmla="*/ 188 h 334"/>
                <a:gd name="T30" fmla="*/ 214 w 422"/>
                <a:gd name="T31" fmla="*/ 61 h 334"/>
                <a:gd name="T32" fmla="*/ 206 w 422"/>
                <a:gd name="T33" fmla="*/ 61 h 334"/>
                <a:gd name="T34" fmla="*/ 93 w 422"/>
                <a:gd name="T35" fmla="*/ 116 h 334"/>
                <a:gd name="T36" fmla="*/ 118 w 422"/>
                <a:gd name="T37" fmla="*/ 133 h 334"/>
                <a:gd name="T38" fmla="*/ 307 w 422"/>
                <a:gd name="T39" fmla="*/ 133 h 334"/>
                <a:gd name="T40" fmla="*/ 332 w 422"/>
                <a:gd name="T41" fmla="*/ 114 h 334"/>
                <a:gd name="T42" fmla="*/ 214 w 422"/>
                <a:gd name="T43" fmla="*/ 6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2" h="334">
                  <a:moveTo>
                    <a:pt x="363" y="188"/>
                  </a:moveTo>
                  <a:cubicBezTo>
                    <a:pt x="122" y="188"/>
                    <a:pt x="122" y="188"/>
                    <a:pt x="122" y="188"/>
                  </a:cubicBezTo>
                  <a:cubicBezTo>
                    <a:pt x="99" y="188"/>
                    <a:pt x="92" y="194"/>
                    <a:pt x="92" y="208"/>
                  </a:cubicBezTo>
                  <a:cubicBezTo>
                    <a:pt x="92" y="251"/>
                    <a:pt x="105" y="265"/>
                    <a:pt x="214" y="265"/>
                  </a:cubicBezTo>
                  <a:cubicBezTo>
                    <a:pt x="384" y="265"/>
                    <a:pt x="384" y="265"/>
                    <a:pt x="384" y="265"/>
                  </a:cubicBezTo>
                  <a:cubicBezTo>
                    <a:pt x="403" y="265"/>
                    <a:pt x="415" y="273"/>
                    <a:pt x="415" y="291"/>
                  </a:cubicBezTo>
                  <a:cubicBezTo>
                    <a:pt x="415" y="299"/>
                    <a:pt x="415" y="299"/>
                    <a:pt x="415" y="299"/>
                  </a:cubicBezTo>
                  <a:cubicBezTo>
                    <a:pt x="415" y="327"/>
                    <a:pt x="401" y="334"/>
                    <a:pt x="270" y="334"/>
                  </a:cubicBezTo>
                  <a:cubicBezTo>
                    <a:pt x="211" y="334"/>
                    <a:pt x="211" y="334"/>
                    <a:pt x="211" y="334"/>
                  </a:cubicBezTo>
                  <a:cubicBezTo>
                    <a:pt x="42" y="334"/>
                    <a:pt x="0" y="309"/>
                    <a:pt x="0" y="16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9"/>
                    <a:pt x="50" y="0"/>
                    <a:pt x="199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375" y="0"/>
                    <a:pt x="422" y="21"/>
                    <a:pt x="422" y="133"/>
                  </a:cubicBezTo>
                  <a:cubicBezTo>
                    <a:pt x="422" y="172"/>
                    <a:pt x="403" y="188"/>
                    <a:pt x="363" y="188"/>
                  </a:cubicBezTo>
                  <a:close/>
                  <a:moveTo>
                    <a:pt x="214" y="61"/>
                  </a:moveTo>
                  <a:cubicBezTo>
                    <a:pt x="206" y="61"/>
                    <a:pt x="206" y="61"/>
                    <a:pt x="206" y="61"/>
                  </a:cubicBezTo>
                  <a:cubicBezTo>
                    <a:pt x="113" y="61"/>
                    <a:pt x="93" y="77"/>
                    <a:pt x="93" y="116"/>
                  </a:cubicBezTo>
                  <a:cubicBezTo>
                    <a:pt x="93" y="127"/>
                    <a:pt x="96" y="133"/>
                    <a:pt x="118" y="133"/>
                  </a:cubicBezTo>
                  <a:cubicBezTo>
                    <a:pt x="307" y="133"/>
                    <a:pt x="307" y="133"/>
                    <a:pt x="307" y="133"/>
                  </a:cubicBezTo>
                  <a:cubicBezTo>
                    <a:pt x="329" y="133"/>
                    <a:pt x="332" y="126"/>
                    <a:pt x="332" y="114"/>
                  </a:cubicBezTo>
                  <a:cubicBezTo>
                    <a:pt x="332" y="78"/>
                    <a:pt x="316" y="61"/>
                    <a:pt x="214" y="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" name="Freeform 23">
              <a:extLst>
                <a:ext uri="{FF2B5EF4-FFF2-40B4-BE49-F238E27FC236}">
                  <a16:creationId xmlns:a16="http://schemas.microsoft.com/office/drawing/2014/main" id="{3990F763-0353-472C-AE36-93E905FDE2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636" y="4398608"/>
              <a:ext cx="320782" cy="292554"/>
            </a:xfrm>
            <a:custGeom>
              <a:avLst/>
              <a:gdLst>
                <a:gd name="T0" fmla="*/ 361 w 361"/>
                <a:gd name="T1" fmla="*/ 108 h 332"/>
                <a:gd name="T2" fmla="*/ 330 w 361"/>
                <a:gd name="T3" fmla="*/ 141 h 332"/>
                <a:gd name="T4" fmla="*/ 306 w 361"/>
                <a:gd name="T5" fmla="*/ 141 h 332"/>
                <a:gd name="T6" fmla="*/ 273 w 361"/>
                <a:gd name="T7" fmla="*/ 113 h 332"/>
                <a:gd name="T8" fmla="*/ 202 w 361"/>
                <a:gd name="T9" fmla="*/ 67 h 332"/>
                <a:gd name="T10" fmla="*/ 134 w 361"/>
                <a:gd name="T11" fmla="*/ 67 h 332"/>
                <a:gd name="T12" fmla="*/ 95 w 361"/>
                <a:gd name="T13" fmla="*/ 101 h 332"/>
                <a:gd name="T14" fmla="*/ 95 w 361"/>
                <a:gd name="T15" fmla="*/ 298 h 332"/>
                <a:gd name="T16" fmla="*/ 64 w 361"/>
                <a:gd name="T17" fmla="*/ 332 h 332"/>
                <a:gd name="T18" fmla="*/ 32 w 361"/>
                <a:gd name="T19" fmla="*/ 332 h 332"/>
                <a:gd name="T20" fmla="*/ 0 w 361"/>
                <a:gd name="T21" fmla="*/ 298 h 332"/>
                <a:gd name="T22" fmla="*/ 0 w 361"/>
                <a:gd name="T23" fmla="*/ 71 h 332"/>
                <a:gd name="T24" fmla="*/ 84 w 361"/>
                <a:gd name="T25" fmla="*/ 0 h 332"/>
                <a:gd name="T26" fmla="*/ 231 w 361"/>
                <a:gd name="T27" fmla="*/ 0 h 332"/>
                <a:gd name="T28" fmla="*/ 361 w 361"/>
                <a:gd name="T29" fmla="*/ 101 h 332"/>
                <a:gd name="T30" fmla="*/ 361 w 361"/>
                <a:gd name="T31" fmla="*/ 10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332">
                  <a:moveTo>
                    <a:pt x="361" y="108"/>
                  </a:moveTo>
                  <a:cubicBezTo>
                    <a:pt x="361" y="127"/>
                    <a:pt x="351" y="141"/>
                    <a:pt x="330" y="141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284" y="141"/>
                    <a:pt x="275" y="131"/>
                    <a:pt x="273" y="113"/>
                  </a:cubicBezTo>
                  <a:cubicBezTo>
                    <a:pt x="270" y="80"/>
                    <a:pt x="261" y="67"/>
                    <a:pt x="202" y="67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08" y="67"/>
                    <a:pt x="95" y="78"/>
                    <a:pt x="95" y="101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5" y="319"/>
                    <a:pt x="85" y="332"/>
                    <a:pt x="64" y="332"/>
                  </a:cubicBezTo>
                  <a:cubicBezTo>
                    <a:pt x="32" y="332"/>
                    <a:pt x="32" y="332"/>
                    <a:pt x="32" y="332"/>
                  </a:cubicBezTo>
                  <a:cubicBezTo>
                    <a:pt x="11" y="332"/>
                    <a:pt x="0" y="319"/>
                    <a:pt x="0" y="29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27"/>
                    <a:pt x="18" y="0"/>
                    <a:pt x="84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321" y="0"/>
                    <a:pt x="361" y="28"/>
                    <a:pt x="361" y="101"/>
                  </a:cubicBezTo>
                  <a:lnTo>
                    <a:pt x="361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" name="Freeform 24">
              <a:extLst>
                <a:ext uri="{FF2B5EF4-FFF2-40B4-BE49-F238E27FC236}">
                  <a16:creationId xmlns:a16="http://schemas.microsoft.com/office/drawing/2014/main" id="{AF5F08FE-AB92-497D-AFB8-1EC8BC83D6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6283" y="4277994"/>
              <a:ext cx="82120" cy="413168"/>
            </a:xfrm>
            <a:custGeom>
              <a:avLst/>
              <a:gdLst>
                <a:gd name="T0" fmla="*/ 94 w 94"/>
                <a:gd name="T1" fmla="*/ 433 h 467"/>
                <a:gd name="T2" fmla="*/ 63 w 94"/>
                <a:gd name="T3" fmla="*/ 467 h 467"/>
                <a:gd name="T4" fmla="*/ 32 w 94"/>
                <a:gd name="T5" fmla="*/ 467 h 467"/>
                <a:gd name="T6" fmla="*/ 0 w 94"/>
                <a:gd name="T7" fmla="*/ 432 h 467"/>
                <a:gd name="T8" fmla="*/ 0 w 94"/>
                <a:gd name="T9" fmla="*/ 34 h 467"/>
                <a:gd name="T10" fmla="*/ 31 w 94"/>
                <a:gd name="T11" fmla="*/ 0 h 467"/>
                <a:gd name="T12" fmla="*/ 62 w 94"/>
                <a:gd name="T13" fmla="*/ 0 h 467"/>
                <a:gd name="T14" fmla="*/ 94 w 94"/>
                <a:gd name="T15" fmla="*/ 35 h 467"/>
                <a:gd name="T16" fmla="*/ 94 w 94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67">
                  <a:moveTo>
                    <a:pt x="94" y="433"/>
                  </a:moveTo>
                  <a:cubicBezTo>
                    <a:pt x="94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3" y="0"/>
                    <a:pt x="94" y="14"/>
                    <a:pt x="94" y="35"/>
                  </a:cubicBezTo>
                  <a:lnTo>
                    <a:pt x="94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" name="Freeform 25">
              <a:extLst>
                <a:ext uri="{FF2B5EF4-FFF2-40B4-BE49-F238E27FC236}">
                  <a16:creationId xmlns:a16="http://schemas.microsoft.com/office/drawing/2014/main" id="{A8A186C5-426E-4CE0-84FE-09477FB2FB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6451" y="4277994"/>
              <a:ext cx="84686" cy="413168"/>
            </a:xfrm>
            <a:custGeom>
              <a:avLst/>
              <a:gdLst>
                <a:gd name="T0" fmla="*/ 95 w 95"/>
                <a:gd name="T1" fmla="*/ 433 h 467"/>
                <a:gd name="T2" fmla="*/ 63 w 95"/>
                <a:gd name="T3" fmla="*/ 467 h 467"/>
                <a:gd name="T4" fmla="*/ 32 w 95"/>
                <a:gd name="T5" fmla="*/ 467 h 467"/>
                <a:gd name="T6" fmla="*/ 0 w 95"/>
                <a:gd name="T7" fmla="*/ 432 h 467"/>
                <a:gd name="T8" fmla="*/ 0 w 95"/>
                <a:gd name="T9" fmla="*/ 34 h 467"/>
                <a:gd name="T10" fmla="*/ 32 w 95"/>
                <a:gd name="T11" fmla="*/ 0 h 467"/>
                <a:gd name="T12" fmla="*/ 62 w 95"/>
                <a:gd name="T13" fmla="*/ 0 h 467"/>
                <a:gd name="T14" fmla="*/ 95 w 95"/>
                <a:gd name="T15" fmla="*/ 35 h 467"/>
                <a:gd name="T16" fmla="*/ 95 w 95"/>
                <a:gd name="T17" fmla="*/ 43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67">
                  <a:moveTo>
                    <a:pt x="95" y="433"/>
                  </a:moveTo>
                  <a:cubicBezTo>
                    <a:pt x="95" y="454"/>
                    <a:pt x="84" y="467"/>
                    <a:pt x="63" y="467"/>
                  </a:cubicBezTo>
                  <a:cubicBezTo>
                    <a:pt x="32" y="467"/>
                    <a:pt x="32" y="467"/>
                    <a:pt x="32" y="467"/>
                  </a:cubicBezTo>
                  <a:cubicBezTo>
                    <a:pt x="11" y="467"/>
                    <a:pt x="0" y="453"/>
                    <a:pt x="0" y="43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3"/>
                    <a:pt x="10" y="0"/>
                    <a:pt x="3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84" y="0"/>
                    <a:pt x="95" y="14"/>
                    <a:pt x="95" y="35"/>
                  </a:cubicBezTo>
                  <a:lnTo>
                    <a:pt x="95" y="4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56DA0E7E-25C9-4A2E-949B-19417F345D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13787" y="4398608"/>
              <a:ext cx="372107" cy="295120"/>
            </a:xfrm>
            <a:custGeom>
              <a:avLst/>
              <a:gdLst>
                <a:gd name="T0" fmla="*/ 421 w 421"/>
                <a:gd name="T1" fmla="*/ 232 h 334"/>
                <a:gd name="T2" fmla="*/ 253 w 421"/>
                <a:gd name="T3" fmla="*/ 334 h 334"/>
                <a:gd name="T4" fmla="*/ 136 w 421"/>
                <a:gd name="T5" fmla="*/ 334 h 334"/>
                <a:gd name="T6" fmla="*/ 0 w 421"/>
                <a:gd name="T7" fmla="*/ 297 h 334"/>
                <a:gd name="T8" fmla="*/ 0 w 421"/>
                <a:gd name="T9" fmla="*/ 291 h 334"/>
                <a:gd name="T10" fmla="*/ 31 w 421"/>
                <a:gd name="T11" fmla="*/ 268 h 334"/>
                <a:gd name="T12" fmla="*/ 253 w 421"/>
                <a:gd name="T13" fmla="*/ 268 h 334"/>
                <a:gd name="T14" fmla="*/ 331 w 421"/>
                <a:gd name="T15" fmla="*/ 236 h 334"/>
                <a:gd name="T16" fmla="*/ 331 w 421"/>
                <a:gd name="T17" fmla="*/ 230 h 334"/>
                <a:gd name="T18" fmla="*/ 208 w 421"/>
                <a:gd name="T19" fmla="*/ 197 h 334"/>
                <a:gd name="T20" fmla="*/ 7 w 421"/>
                <a:gd name="T21" fmla="*/ 107 h 334"/>
                <a:gd name="T22" fmla="*/ 7 w 421"/>
                <a:gd name="T23" fmla="*/ 98 h 334"/>
                <a:gd name="T24" fmla="*/ 175 w 421"/>
                <a:gd name="T25" fmla="*/ 0 h 334"/>
                <a:gd name="T26" fmla="*/ 259 w 421"/>
                <a:gd name="T27" fmla="*/ 0 h 334"/>
                <a:gd name="T28" fmla="*/ 408 w 421"/>
                <a:gd name="T29" fmla="*/ 35 h 334"/>
                <a:gd name="T30" fmla="*/ 408 w 421"/>
                <a:gd name="T31" fmla="*/ 41 h 334"/>
                <a:gd name="T32" fmla="*/ 375 w 421"/>
                <a:gd name="T33" fmla="*/ 66 h 334"/>
                <a:gd name="T34" fmla="*/ 160 w 421"/>
                <a:gd name="T35" fmla="*/ 66 h 334"/>
                <a:gd name="T36" fmla="*/ 98 w 421"/>
                <a:gd name="T37" fmla="*/ 94 h 334"/>
                <a:gd name="T38" fmla="*/ 98 w 421"/>
                <a:gd name="T39" fmla="*/ 99 h 334"/>
                <a:gd name="T40" fmla="*/ 218 w 421"/>
                <a:gd name="T41" fmla="*/ 131 h 334"/>
                <a:gd name="T42" fmla="*/ 421 w 421"/>
                <a:gd name="T43" fmla="*/ 225 h 334"/>
                <a:gd name="T44" fmla="*/ 421 w 421"/>
                <a:gd name="T45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1" h="334">
                  <a:moveTo>
                    <a:pt x="421" y="232"/>
                  </a:moveTo>
                  <a:cubicBezTo>
                    <a:pt x="421" y="307"/>
                    <a:pt x="384" y="334"/>
                    <a:pt x="253" y="334"/>
                  </a:cubicBezTo>
                  <a:cubicBezTo>
                    <a:pt x="136" y="334"/>
                    <a:pt x="136" y="334"/>
                    <a:pt x="136" y="334"/>
                  </a:cubicBezTo>
                  <a:cubicBezTo>
                    <a:pt x="9" y="334"/>
                    <a:pt x="0" y="325"/>
                    <a:pt x="0" y="297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75"/>
                    <a:pt x="11" y="268"/>
                    <a:pt x="31" y="268"/>
                  </a:cubicBezTo>
                  <a:cubicBezTo>
                    <a:pt x="253" y="268"/>
                    <a:pt x="253" y="268"/>
                    <a:pt x="253" y="268"/>
                  </a:cubicBezTo>
                  <a:cubicBezTo>
                    <a:pt x="320" y="268"/>
                    <a:pt x="331" y="260"/>
                    <a:pt x="331" y="236"/>
                  </a:cubicBezTo>
                  <a:cubicBezTo>
                    <a:pt x="331" y="230"/>
                    <a:pt x="331" y="230"/>
                    <a:pt x="331" y="230"/>
                  </a:cubicBezTo>
                  <a:cubicBezTo>
                    <a:pt x="331" y="203"/>
                    <a:pt x="322" y="197"/>
                    <a:pt x="208" y="197"/>
                  </a:cubicBezTo>
                  <a:cubicBezTo>
                    <a:pt x="34" y="197"/>
                    <a:pt x="7" y="179"/>
                    <a:pt x="7" y="107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24"/>
                    <a:pt x="44" y="0"/>
                    <a:pt x="175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389" y="0"/>
                    <a:pt x="408" y="8"/>
                    <a:pt x="408" y="35"/>
                  </a:cubicBezTo>
                  <a:cubicBezTo>
                    <a:pt x="408" y="41"/>
                    <a:pt x="408" y="41"/>
                    <a:pt x="408" y="41"/>
                  </a:cubicBezTo>
                  <a:cubicBezTo>
                    <a:pt x="408" y="59"/>
                    <a:pt x="395" y="66"/>
                    <a:pt x="375" y="66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10" y="66"/>
                    <a:pt x="98" y="76"/>
                    <a:pt x="98" y="94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25"/>
                    <a:pt x="108" y="131"/>
                    <a:pt x="218" y="131"/>
                  </a:cubicBezTo>
                  <a:cubicBezTo>
                    <a:pt x="386" y="131"/>
                    <a:pt x="421" y="145"/>
                    <a:pt x="421" y="225"/>
                  </a:cubicBezTo>
                  <a:lnTo>
                    <a:pt x="421" y="2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0" name="Freeform 27">
              <a:extLst>
                <a:ext uri="{FF2B5EF4-FFF2-40B4-BE49-F238E27FC236}">
                  <a16:creationId xmlns:a16="http://schemas.microsoft.com/office/drawing/2014/main" id="{5C2ABF60-BE4E-495C-84D3-C39DD1F882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51694" y="4393476"/>
              <a:ext cx="195035" cy="192469"/>
            </a:xfrm>
            <a:custGeom>
              <a:avLst/>
              <a:gdLst>
                <a:gd name="T0" fmla="*/ 83 w 219"/>
                <a:gd name="T1" fmla="*/ 203 h 219"/>
                <a:gd name="T2" fmla="*/ 37 w 219"/>
                <a:gd name="T3" fmla="*/ 204 h 219"/>
                <a:gd name="T4" fmla="*/ 15 w 219"/>
                <a:gd name="T5" fmla="*/ 182 h 219"/>
                <a:gd name="T6" fmla="*/ 17 w 219"/>
                <a:gd name="T7" fmla="*/ 135 h 219"/>
                <a:gd name="T8" fmla="*/ 136 w 219"/>
                <a:gd name="T9" fmla="*/ 16 h 219"/>
                <a:gd name="T10" fmla="*/ 182 w 219"/>
                <a:gd name="T11" fmla="*/ 15 h 219"/>
                <a:gd name="T12" fmla="*/ 204 w 219"/>
                <a:gd name="T13" fmla="*/ 37 h 219"/>
                <a:gd name="T14" fmla="*/ 202 w 219"/>
                <a:gd name="T15" fmla="*/ 84 h 219"/>
                <a:gd name="T16" fmla="*/ 83 w 219"/>
                <a:gd name="T17" fmla="*/ 20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19">
                  <a:moveTo>
                    <a:pt x="83" y="203"/>
                  </a:moveTo>
                  <a:cubicBezTo>
                    <a:pt x="69" y="217"/>
                    <a:pt x="52" y="219"/>
                    <a:pt x="37" y="204"/>
                  </a:cubicBezTo>
                  <a:cubicBezTo>
                    <a:pt x="15" y="182"/>
                    <a:pt x="15" y="182"/>
                    <a:pt x="15" y="182"/>
                  </a:cubicBezTo>
                  <a:cubicBezTo>
                    <a:pt x="0" y="167"/>
                    <a:pt x="2" y="150"/>
                    <a:pt x="17" y="135"/>
                  </a:cubicBezTo>
                  <a:cubicBezTo>
                    <a:pt x="136" y="16"/>
                    <a:pt x="136" y="16"/>
                    <a:pt x="136" y="16"/>
                  </a:cubicBezTo>
                  <a:cubicBezTo>
                    <a:pt x="151" y="2"/>
                    <a:pt x="167" y="0"/>
                    <a:pt x="182" y="15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9" y="52"/>
                    <a:pt x="217" y="69"/>
                    <a:pt x="202" y="84"/>
                  </a:cubicBezTo>
                  <a:lnTo>
                    <a:pt x="83" y="2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" name="Freeform 28">
              <a:extLst>
                <a:ext uri="{FF2B5EF4-FFF2-40B4-BE49-F238E27FC236}">
                  <a16:creationId xmlns:a16="http://schemas.microsoft.com/office/drawing/2014/main" id="{CE2C13A4-DE97-4C2E-894E-61ECF06AF53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177021" y="4390909"/>
              <a:ext cx="372107" cy="569710"/>
            </a:xfrm>
            <a:custGeom>
              <a:avLst/>
              <a:gdLst>
                <a:gd name="T0" fmla="*/ 294 w 420"/>
                <a:gd name="T1" fmla="*/ 282 h 644"/>
                <a:gd name="T2" fmla="*/ 95 w 420"/>
                <a:gd name="T3" fmla="*/ 83 h 644"/>
                <a:gd name="T4" fmla="*/ 94 w 420"/>
                <a:gd name="T5" fmla="*/ 37 h 644"/>
                <a:gd name="T6" fmla="*/ 115 w 420"/>
                <a:gd name="T7" fmla="*/ 15 h 644"/>
                <a:gd name="T8" fmla="*/ 163 w 420"/>
                <a:gd name="T9" fmla="*/ 17 h 644"/>
                <a:gd name="T10" fmla="*/ 404 w 420"/>
                <a:gd name="T11" fmla="*/ 258 h 644"/>
                <a:gd name="T12" fmla="*/ 405 w 420"/>
                <a:gd name="T13" fmla="*/ 304 h 644"/>
                <a:gd name="T14" fmla="*/ 294 w 420"/>
                <a:gd name="T15" fmla="*/ 282 h 644"/>
                <a:gd name="T16" fmla="*/ 17 w 420"/>
                <a:gd name="T17" fmla="*/ 560 h 644"/>
                <a:gd name="T18" fmla="*/ 15 w 420"/>
                <a:gd name="T19" fmla="*/ 607 h 644"/>
                <a:gd name="T20" fmla="*/ 37 w 420"/>
                <a:gd name="T21" fmla="*/ 629 h 644"/>
                <a:gd name="T22" fmla="*/ 83 w 420"/>
                <a:gd name="T23" fmla="*/ 627 h 644"/>
                <a:gd name="T24" fmla="*/ 405 w 420"/>
                <a:gd name="T25" fmla="*/ 3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644">
                  <a:moveTo>
                    <a:pt x="294" y="282"/>
                  </a:moveTo>
                  <a:cubicBezTo>
                    <a:pt x="95" y="83"/>
                    <a:pt x="95" y="83"/>
                    <a:pt x="95" y="83"/>
                  </a:cubicBezTo>
                  <a:cubicBezTo>
                    <a:pt x="81" y="68"/>
                    <a:pt x="79" y="52"/>
                    <a:pt x="94" y="37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131" y="0"/>
                    <a:pt x="148" y="2"/>
                    <a:pt x="163" y="17"/>
                  </a:cubicBezTo>
                  <a:cubicBezTo>
                    <a:pt x="404" y="258"/>
                    <a:pt x="404" y="258"/>
                    <a:pt x="404" y="258"/>
                  </a:cubicBezTo>
                  <a:cubicBezTo>
                    <a:pt x="418" y="272"/>
                    <a:pt x="420" y="289"/>
                    <a:pt x="405" y="304"/>
                  </a:cubicBezTo>
                  <a:moveTo>
                    <a:pt x="294" y="282"/>
                  </a:moveTo>
                  <a:cubicBezTo>
                    <a:pt x="17" y="560"/>
                    <a:pt x="17" y="560"/>
                    <a:pt x="17" y="560"/>
                  </a:cubicBezTo>
                  <a:cubicBezTo>
                    <a:pt x="2" y="574"/>
                    <a:pt x="0" y="592"/>
                    <a:pt x="15" y="607"/>
                  </a:cubicBezTo>
                  <a:cubicBezTo>
                    <a:pt x="37" y="629"/>
                    <a:pt x="37" y="629"/>
                    <a:pt x="37" y="629"/>
                  </a:cubicBezTo>
                  <a:cubicBezTo>
                    <a:pt x="52" y="644"/>
                    <a:pt x="69" y="642"/>
                    <a:pt x="83" y="627"/>
                  </a:cubicBezTo>
                  <a:cubicBezTo>
                    <a:pt x="405" y="304"/>
                    <a:pt x="405" y="304"/>
                    <a:pt x="405" y="304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8503406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287">
          <p15:clr>
            <a:srgbClr val="FBAE40"/>
          </p15:clr>
        </p15:guide>
        <p15:guide id="2" orient="horz" pos="4156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395289" y="368300"/>
            <a:ext cx="11406187" cy="1008360"/>
          </a:xfrm>
        </p:spPr>
        <p:txBody>
          <a:bodyPr/>
          <a:lstStyle/>
          <a:p>
            <a:r>
              <a:rPr lang="de-DE" noProof="0"/>
              <a:t>Headline zweizeilig in CorpoA (Überschriften) 30 pt. </a:t>
            </a:r>
            <a:br>
              <a:rPr lang="de-DE" noProof="0"/>
            </a:br>
            <a:r>
              <a:rPr lang="de-DE" noProof="0"/>
              <a:t>Lorem ipsum dolor sit amet.</a:t>
            </a:r>
          </a:p>
        </p:txBody>
      </p:sp>
      <p:sp>
        <p:nvSpPr>
          <p:cNvPr id="12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95287" y="151202"/>
            <a:ext cx="5508000" cy="220274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1200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2pPr>
            <a:lvl3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3pPr>
            <a:lvl4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4pPr>
            <a:lvl5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5pPr>
            <a:lvl6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6pPr>
            <a:lvl7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7pPr>
            <a:lvl8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8pPr>
            <a:lvl9pPr marL="0" indent="0">
              <a:lnSpc>
                <a:spcPct val="100000"/>
              </a:lnSpc>
              <a:spcAft>
                <a:spcPts val="0"/>
              </a:spcAft>
              <a:buNone/>
              <a:defRPr sz="1200"/>
            </a:lvl9pPr>
          </a:lstStyle>
          <a:p>
            <a:pPr lvl="0"/>
            <a:r>
              <a:rPr lang="de-DE" noProof="0"/>
              <a:t>Optionale Kapitelüberschrift</a:t>
            </a: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46400" y="6552000"/>
            <a:ext cx="7848000" cy="306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marL="0" indent="0" algn="r">
              <a:spcBef>
                <a:spcPts val="0"/>
              </a:spcBef>
              <a:buFont typeface="+mj-lt"/>
              <a:buNone/>
              <a:defRPr sz="1000" b="0" i="0">
                <a:solidFill>
                  <a:schemeClr val="tx1"/>
                </a:solidFill>
                <a:latin typeface="+mn-lt"/>
              </a:defRPr>
            </a:lvl1pPr>
            <a:lvl2pPr marL="0" indent="0" algn="r">
              <a:spcBef>
                <a:spcPts val="0"/>
              </a:spcBef>
              <a:defRPr sz="1000"/>
            </a:lvl2pPr>
            <a:lvl3pPr marL="0" indent="0" algn="r">
              <a:spcBef>
                <a:spcPts val="0"/>
              </a:spcBef>
              <a:defRPr sz="1000"/>
            </a:lvl3pPr>
            <a:lvl4pPr marL="0" indent="0" algn="r">
              <a:spcBef>
                <a:spcPts val="0"/>
              </a:spcBef>
              <a:defRPr sz="1000"/>
            </a:lvl4pPr>
            <a:lvl5pPr marL="0" indent="0" algn="r">
              <a:spcBef>
                <a:spcPts val="0"/>
              </a:spcBef>
              <a:defRPr sz="1000"/>
            </a:lvl5pPr>
            <a:lvl6pPr marL="0" indent="0" algn="r">
              <a:spcBef>
                <a:spcPts val="0"/>
              </a:spcBef>
              <a:defRPr sz="1000"/>
            </a:lvl6pPr>
            <a:lvl7pPr marL="0" indent="0" algn="r">
              <a:spcBef>
                <a:spcPts val="0"/>
              </a:spcBef>
              <a:defRPr sz="1000"/>
            </a:lvl7pPr>
            <a:lvl8pPr marL="0" indent="0" algn="r">
              <a:spcBef>
                <a:spcPts val="0"/>
              </a:spcBef>
              <a:defRPr sz="1000"/>
            </a:lvl8pPr>
            <a:lvl9pPr marL="0" indent="0" algn="r">
              <a:spcBef>
                <a:spcPts val="0"/>
              </a:spcBef>
              <a:defRPr sz="1000"/>
            </a:lvl9pPr>
          </a:lstStyle>
          <a:p>
            <a:r>
              <a:rPr lang="en-US" noProof="0"/>
              <a:t>TOM20X - Recommendation | MS/M | October 2020</a:t>
            </a:r>
            <a:endParaRPr lang="de-DE" noProof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1484000" y="6552000"/>
            <a:ext cx="323999" cy="306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marL="0" indent="0" algn="r">
              <a:spcBef>
                <a:spcPts val="0"/>
              </a:spcBef>
              <a:buFont typeface="+mj-lt"/>
              <a:buNone/>
              <a:defRPr sz="1000" b="0" i="0">
                <a:solidFill>
                  <a:schemeClr val="tx1"/>
                </a:solidFill>
                <a:latin typeface="+mn-lt"/>
              </a:defRPr>
            </a:lvl1pPr>
            <a:lvl2pPr marL="0" indent="0" algn="l">
              <a:spcBef>
                <a:spcPts val="0"/>
              </a:spcBef>
              <a:defRPr sz="1000"/>
            </a:lvl2pPr>
            <a:lvl3pPr marL="0" indent="0" algn="l">
              <a:spcBef>
                <a:spcPts val="0"/>
              </a:spcBef>
              <a:defRPr sz="1000"/>
            </a:lvl3pPr>
            <a:lvl4pPr marL="0" indent="0" algn="l">
              <a:spcBef>
                <a:spcPts val="0"/>
              </a:spcBef>
              <a:defRPr sz="1000"/>
            </a:lvl4pPr>
            <a:lvl5pPr marL="0" indent="0" algn="l">
              <a:spcBef>
                <a:spcPts val="0"/>
              </a:spcBef>
              <a:defRPr sz="1000"/>
            </a:lvl5pPr>
            <a:lvl6pPr marL="0" indent="0" algn="l">
              <a:spcBef>
                <a:spcPts val="0"/>
              </a:spcBef>
              <a:defRPr sz="1000"/>
            </a:lvl6pPr>
            <a:lvl7pPr marL="0" indent="0" algn="l">
              <a:spcBef>
                <a:spcPts val="0"/>
              </a:spcBef>
              <a:defRPr sz="1000"/>
            </a:lvl7pPr>
            <a:lvl8pPr marL="0" indent="0" algn="l">
              <a:spcBef>
                <a:spcPts val="0"/>
              </a:spcBef>
              <a:defRPr sz="1000"/>
            </a:lvl8pPr>
            <a:lvl9pPr marL="0" indent="0" algn="l">
              <a:spcBef>
                <a:spcPts val="0"/>
              </a:spcBef>
              <a:defRPr sz="1000"/>
            </a:lvl9pPr>
          </a:lstStyle>
          <a:p>
            <a:fld id="{AD1D1349-391B-44DC-865F-5996B3E40F26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3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6973200" y="0"/>
            <a:ext cx="936000" cy="306000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                      </a:t>
            </a:r>
          </a:p>
        </p:txBody>
      </p:sp>
      <p:sp>
        <p:nvSpPr>
          <p:cNvPr id="14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7984800" y="0"/>
            <a:ext cx="1872000" cy="306000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                            </a:t>
            </a:r>
          </a:p>
        </p:txBody>
      </p:sp>
      <p:sp>
        <p:nvSpPr>
          <p:cNvPr id="18" name="Textplatzhalter 3"/>
          <p:cNvSpPr>
            <a:spLocks noGrp="1"/>
          </p:cNvSpPr>
          <p:nvPr>
            <p:ph type="body" sz="quarter" idx="19" hasCustomPrompt="1"/>
          </p:nvPr>
        </p:nvSpPr>
        <p:spPr>
          <a:xfrm>
            <a:off x="9928800" y="0"/>
            <a:ext cx="1872000" cy="306000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Aft>
                <a:spcPts val="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341243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3">
          <p15:clr>
            <a:srgbClr val="A4A3A4"/>
          </p15:clr>
        </p15:guide>
        <p15:guide id="2" pos="251">
          <p15:clr>
            <a:srgbClr val="A4A3A4"/>
          </p15:clr>
        </p15:guide>
        <p15:guide id="3" pos="7433">
          <p15:clr>
            <a:srgbClr val="A4A3A4"/>
          </p15:clr>
        </p15:guide>
        <p15:guide id="4" orient="horz" pos="951">
          <p15:clr>
            <a:srgbClr val="A4A3A4"/>
          </p15:clr>
        </p15:guide>
        <p15:guide id="5" orient="horz" pos="4046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ags" Target="../tags/tag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40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BBAD69B1-912B-4579-A394-76DCE8BA95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8"/>
            </p:custDataLst>
            <p:extLst>
              <p:ext uri="{D42A27DB-BD31-4B8C-83A1-F6EECF244321}">
                <p14:modId xmlns:p14="http://schemas.microsoft.com/office/powerpoint/2010/main" val="26094537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0" imgW="383" imgH="384" progId="TCLayout.ActiveDocument.1">
                  <p:embed/>
                </p:oleObj>
              </mc:Choice>
              <mc:Fallback>
                <p:oleObj name="think-cell Folie" r:id="rId40" imgW="383" imgH="384" progId="TCLayout.ActiveDocument.1">
                  <p:embed/>
                  <p:pic>
                    <p:nvPicPr>
                      <p:cNvPr id="8" name="Objekt 7" hidden="1">
                        <a:extLst>
                          <a:ext uri="{FF2B5EF4-FFF2-40B4-BE49-F238E27FC236}">
                            <a16:creationId xmlns:a16="http://schemas.microsoft.com/office/drawing/2014/main" id="{BBAD69B1-912B-4579-A394-76DCE8BA95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FDB2595C-F0BE-4AC0-BB9B-D8848CD6736C}"/>
              </a:ext>
            </a:extLst>
          </p:cNvPr>
          <p:cNvSpPr/>
          <p:nvPr userDrawn="1">
            <p:custDataLst>
              <p:tags r:id="rId3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de-DE" sz="2400" b="1" i="0" baseline="0" dirty="0">
              <a:latin typeface="Rajdhani" panose="02000000000000000000" pitchFamily="2" charset="0"/>
              <a:ea typeface="+mj-ea"/>
              <a:cs typeface="+mj-cs"/>
              <a:sym typeface="Rajdhani" panose="02000000000000000000" pitchFamily="2" charset="0"/>
            </a:endParaRPr>
          </a:p>
        </p:txBody>
      </p: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C16E139-3162-44CE-9DC9-AC83ECFCE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7" y="268915"/>
            <a:ext cx="11376025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449388"/>
            <a:ext cx="11376025" cy="14157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64BA7154-3647-4E5A-98D7-F1A6D3811875}"/>
              </a:ext>
            </a:extLst>
          </p:cNvPr>
          <p:cNvGrpSpPr/>
          <p:nvPr userDrawn="1"/>
        </p:nvGrpSpPr>
        <p:grpSpPr>
          <a:xfrm>
            <a:off x="381000" y="6442676"/>
            <a:ext cx="284875" cy="289309"/>
            <a:chOff x="10558463" y="463550"/>
            <a:chExt cx="407988" cy="414338"/>
          </a:xfrm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8340CC18-5939-4E9C-9D08-A01B974E0C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28338" y="465138"/>
              <a:ext cx="138113" cy="141288"/>
            </a:xfrm>
            <a:custGeom>
              <a:avLst/>
              <a:gdLst>
                <a:gd name="T0" fmla="*/ 33 w 87"/>
                <a:gd name="T1" fmla="*/ 81 h 88"/>
                <a:gd name="T2" fmla="*/ 14 w 87"/>
                <a:gd name="T3" fmla="*/ 82 h 88"/>
                <a:gd name="T4" fmla="*/ 6 w 87"/>
                <a:gd name="T5" fmla="*/ 73 h 88"/>
                <a:gd name="T6" fmla="*/ 6 w 87"/>
                <a:gd name="T7" fmla="*/ 54 h 88"/>
                <a:gd name="T8" fmla="*/ 54 w 87"/>
                <a:gd name="T9" fmla="*/ 6 h 88"/>
                <a:gd name="T10" fmla="*/ 72 w 87"/>
                <a:gd name="T11" fmla="*/ 6 h 88"/>
                <a:gd name="T12" fmla="*/ 81 w 87"/>
                <a:gd name="T13" fmla="*/ 15 h 88"/>
                <a:gd name="T14" fmla="*/ 80 w 87"/>
                <a:gd name="T15" fmla="*/ 33 h 88"/>
                <a:gd name="T16" fmla="*/ 33 w 87"/>
                <a:gd name="T17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8">
                  <a:moveTo>
                    <a:pt x="33" y="81"/>
                  </a:moveTo>
                  <a:cubicBezTo>
                    <a:pt x="27" y="87"/>
                    <a:pt x="20" y="88"/>
                    <a:pt x="14" y="82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0" y="67"/>
                    <a:pt x="0" y="60"/>
                    <a:pt x="6" y="54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9" y="1"/>
                    <a:pt x="66" y="0"/>
                    <a:pt x="72" y="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7" y="21"/>
                    <a:pt x="86" y="28"/>
                    <a:pt x="80" y="33"/>
                  </a:cubicBezTo>
                  <a:lnTo>
                    <a:pt x="33" y="8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BAFECC2B-8FD0-4532-B56A-72E62F594E7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58463" y="463550"/>
              <a:ext cx="266700" cy="414338"/>
            </a:xfrm>
            <a:custGeom>
              <a:avLst/>
              <a:gdLst>
                <a:gd name="T0" fmla="*/ 117 w 167"/>
                <a:gd name="T1" fmla="*/ 113 h 258"/>
                <a:gd name="T2" fmla="*/ 38 w 167"/>
                <a:gd name="T3" fmla="*/ 34 h 258"/>
                <a:gd name="T4" fmla="*/ 37 w 167"/>
                <a:gd name="T5" fmla="*/ 15 h 258"/>
                <a:gd name="T6" fmla="*/ 46 w 167"/>
                <a:gd name="T7" fmla="*/ 6 h 258"/>
                <a:gd name="T8" fmla="*/ 65 w 167"/>
                <a:gd name="T9" fmla="*/ 7 h 258"/>
                <a:gd name="T10" fmla="*/ 161 w 167"/>
                <a:gd name="T11" fmla="*/ 104 h 258"/>
                <a:gd name="T12" fmla="*/ 161 w 167"/>
                <a:gd name="T13" fmla="*/ 122 h 258"/>
                <a:gd name="T14" fmla="*/ 117 w 167"/>
                <a:gd name="T15" fmla="*/ 113 h 258"/>
                <a:gd name="T16" fmla="*/ 7 w 167"/>
                <a:gd name="T17" fmla="*/ 225 h 258"/>
                <a:gd name="T18" fmla="*/ 6 w 167"/>
                <a:gd name="T19" fmla="*/ 243 h 258"/>
                <a:gd name="T20" fmla="*/ 15 w 167"/>
                <a:gd name="T21" fmla="*/ 252 h 258"/>
                <a:gd name="T22" fmla="*/ 33 w 167"/>
                <a:gd name="T23" fmla="*/ 252 h 258"/>
                <a:gd name="T24" fmla="*/ 161 w 167"/>
                <a:gd name="T25" fmla="*/ 12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" h="258">
                  <a:moveTo>
                    <a:pt x="117" y="113"/>
                  </a:moveTo>
                  <a:cubicBezTo>
                    <a:pt x="38" y="34"/>
                    <a:pt x="38" y="34"/>
                    <a:pt x="38" y="34"/>
                  </a:cubicBezTo>
                  <a:cubicBezTo>
                    <a:pt x="32" y="28"/>
                    <a:pt x="31" y="21"/>
                    <a:pt x="37" y="15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52" y="0"/>
                    <a:pt x="59" y="1"/>
                    <a:pt x="65" y="7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6" y="110"/>
                    <a:pt x="167" y="116"/>
                    <a:pt x="161" y="122"/>
                  </a:cubicBezTo>
                  <a:moveTo>
                    <a:pt x="117" y="113"/>
                  </a:moveTo>
                  <a:cubicBezTo>
                    <a:pt x="7" y="225"/>
                    <a:pt x="7" y="225"/>
                    <a:pt x="7" y="225"/>
                  </a:cubicBezTo>
                  <a:cubicBezTo>
                    <a:pt x="1" y="230"/>
                    <a:pt x="0" y="237"/>
                    <a:pt x="6" y="243"/>
                  </a:cubicBezTo>
                  <a:cubicBezTo>
                    <a:pt x="15" y="252"/>
                    <a:pt x="15" y="252"/>
                    <a:pt x="15" y="252"/>
                  </a:cubicBezTo>
                  <a:cubicBezTo>
                    <a:pt x="21" y="258"/>
                    <a:pt x="27" y="257"/>
                    <a:pt x="33" y="252"/>
                  </a:cubicBezTo>
                  <a:cubicBezTo>
                    <a:pt x="161" y="122"/>
                    <a:pt x="161" y="122"/>
                    <a:pt x="161" y="12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7" name="Rectangle 5" descr="casecode" title="casecode">
            <a:extLst>
              <a:ext uri="{FF2B5EF4-FFF2-40B4-BE49-F238E27FC236}">
                <a16:creationId xmlns:a16="http://schemas.microsoft.com/office/drawing/2014/main" id="{EF04F676-4461-41EE-8AAF-F0325DF3F7F2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9530190" y="6525775"/>
            <a:ext cx="1963679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b">
            <a:spAutoFit/>
          </a:bodyPr>
          <a:lstStyle/>
          <a:p>
            <a:pPr algn="r" defTabSz="979488" eaLnBrk="0" hangingPunct="0">
              <a:buClr>
                <a:schemeClr val="tx2"/>
              </a:buClr>
              <a:buFont typeface="NettoOT" pitchFamily="50" charset="0"/>
              <a:buNone/>
            </a:pPr>
            <a:r>
              <a:rPr lang="en-GB" sz="800">
                <a:solidFill>
                  <a:schemeClr val="accent1"/>
                </a:solidFill>
                <a:latin typeface="+mn-lt"/>
                <a:sym typeface="Netto Offc"/>
              </a:rPr>
              <a:t>20220915_Berylls Top 100_vf slide 8.pptx</a:t>
            </a:r>
            <a:endParaRPr lang="en-US" sz="800" dirty="0">
              <a:solidFill>
                <a:schemeClr val="accent1"/>
              </a:solidFill>
              <a:latin typeface="+mn-lt"/>
              <a:sym typeface="Netto Offc"/>
            </a:endParaRPr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A0BCCAA2-5F81-4911-B53A-548185B7D129}"/>
              </a:ext>
            </a:extLst>
          </p:cNvPr>
          <p:cNvGrpSpPr/>
          <p:nvPr userDrawn="1"/>
        </p:nvGrpSpPr>
        <p:grpSpPr>
          <a:xfrm>
            <a:off x="-637854" y="1240949"/>
            <a:ext cx="460053" cy="4376103"/>
            <a:chOff x="1238250" y="3164795"/>
            <a:chExt cx="582902" cy="2695574"/>
          </a:xfrm>
        </p:grpSpPr>
        <p:sp>
          <p:nvSpPr>
            <p:cNvPr id="20" name="Rechteck 19">
              <a:extLst>
                <a:ext uri="{FF2B5EF4-FFF2-40B4-BE49-F238E27FC236}">
                  <a16:creationId xmlns:a16="http://schemas.microsoft.com/office/drawing/2014/main" id="{B8F05805-6DFA-41BE-9AE9-838912A9730C}"/>
                </a:ext>
              </a:extLst>
            </p:cNvPr>
            <p:cNvSpPr/>
            <p:nvPr/>
          </p:nvSpPr>
          <p:spPr>
            <a:xfrm>
              <a:off x="1238250" y="3549878"/>
              <a:ext cx="582902" cy="385082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" name="Rechteck 20">
              <a:extLst>
                <a:ext uri="{FF2B5EF4-FFF2-40B4-BE49-F238E27FC236}">
                  <a16:creationId xmlns:a16="http://schemas.microsoft.com/office/drawing/2014/main" id="{1407EA96-2C3D-419C-93C6-C642E6CCB8F6}"/>
                </a:ext>
              </a:extLst>
            </p:cNvPr>
            <p:cNvSpPr/>
            <p:nvPr/>
          </p:nvSpPr>
          <p:spPr>
            <a:xfrm>
              <a:off x="1238250" y="3934959"/>
              <a:ext cx="582902" cy="385082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" name="Rechteck 21">
              <a:extLst>
                <a:ext uri="{FF2B5EF4-FFF2-40B4-BE49-F238E27FC236}">
                  <a16:creationId xmlns:a16="http://schemas.microsoft.com/office/drawing/2014/main" id="{348A96DF-6B33-4BBA-A416-CFC9144804DE}"/>
                </a:ext>
              </a:extLst>
            </p:cNvPr>
            <p:cNvSpPr/>
            <p:nvPr/>
          </p:nvSpPr>
          <p:spPr>
            <a:xfrm>
              <a:off x="1238250" y="4320042"/>
              <a:ext cx="582902" cy="385082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6" name="Rechteck 25">
              <a:extLst>
                <a:ext uri="{FF2B5EF4-FFF2-40B4-BE49-F238E27FC236}">
                  <a16:creationId xmlns:a16="http://schemas.microsoft.com/office/drawing/2014/main" id="{8CE155EB-FBE6-4CF7-BBFB-D33E1DBD54BC}"/>
                </a:ext>
              </a:extLst>
            </p:cNvPr>
            <p:cNvSpPr/>
            <p:nvPr/>
          </p:nvSpPr>
          <p:spPr>
            <a:xfrm>
              <a:off x="1238250" y="4705124"/>
              <a:ext cx="582902" cy="38508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73255867-7157-4B64-89DF-6DEBE4FE537D}"/>
                </a:ext>
              </a:extLst>
            </p:cNvPr>
            <p:cNvSpPr/>
            <p:nvPr/>
          </p:nvSpPr>
          <p:spPr>
            <a:xfrm>
              <a:off x="1238250" y="5090206"/>
              <a:ext cx="582902" cy="385082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29" name="Rechteck 28">
              <a:extLst>
                <a:ext uri="{FF2B5EF4-FFF2-40B4-BE49-F238E27FC236}">
                  <a16:creationId xmlns:a16="http://schemas.microsoft.com/office/drawing/2014/main" id="{80975969-DED2-4FF4-90F9-820AF4D14AF9}"/>
                </a:ext>
              </a:extLst>
            </p:cNvPr>
            <p:cNvSpPr/>
            <p:nvPr userDrawn="1"/>
          </p:nvSpPr>
          <p:spPr>
            <a:xfrm>
              <a:off x="1238250" y="3164795"/>
              <a:ext cx="582902" cy="38508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6" name="Rechteck 45">
              <a:extLst>
                <a:ext uri="{FF2B5EF4-FFF2-40B4-BE49-F238E27FC236}">
                  <a16:creationId xmlns:a16="http://schemas.microsoft.com/office/drawing/2014/main" id="{5DD76FAF-D3D5-4245-8CE9-480439360146}"/>
                </a:ext>
              </a:extLst>
            </p:cNvPr>
            <p:cNvSpPr/>
            <p:nvPr userDrawn="1"/>
          </p:nvSpPr>
          <p:spPr>
            <a:xfrm>
              <a:off x="1238250" y="5475287"/>
              <a:ext cx="582902" cy="385082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feld 33">
            <a:extLst>
              <a:ext uri="{FF2B5EF4-FFF2-40B4-BE49-F238E27FC236}">
                <a16:creationId xmlns:a16="http://schemas.microsoft.com/office/drawing/2014/main" id="{68162DEE-E41B-4E1A-B2F2-277ECDDE77D0}"/>
              </a:ext>
            </a:extLst>
          </p:cNvPr>
          <p:cNvSpPr txBox="1"/>
          <p:nvPr userDrawn="1"/>
        </p:nvSpPr>
        <p:spPr>
          <a:xfrm>
            <a:off x="1611586" y="-1003567"/>
            <a:ext cx="1444305" cy="307777"/>
          </a:xfrm>
          <a:prstGeom prst="rect">
            <a:avLst/>
          </a:prstGeom>
          <a:noFill/>
          <a:ln>
            <a:noFill/>
          </a:ln>
        </p:spPr>
        <p:txBody>
          <a:bodyPr vert="horz" wrap="none" lIns="0" tIns="0" rIns="0" bIns="0" rtlCol="0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-US" sz="2000" b="1" dirty="0" err="1">
                <a:latin typeface="+mj-lt"/>
              </a:rPr>
              <a:t>Entitätsfarben</a:t>
            </a:r>
            <a:endParaRPr lang="en-US" sz="2000" b="1" dirty="0">
              <a:latin typeface="+mj-lt"/>
            </a:endParaRP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294BAA55-C16A-4592-8680-CBAF4E97EFF7}"/>
              </a:ext>
            </a:extLst>
          </p:cNvPr>
          <p:cNvSpPr txBox="1"/>
          <p:nvPr userDrawn="1"/>
        </p:nvSpPr>
        <p:spPr>
          <a:xfrm rot="16200000">
            <a:off x="-1703050" y="3275112"/>
            <a:ext cx="1721626" cy="307777"/>
          </a:xfrm>
          <a:prstGeom prst="rect">
            <a:avLst/>
          </a:prstGeom>
          <a:noFill/>
          <a:ln>
            <a:noFill/>
          </a:ln>
        </p:spPr>
        <p:txBody>
          <a:bodyPr vert="horz" wrap="none" lIns="0" tIns="0" rIns="0" bIns="0" rtlCol="0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-US" sz="2000" b="1" dirty="0" err="1">
                <a:latin typeface="+mj-lt"/>
              </a:rPr>
              <a:t>Farben des </a:t>
            </a:r>
            <a:r>
              <a:rPr lang="en-US" sz="2000" b="1" dirty="0">
                <a:latin typeface="+mj-lt"/>
              </a:rPr>
              <a:t>Diagramms</a:t>
            </a:r>
          </a:p>
        </p:txBody>
      </p:sp>
      <p:sp>
        <p:nvSpPr>
          <p:cNvPr id="36" name="Rectangle 5">
            <a:extLst>
              <a:ext uri="{FF2B5EF4-FFF2-40B4-BE49-F238E27FC236}">
                <a16:creationId xmlns:a16="http://schemas.microsoft.com/office/drawing/2014/main" id="{B5FFA57A-97BB-4430-94FE-3DB17C9707C1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11493868" y="6525775"/>
            <a:ext cx="290144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b">
            <a:spAutoFit/>
          </a:bodyPr>
          <a:lstStyle/>
          <a:p>
            <a:pPr algn="r" defTabSz="979488" eaLnBrk="0" hangingPunct="0">
              <a:buClr>
                <a:schemeClr val="tx2"/>
              </a:buClr>
              <a:buFont typeface="NettoOT" pitchFamily="50" charset="0"/>
              <a:buNone/>
            </a:pPr>
            <a:r>
              <a:rPr lang="sv-SE" sz="800" dirty="0"/>
              <a:t>|</a:t>
            </a:r>
            <a:fld id="{07930A4D-202D-4054-91F5-1E9B51A0CBAB}" type="slidenum">
              <a:rPr lang="sv-SE" sz="800" smtClean="0"/>
              <a:t>‹Nr.›</a:t>
            </a:fld>
            <a:endParaRPr lang="en-US" sz="800" dirty="0">
              <a:solidFill>
                <a:schemeClr val="accent1"/>
              </a:solidFill>
              <a:latin typeface="+mn-lt"/>
              <a:sym typeface="Netto Offc"/>
            </a:endParaRPr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6093C875-C73A-417A-9B48-44F2950F2D23}"/>
              </a:ext>
            </a:extLst>
          </p:cNvPr>
          <p:cNvGrpSpPr/>
          <p:nvPr userDrawn="1"/>
        </p:nvGrpSpPr>
        <p:grpSpPr>
          <a:xfrm>
            <a:off x="0" y="-646577"/>
            <a:ext cx="4667476" cy="482600"/>
            <a:chOff x="14288" y="-646577"/>
            <a:chExt cx="4667476" cy="482600"/>
          </a:xfrm>
        </p:grpSpPr>
        <p:sp>
          <p:nvSpPr>
            <p:cNvPr id="30" name="Rechteck 29">
              <a:extLst>
                <a:ext uri="{FF2B5EF4-FFF2-40B4-BE49-F238E27FC236}">
                  <a16:creationId xmlns:a16="http://schemas.microsoft.com/office/drawing/2014/main" id="{C35DDF8C-A311-4988-93A6-2D7D002DF57E}"/>
                </a:ext>
              </a:extLst>
            </p:cNvPr>
            <p:cNvSpPr/>
            <p:nvPr userDrawn="1"/>
          </p:nvSpPr>
          <p:spPr>
            <a:xfrm>
              <a:off x="984307" y="-646577"/>
              <a:ext cx="787400" cy="482600"/>
            </a:xfrm>
            <a:prstGeom prst="rect">
              <a:avLst/>
            </a:prstGeom>
            <a:solidFill>
              <a:srgbClr val="C6C6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225742" rtlCol="0" anchor="t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</a:rPr>
                <a:t>BSA</a:t>
              </a:r>
            </a:p>
          </p:txBody>
        </p:sp>
        <p:sp>
          <p:nvSpPr>
            <p:cNvPr id="31" name="Rechteck 30">
              <a:extLst>
                <a:ext uri="{FF2B5EF4-FFF2-40B4-BE49-F238E27FC236}">
                  <a16:creationId xmlns:a16="http://schemas.microsoft.com/office/drawing/2014/main" id="{DFE7E2E8-7F83-421B-8FFA-C407D99CFCC8}"/>
                </a:ext>
              </a:extLst>
            </p:cNvPr>
            <p:cNvSpPr/>
            <p:nvPr userDrawn="1"/>
          </p:nvSpPr>
          <p:spPr>
            <a:xfrm>
              <a:off x="1954326" y="-646577"/>
              <a:ext cx="787400" cy="482600"/>
            </a:xfrm>
            <a:prstGeom prst="rect">
              <a:avLst/>
            </a:prstGeom>
            <a:solidFill>
              <a:srgbClr val="008A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225742" rtlCol="0" anchor="t"/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BDV</a:t>
              </a:r>
            </a:p>
          </p:txBody>
        </p:sp>
        <p:sp>
          <p:nvSpPr>
            <p:cNvPr id="32" name="Rechteck 31">
              <a:extLst>
                <a:ext uri="{FF2B5EF4-FFF2-40B4-BE49-F238E27FC236}">
                  <a16:creationId xmlns:a16="http://schemas.microsoft.com/office/drawing/2014/main" id="{80CD214C-620F-49A9-9496-C69158192DC9}"/>
                </a:ext>
              </a:extLst>
            </p:cNvPr>
            <p:cNvSpPr/>
            <p:nvPr userDrawn="1"/>
          </p:nvSpPr>
          <p:spPr>
            <a:xfrm>
              <a:off x="2924345" y="-646577"/>
              <a:ext cx="787400" cy="482600"/>
            </a:xfrm>
            <a:prstGeom prst="rect">
              <a:avLst/>
            </a:prstGeom>
            <a:solidFill>
              <a:srgbClr val="EA5B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225742" rtlCol="0" anchor="t"/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BMM</a:t>
              </a:r>
            </a:p>
          </p:txBody>
        </p:sp>
        <p:sp>
          <p:nvSpPr>
            <p:cNvPr id="33" name="Rechteck 32">
              <a:extLst>
                <a:ext uri="{FF2B5EF4-FFF2-40B4-BE49-F238E27FC236}">
                  <a16:creationId xmlns:a16="http://schemas.microsoft.com/office/drawing/2014/main" id="{3397E42B-6BA6-4226-B142-8E22CBE3E6B1}"/>
                </a:ext>
              </a:extLst>
            </p:cNvPr>
            <p:cNvSpPr/>
            <p:nvPr userDrawn="1"/>
          </p:nvSpPr>
          <p:spPr>
            <a:xfrm>
              <a:off x="3894364" y="-646577"/>
              <a:ext cx="787400" cy="482600"/>
            </a:xfrm>
            <a:prstGeom prst="rect">
              <a:avLst/>
            </a:prstGeom>
            <a:solidFill>
              <a:srgbClr val="0056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225742" rtlCol="0" anchor="t"/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BEP</a:t>
              </a:r>
            </a:p>
          </p:txBody>
        </p:sp>
        <p:sp>
          <p:nvSpPr>
            <p:cNvPr id="37" name="Rechteck 36">
              <a:extLst>
                <a:ext uri="{FF2B5EF4-FFF2-40B4-BE49-F238E27FC236}">
                  <a16:creationId xmlns:a16="http://schemas.microsoft.com/office/drawing/2014/main" id="{88228517-0E98-4A8E-957C-088738A52254}"/>
                </a:ext>
              </a:extLst>
            </p:cNvPr>
            <p:cNvSpPr/>
            <p:nvPr userDrawn="1"/>
          </p:nvSpPr>
          <p:spPr>
            <a:xfrm>
              <a:off x="14288" y="-646577"/>
              <a:ext cx="787400" cy="48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225742" rtlCol="0" anchor="t"/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Gruppe</a:t>
              </a:r>
            </a:p>
          </p:txBody>
        </p:sp>
      </p:grp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9917B7BC-C004-4B5D-BE29-BCBDF321E81D}"/>
              </a:ext>
            </a:extLst>
          </p:cNvPr>
          <p:cNvGrpSpPr/>
          <p:nvPr userDrawn="1"/>
        </p:nvGrpSpPr>
        <p:grpSpPr>
          <a:xfrm>
            <a:off x="0" y="6998823"/>
            <a:ext cx="7400255" cy="890587"/>
            <a:chOff x="0" y="6998823"/>
            <a:chExt cx="7400255" cy="890587"/>
          </a:xfrm>
        </p:grpSpPr>
        <p:sp>
          <p:nvSpPr>
            <p:cNvPr id="44" name="Textfeld 43">
              <a:extLst>
                <a:ext uri="{FF2B5EF4-FFF2-40B4-BE49-F238E27FC236}">
                  <a16:creationId xmlns:a16="http://schemas.microsoft.com/office/drawing/2014/main" id="{52E5DA0E-BBF2-4863-86DE-9FEA282D5557}"/>
                </a:ext>
              </a:extLst>
            </p:cNvPr>
            <p:cNvSpPr txBox="1"/>
            <p:nvPr userDrawn="1"/>
          </p:nvSpPr>
          <p:spPr>
            <a:xfrm>
              <a:off x="2743135" y="7581633"/>
              <a:ext cx="1913985" cy="30777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pPr algn="ctr">
                <a:buClr>
                  <a:schemeClr val="accent1"/>
                </a:buClr>
              </a:pPr>
              <a:r>
                <a:rPr lang="en-US" sz="2000" b="1" dirty="0">
                  <a:latin typeface="+mj-lt"/>
                </a:rPr>
                <a:t>Zusätzliche </a:t>
              </a:r>
              <a:r>
                <a:rPr lang="en-US" sz="2000" b="1" dirty="0" err="1">
                  <a:latin typeface="+mj-lt"/>
                </a:rPr>
                <a:t>Farben</a:t>
              </a:r>
              <a:endParaRPr lang="en-US" sz="2000" b="1" dirty="0">
                <a:latin typeface="+mj-lt"/>
              </a:endParaRPr>
            </a:p>
          </p:txBody>
        </p:sp>
        <p:grpSp>
          <p:nvGrpSpPr>
            <p:cNvPr id="6" name="Gruppieren 5">
              <a:extLst>
                <a:ext uri="{FF2B5EF4-FFF2-40B4-BE49-F238E27FC236}">
                  <a16:creationId xmlns:a16="http://schemas.microsoft.com/office/drawing/2014/main" id="{D88407D8-DA89-4017-93BE-0C69E544B73E}"/>
                </a:ext>
              </a:extLst>
            </p:cNvPr>
            <p:cNvGrpSpPr/>
            <p:nvPr userDrawn="1"/>
          </p:nvGrpSpPr>
          <p:grpSpPr>
            <a:xfrm>
              <a:off x="0" y="6998823"/>
              <a:ext cx="7400255" cy="482600"/>
              <a:chOff x="0" y="6998823"/>
              <a:chExt cx="7400255" cy="482600"/>
            </a:xfrm>
          </p:grpSpPr>
          <p:sp>
            <p:nvSpPr>
              <p:cNvPr id="39" name="Rechteck 38">
                <a:extLst>
                  <a:ext uri="{FF2B5EF4-FFF2-40B4-BE49-F238E27FC236}">
                    <a16:creationId xmlns:a16="http://schemas.microsoft.com/office/drawing/2014/main" id="{9B2715B7-83DE-4BE8-A2BC-8A2554E96628}"/>
                  </a:ext>
                </a:extLst>
              </p:cNvPr>
              <p:cNvSpPr/>
              <p:nvPr userDrawn="1"/>
            </p:nvSpPr>
            <p:spPr>
              <a:xfrm>
                <a:off x="944694" y="6998823"/>
                <a:ext cx="787400" cy="482600"/>
              </a:xfrm>
              <a:prstGeom prst="rect">
                <a:avLst/>
              </a:prstGeom>
              <a:solidFill>
                <a:srgbClr val="87B0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Rechteck 39">
                <a:extLst>
                  <a:ext uri="{FF2B5EF4-FFF2-40B4-BE49-F238E27FC236}">
                    <a16:creationId xmlns:a16="http://schemas.microsoft.com/office/drawing/2014/main" id="{D97A2284-F837-45B4-92E0-CEA86414B0A7}"/>
                  </a:ext>
                </a:extLst>
              </p:cNvPr>
              <p:cNvSpPr/>
              <p:nvPr userDrawn="1"/>
            </p:nvSpPr>
            <p:spPr>
              <a:xfrm>
                <a:off x="1889388" y="6998823"/>
                <a:ext cx="787400" cy="482600"/>
              </a:xfrm>
              <a:prstGeom prst="rect">
                <a:avLst/>
              </a:prstGeom>
              <a:solidFill>
                <a:srgbClr val="649A9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Rechteck 40">
                <a:extLst>
                  <a:ext uri="{FF2B5EF4-FFF2-40B4-BE49-F238E27FC236}">
                    <a16:creationId xmlns:a16="http://schemas.microsoft.com/office/drawing/2014/main" id="{3F732FB9-EC5A-48DB-860B-55294D431EEB}"/>
                  </a:ext>
                </a:extLst>
              </p:cNvPr>
              <p:cNvSpPr/>
              <p:nvPr userDrawn="1"/>
            </p:nvSpPr>
            <p:spPr>
              <a:xfrm>
                <a:off x="3778776" y="6998823"/>
                <a:ext cx="787400" cy="482600"/>
              </a:xfrm>
              <a:prstGeom prst="rect">
                <a:avLst/>
              </a:prstGeom>
              <a:solidFill>
                <a:srgbClr val="E3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Rechteck 41">
                <a:extLst>
                  <a:ext uri="{FF2B5EF4-FFF2-40B4-BE49-F238E27FC236}">
                    <a16:creationId xmlns:a16="http://schemas.microsoft.com/office/drawing/2014/main" id="{1BF4DF95-ED34-4527-9999-74078E42A657}"/>
                  </a:ext>
                </a:extLst>
              </p:cNvPr>
              <p:cNvSpPr/>
              <p:nvPr userDrawn="1"/>
            </p:nvSpPr>
            <p:spPr>
              <a:xfrm>
                <a:off x="4723470" y="6998823"/>
                <a:ext cx="787400" cy="482600"/>
              </a:xfrm>
              <a:prstGeom prst="rect">
                <a:avLst/>
              </a:prstGeom>
              <a:solidFill>
                <a:srgbClr val="BA95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Rechteck 42">
                <a:extLst>
                  <a:ext uri="{FF2B5EF4-FFF2-40B4-BE49-F238E27FC236}">
                    <a16:creationId xmlns:a16="http://schemas.microsoft.com/office/drawing/2014/main" id="{244D2D08-FCB4-40F1-9586-D50BBC43FA26}"/>
                  </a:ext>
                </a:extLst>
              </p:cNvPr>
              <p:cNvSpPr/>
              <p:nvPr userDrawn="1"/>
            </p:nvSpPr>
            <p:spPr>
              <a:xfrm>
                <a:off x="0" y="6998823"/>
                <a:ext cx="787400" cy="482600"/>
              </a:xfrm>
              <a:prstGeom prst="rect">
                <a:avLst/>
              </a:prstGeom>
              <a:solidFill>
                <a:srgbClr val="A7C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5" name="Rechteck 44">
                <a:extLst>
                  <a:ext uri="{FF2B5EF4-FFF2-40B4-BE49-F238E27FC236}">
                    <a16:creationId xmlns:a16="http://schemas.microsoft.com/office/drawing/2014/main" id="{F7CA14DA-7FE9-488D-A982-089169E8704D}"/>
                  </a:ext>
                </a:extLst>
              </p:cNvPr>
              <p:cNvSpPr/>
              <p:nvPr userDrawn="1"/>
            </p:nvSpPr>
            <p:spPr>
              <a:xfrm>
                <a:off x="5668164" y="6998823"/>
                <a:ext cx="787400" cy="482600"/>
              </a:xfrm>
              <a:prstGeom prst="rect">
                <a:avLst/>
              </a:prstGeom>
              <a:solidFill>
                <a:srgbClr val="9376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Rechteck 37">
                <a:extLst>
                  <a:ext uri="{FF2B5EF4-FFF2-40B4-BE49-F238E27FC236}">
                    <a16:creationId xmlns:a16="http://schemas.microsoft.com/office/drawing/2014/main" id="{169F49B9-78DB-4E8F-A3AD-A7B67C20C383}"/>
                  </a:ext>
                </a:extLst>
              </p:cNvPr>
              <p:cNvSpPr/>
              <p:nvPr userDrawn="1"/>
            </p:nvSpPr>
            <p:spPr>
              <a:xfrm>
                <a:off x="6612855" y="6998823"/>
                <a:ext cx="787400" cy="482600"/>
              </a:xfrm>
              <a:prstGeom prst="rect">
                <a:avLst/>
              </a:prstGeom>
              <a:solidFill>
                <a:srgbClr val="6446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Rechteck 46">
                <a:extLst>
                  <a:ext uri="{FF2B5EF4-FFF2-40B4-BE49-F238E27FC236}">
                    <a16:creationId xmlns:a16="http://schemas.microsoft.com/office/drawing/2014/main" id="{A4531E56-5A2F-4199-80B6-31780FDF7380}"/>
                  </a:ext>
                </a:extLst>
              </p:cNvPr>
              <p:cNvSpPr/>
              <p:nvPr userDrawn="1"/>
            </p:nvSpPr>
            <p:spPr>
              <a:xfrm>
                <a:off x="2834082" y="6998823"/>
                <a:ext cx="787400" cy="482600"/>
              </a:xfrm>
              <a:prstGeom prst="rect">
                <a:avLst/>
              </a:prstGeom>
              <a:solidFill>
                <a:srgbClr val="1E66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bIns="225742" rtlCol="0" anchor="t"/>
              <a:lstStyle/>
              <a:p>
                <a:pPr algn="ctr"/>
                <a:endParaRPr lang="en-US" sz="1400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0" name="Textfeld 9">
            <a:extLst>
              <a:ext uri="{FF2B5EF4-FFF2-40B4-BE49-F238E27FC236}">
                <a16:creationId xmlns:a16="http://schemas.microsoft.com/office/drawing/2014/main" id="{7EEB1184-4E65-B320-436E-D549B26202A3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711825" y="6705600"/>
            <a:ext cx="79692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de-DE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15586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  <p:sldLayoutId id="2147483892" r:id="rId14"/>
    <p:sldLayoutId id="2147483893" r:id="rId15"/>
    <p:sldLayoutId id="2147483894" r:id="rId16"/>
    <p:sldLayoutId id="2147483895" r:id="rId17"/>
    <p:sldLayoutId id="2147483896" r:id="rId18"/>
    <p:sldLayoutId id="2147483897" r:id="rId19"/>
    <p:sldLayoutId id="2147483898" r:id="rId20"/>
    <p:sldLayoutId id="2147483899" r:id="rId21"/>
    <p:sldLayoutId id="2147483900" r:id="rId22"/>
    <p:sldLayoutId id="2147483901" r:id="rId23"/>
    <p:sldLayoutId id="2147483902" r:id="rId24"/>
    <p:sldLayoutId id="2147483903" r:id="rId25"/>
    <p:sldLayoutId id="2147483904" r:id="rId26"/>
    <p:sldLayoutId id="2147483905" r:id="rId27"/>
    <p:sldLayoutId id="2147483906" r:id="rId28"/>
    <p:sldLayoutId id="2147483907" r:id="rId29"/>
    <p:sldLayoutId id="2147483908" r:id="rId30"/>
    <p:sldLayoutId id="2147483909" r:id="rId31"/>
    <p:sldLayoutId id="2147483910" r:id="rId32"/>
    <p:sldLayoutId id="2147483911" r:id="rId33"/>
    <p:sldLayoutId id="2147483912" r:id="rId34"/>
    <p:sldLayoutId id="2147483913" r:id="rId35"/>
    <p:sldLayoutId id="2147483914" r:id="rId36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4150" indent="-18415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Open Sans" panose="020B0606030504020204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778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46100" indent="-18415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7550" indent="-1524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01700" indent="-18415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423">
          <p15:clr>
            <a:srgbClr val="F26B43"/>
          </p15:clr>
        </p15:guide>
        <p15:guide id="2" pos="257">
          <p15:clr>
            <a:srgbClr val="F26B43"/>
          </p15:clr>
        </p15:guide>
        <p15:guide id="5" orient="horz" pos="3997">
          <p15:clr>
            <a:srgbClr val="F26B43"/>
          </p15:clr>
        </p15:guide>
        <p15:guide id="6" orient="horz" pos="913">
          <p15:clr>
            <a:srgbClr val="F26B43"/>
          </p15:clr>
        </p15:guide>
        <p15:guide id="9" pos="3840">
          <p15:clr>
            <a:srgbClr val="F26B43"/>
          </p15:clr>
        </p15:guide>
        <p15:guide id="11" orient="horz" pos="168">
          <p15:clr>
            <a:srgbClr val="F26B43"/>
          </p15:clr>
        </p15:guide>
        <p15:guide id="12" orient="horz" pos="3816">
          <p15:clr>
            <a:srgbClr val="F26B43"/>
          </p15:clr>
        </p15:guide>
        <p15:guide id="13" pos="3727">
          <p15:clr>
            <a:srgbClr val="F26B43"/>
          </p15:clr>
        </p15:guide>
        <p15:guide id="14" pos="395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17" Type="http://schemas.openxmlformats.org/officeDocument/2006/relationships/tags" Target="../tags/tag173.xml"/><Relationship Id="rId21" Type="http://schemas.openxmlformats.org/officeDocument/2006/relationships/tags" Target="../tags/tag77.xml"/><Relationship Id="rId42" Type="http://schemas.openxmlformats.org/officeDocument/2006/relationships/tags" Target="../tags/tag98.xml"/><Relationship Id="rId63" Type="http://schemas.openxmlformats.org/officeDocument/2006/relationships/tags" Target="../tags/tag119.xml"/><Relationship Id="rId84" Type="http://schemas.openxmlformats.org/officeDocument/2006/relationships/tags" Target="../tags/tag140.xml"/><Relationship Id="rId138" Type="http://schemas.openxmlformats.org/officeDocument/2006/relationships/tags" Target="../tags/tag194.xml"/><Relationship Id="rId159" Type="http://schemas.openxmlformats.org/officeDocument/2006/relationships/tags" Target="../tags/tag215.xml"/><Relationship Id="rId170" Type="http://schemas.openxmlformats.org/officeDocument/2006/relationships/tags" Target="../tags/tag226.xml"/><Relationship Id="rId191" Type="http://schemas.openxmlformats.org/officeDocument/2006/relationships/tags" Target="../tags/tag247.xml"/><Relationship Id="rId205" Type="http://schemas.openxmlformats.org/officeDocument/2006/relationships/tags" Target="../tags/tag261.xml"/><Relationship Id="rId107" Type="http://schemas.openxmlformats.org/officeDocument/2006/relationships/tags" Target="../tags/tag163.xml"/><Relationship Id="rId11" Type="http://schemas.openxmlformats.org/officeDocument/2006/relationships/tags" Target="../tags/tag67.xml"/><Relationship Id="rId32" Type="http://schemas.openxmlformats.org/officeDocument/2006/relationships/tags" Target="../tags/tag88.xml"/><Relationship Id="rId53" Type="http://schemas.openxmlformats.org/officeDocument/2006/relationships/tags" Target="../tags/tag109.xml"/><Relationship Id="rId74" Type="http://schemas.openxmlformats.org/officeDocument/2006/relationships/tags" Target="../tags/tag130.xml"/><Relationship Id="rId128" Type="http://schemas.openxmlformats.org/officeDocument/2006/relationships/tags" Target="../tags/tag184.xml"/><Relationship Id="rId149" Type="http://schemas.openxmlformats.org/officeDocument/2006/relationships/tags" Target="../tags/tag205.xml"/><Relationship Id="rId5" Type="http://schemas.openxmlformats.org/officeDocument/2006/relationships/tags" Target="../tags/tag61.xml"/><Relationship Id="rId95" Type="http://schemas.openxmlformats.org/officeDocument/2006/relationships/tags" Target="../tags/tag151.xml"/><Relationship Id="rId160" Type="http://schemas.openxmlformats.org/officeDocument/2006/relationships/tags" Target="../tags/tag216.xml"/><Relationship Id="rId181" Type="http://schemas.openxmlformats.org/officeDocument/2006/relationships/tags" Target="../tags/tag237.xml"/><Relationship Id="rId216" Type="http://schemas.openxmlformats.org/officeDocument/2006/relationships/chart" Target="../charts/chart1.xml"/><Relationship Id="rId22" Type="http://schemas.openxmlformats.org/officeDocument/2006/relationships/tags" Target="../tags/tag78.xml"/><Relationship Id="rId43" Type="http://schemas.openxmlformats.org/officeDocument/2006/relationships/tags" Target="../tags/tag99.xml"/><Relationship Id="rId64" Type="http://schemas.openxmlformats.org/officeDocument/2006/relationships/tags" Target="../tags/tag120.xml"/><Relationship Id="rId118" Type="http://schemas.openxmlformats.org/officeDocument/2006/relationships/tags" Target="../tags/tag174.xml"/><Relationship Id="rId139" Type="http://schemas.openxmlformats.org/officeDocument/2006/relationships/tags" Target="../tags/tag195.xml"/><Relationship Id="rId85" Type="http://schemas.openxmlformats.org/officeDocument/2006/relationships/tags" Target="../tags/tag141.xml"/><Relationship Id="rId150" Type="http://schemas.openxmlformats.org/officeDocument/2006/relationships/tags" Target="../tags/tag206.xml"/><Relationship Id="rId171" Type="http://schemas.openxmlformats.org/officeDocument/2006/relationships/tags" Target="../tags/tag227.xml"/><Relationship Id="rId192" Type="http://schemas.openxmlformats.org/officeDocument/2006/relationships/tags" Target="../tags/tag248.xml"/><Relationship Id="rId206" Type="http://schemas.openxmlformats.org/officeDocument/2006/relationships/tags" Target="../tags/tag262.xml"/><Relationship Id="rId12" Type="http://schemas.openxmlformats.org/officeDocument/2006/relationships/tags" Target="../tags/tag68.xml"/><Relationship Id="rId33" Type="http://schemas.openxmlformats.org/officeDocument/2006/relationships/tags" Target="../tags/tag89.xml"/><Relationship Id="rId108" Type="http://schemas.openxmlformats.org/officeDocument/2006/relationships/tags" Target="../tags/tag164.xml"/><Relationship Id="rId129" Type="http://schemas.openxmlformats.org/officeDocument/2006/relationships/tags" Target="../tags/tag185.xml"/><Relationship Id="rId54" Type="http://schemas.openxmlformats.org/officeDocument/2006/relationships/tags" Target="../tags/tag110.xml"/><Relationship Id="rId75" Type="http://schemas.openxmlformats.org/officeDocument/2006/relationships/tags" Target="../tags/tag131.xml"/><Relationship Id="rId96" Type="http://schemas.openxmlformats.org/officeDocument/2006/relationships/tags" Target="../tags/tag152.xml"/><Relationship Id="rId140" Type="http://schemas.openxmlformats.org/officeDocument/2006/relationships/tags" Target="../tags/tag196.xml"/><Relationship Id="rId161" Type="http://schemas.openxmlformats.org/officeDocument/2006/relationships/tags" Target="../tags/tag217.xml"/><Relationship Id="rId182" Type="http://schemas.openxmlformats.org/officeDocument/2006/relationships/tags" Target="../tags/tag238.xml"/><Relationship Id="rId217" Type="http://schemas.openxmlformats.org/officeDocument/2006/relationships/image" Target="../media/image11.png"/><Relationship Id="rId6" Type="http://schemas.openxmlformats.org/officeDocument/2006/relationships/tags" Target="../tags/tag62.xml"/><Relationship Id="rId23" Type="http://schemas.openxmlformats.org/officeDocument/2006/relationships/tags" Target="../tags/tag79.xml"/><Relationship Id="rId119" Type="http://schemas.openxmlformats.org/officeDocument/2006/relationships/tags" Target="../tags/tag175.xml"/><Relationship Id="rId44" Type="http://schemas.openxmlformats.org/officeDocument/2006/relationships/tags" Target="../tags/tag100.xml"/><Relationship Id="rId65" Type="http://schemas.openxmlformats.org/officeDocument/2006/relationships/tags" Target="../tags/tag121.xml"/><Relationship Id="rId86" Type="http://schemas.openxmlformats.org/officeDocument/2006/relationships/tags" Target="../tags/tag142.xml"/><Relationship Id="rId130" Type="http://schemas.openxmlformats.org/officeDocument/2006/relationships/tags" Target="../tags/tag186.xml"/><Relationship Id="rId151" Type="http://schemas.openxmlformats.org/officeDocument/2006/relationships/tags" Target="../tags/tag207.xml"/><Relationship Id="rId172" Type="http://schemas.openxmlformats.org/officeDocument/2006/relationships/tags" Target="../tags/tag228.xml"/><Relationship Id="rId193" Type="http://schemas.openxmlformats.org/officeDocument/2006/relationships/tags" Target="../tags/tag249.xml"/><Relationship Id="rId207" Type="http://schemas.openxmlformats.org/officeDocument/2006/relationships/tags" Target="../tags/tag263.xml"/><Relationship Id="rId13" Type="http://schemas.openxmlformats.org/officeDocument/2006/relationships/tags" Target="../tags/tag69.xml"/><Relationship Id="rId109" Type="http://schemas.openxmlformats.org/officeDocument/2006/relationships/tags" Target="../tags/tag165.xml"/><Relationship Id="rId34" Type="http://schemas.openxmlformats.org/officeDocument/2006/relationships/tags" Target="../tags/tag90.xml"/><Relationship Id="rId55" Type="http://schemas.openxmlformats.org/officeDocument/2006/relationships/tags" Target="../tags/tag111.xml"/><Relationship Id="rId76" Type="http://schemas.openxmlformats.org/officeDocument/2006/relationships/tags" Target="../tags/tag132.xml"/><Relationship Id="rId97" Type="http://schemas.openxmlformats.org/officeDocument/2006/relationships/tags" Target="../tags/tag153.xml"/><Relationship Id="rId120" Type="http://schemas.openxmlformats.org/officeDocument/2006/relationships/tags" Target="../tags/tag176.xml"/><Relationship Id="rId141" Type="http://schemas.openxmlformats.org/officeDocument/2006/relationships/tags" Target="../tags/tag197.xml"/><Relationship Id="rId7" Type="http://schemas.openxmlformats.org/officeDocument/2006/relationships/tags" Target="../tags/tag63.xml"/><Relationship Id="rId162" Type="http://schemas.openxmlformats.org/officeDocument/2006/relationships/tags" Target="../tags/tag218.xml"/><Relationship Id="rId183" Type="http://schemas.openxmlformats.org/officeDocument/2006/relationships/tags" Target="../tags/tag239.xml"/><Relationship Id="rId218" Type="http://schemas.openxmlformats.org/officeDocument/2006/relationships/image" Target="../media/image12.png"/><Relationship Id="rId24" Type="http://schemas.openxmlformats.org/officeDocument/2006/relationships/tags" Target="../tags/tag80.xml"/><Relationship Id="rId45" Type="http://schemas.openxmlformats.org/officeDocument/2006/relationships/tags" Target="../tags/tag101.xml"/><Relationship Id="rId66" Type="http://schemas.openxmlformats.org/officeDocument/2006/relationships/tags" Target="../tags/tag122.xml"/><Relationship Id="rId87" Type="http://schemas.openxmlformats.org/officeDocument/2006/relationships/tags" Target="../tags/tag143.xml"/><Relationship Id="rId110" Type="http://schemas.openxmlformats.org/officeDocument/2006/relationships/tags" Target="../tags/tag166.xml"/><Relationship Id="rId131" Type="http://schemas.openxmlformats.org/officeDocument/2006/relationships/tags" Target="../tags/tag187.xml"/><Relationship Id="rId152" Type="http://schemas.openxmlformats.org/officeDocument/2006/relationships/tags" Target="../tags/tag208.xml"/><Relationship Id="rId173" Type="http://schemas.openxmlformats.org/officeDocument/2006/relationships/tags" Target="../tags/tag229.xml"/><Relationship Id="rId194" Type="http://schemas.openxmlformats.org/officeDocument/2006/relationships/tags" Target="../tags/tag250.xml"/><Relationship Id="rId208" Type="http://schemas.openxmlformats.org/officeDocument/2006/relationships/tags" Target="../tags/tag264.xml"/><Relationship Id="rId14" Type="http://schemas.openxmlformats.org/officeDocument/2006/relationships/tags" Target="../tags/tag70.xml"/><Relationship Id="rId30" Type="http://schemas.openxmlformats.org/officeDocument/2006/relationships/tags" Target="../tags/tag86.xml"/><Relationship Id="rId35" Type="http://schemas.openxmlformats.org/officeDocument/2006/relationships/tags" Target="../tags/tag91.xml"/><Relationship Id="rId56" Type="http://schemas.openxmlformats.org/officeDocument/2006/relationships/tags" Target="../tags/tag112.xml"/><Relationship Id="rId77" Type="http://schemas.openxmlformats.org/officeDocument/2006/relationships/tags" Target="../tags/tag133.xml"/><Relationship Id="rId100" Type="http://schemas.openxmlformats.org/officeDocument/2006/relationships/tags" Target="../tags/tag156.xml"/><Relationship Id="rId105" Type="http://schemas.openxmlformats.org/officeDocument/2006/relationships/tags" Target="../tags/tag161.xml"/><Relationship Id="rId126" Type="http://schemas.openxmlformats.org/officeDocument/2006/relationships/tags" Target="../tags/tag182.xml"/><Relationship Id="rId147" Type="http://schemas.openxmlformats.org/officeDocument/2006/relationships/tags" Target="../tags/tag203.xml"/><Relationship Id="rId168" Type="http://schemas.openxmlformats.org/officeDocument/2006/relationships/tags" Target="../tags/tag224.xml"/><Relationship Id="rId8" Type="http://schemas.openxmlformats.org/officeDocument/2006/relationships/tags" Target="../tags/tag64.xml"/><Relationship Id="rId51" Type="http://schemas.openxmlformats.org/officeDocument/2006/relationships/tags" Target="../tags/tag107.xml"/><Relationship Id="rId72" Type="http://schemas.openxmlformats.org/officeDocument/2006/relationships/tags" Target="../tags/tag128.xml"/><Relationship Id="rId93" Type="http://schemas.openxmlformats.org/officeDocument/2006/relationships/tags" Target="../tags/tag149.xml"/><Relationship Id="rId98" Type="http://schemas.openxmlformats.org/officeDocument/2006/relationships/tags" Target="../tags/tag154.xml"/><Relationship Id="rId121" Type="http://schemas.openxmlformats.org/officeDocument/2006/relationships/tags" Target="../tags/tag177.xml"/><Relationship Id="rId142" Type="http://schemas.openxmlformats.org/officeDocument/2006/relationships/tags" Target="../tags/tag198.xml"/><Relationship Id="rId163" Type="http://schemas.openxmlformats.org/officeDocument/2006/relationships/tags" Target="../tags/tag219.xml"/><Relationship Id="rId184" Type="http://schemas.openxmlformats.org/officeDocument/2006/relationships/tags" Target="../tags/tag240.xml"/><Relationship Id="rId189" Type="http://schemas.openxmlformats.org/officeDocument/2006/relationships/tags" Target="../tags/tag245.xml"/><Relationship Id="rId3" Type="http://schemas.openxmlformats.org/officeDocument/2006/relationships/tags" Target="../tags/tag59.xml"/><Relationship Id="rId214" Type="http://schemas.openxmlformats.org/officeDocument/2006/relationships/oleObject" Target="../embeddings/oleObject37.bin"/><Relationship Id="rId25" Type="http://schemas.openxmlformats.org/officeDocument/2006/relationships/tags" Target="../tags/tag81.xml"/><Relationship Id="rId46" Type="http://schemas.openxmlformats.org/officeDocument/2006/relationships/tags" Target="../tags/tag102.xml"/><Relationship Id="rId67" Type="http://schemas.openxmlformats.org/officeDocument/2006/relationships/tags" Target="../tags/tag123.xml"/><Relationship Id="rId116" Type="http://schemas.openxmlformats.org/officeDocument/2006/relationships/tags" Target="../tags/tag172.xml"/><Relationship Id="rId137" Type="http://schemas.openxmlformats.org/officeDocument/2006/relationships/tags" Target="../tags/tag193.xml"/><Relationship Id="rId158" Type="http://schemas.openxmlformats.org/officeDocument/2006/relationships/tags" Target="../tags/tag214.xml"/><Relationship Id="rId20" Type="http://schemas.openxmlformats.org/officeDocument/2006/relationships/tags" Target="../tags/tag76.xml"/><Relationship Id="rId41" Type="http://schemas.openxmlformats.org/officeDocument/2006/relationships/tags" Target="../tags/tag97.xml"/><Relationship Id="rId62" Type="http://schemas.openxmlformats.org/officeDocument/2006/relationships/tags" Target="../tags/tag118.xml"/><Relationship Id="rId83" Type="http://schemas.openxmlformats.org/officeDocument/2006/relationships/tags" Target="../tags/tag139.xml"/><Relationship Id="rId88" Type="http://schemas.openxmlformats.org/officeDocument/2006/relationships/tags" Target="../tags/tag144.xml"/><Relationship Id="rId111" Type="http://schemas.openxmlformats.org/officeDocument/2006/relationships/tags" Target="../tags/tag167.xml"/><Relationship Id="rId132" Type="http://schemas.openxmlformats.org/officeDocument/2006/relationships/tags" Target="../tags/tag188.xml"/><Relationship Id="rId153" Type="http://schemas.openxmlformats.org/officeDocument/2006/relationships/tags" Target="../tags/tag209.xml"/><Relationship Id="rId174" Type="http://schemas.openxmlformats.org/officeDocument/2006/relationships/tags" Target="../tags/tag230.xml"/><Relationship Id="rId179" Type="http://schemas.openxmlformats.org/officeDocument/2006/relationships/tags" Target="../tags/tag235.xml"/><Relationship Id="rId195" Type="http://schemas.openxmlformats.org/officeDocument/2006/relationships/tags" Target="../tags/tag251.xml"/><Relationship Id="rId209" Type="http://schemas.openxmlformats.org/officeDocument/2006/relationships/tags" Target="../tags/tag265.xml"/><Relationship Id="rId190" Type="http://schemas.openxmlformats.org/officeDocument/2006/relationships/tags" Target="../tags/tag246.xml"/><Relationship Id="rId204" Type="http://schemas.openxmlformats.org/officeDocument/2006/relationships/tags" Target="../tags/tag260.xml"/><Relationship Id="rId15" Type="http://schemas.openxmlformats.org/officeDocument/2006/relationships/tags" Target="../tags/tag71.xml"/><Relationship Id="rId36" Type="http://schemas.openxmlformats.org/officeDocument/2006/relationships/tags" Target="../tags/tag92.xml"/><Relationship Id="rId57" Type="http://schemas.openxmlformats.org/officeDocument/2006/relationships/tags" Target="../tags/tag113.xml"/><Relationship Id="rId106" Type="http://schemas.openxmlformats.org/officeDocument/2006/relationships/tags" Target="../tags/tag162.xml"/><Relationship Id="rId127" Type="http://schemas.openxmlformats.org/officeDocument/2006/relationships/tags" Target="../tags/tag183.xml"/><Relationship Id="rId10" Type="http://schemas.openxmlformats.org/officeDocument/2006/relationships/tags" Target="../tags/tag66.xml"/><Relationship Id="rId31" Type="http://schemas.openxmlformats.org/officeDocument/2006/relationships/tags" Target="../tags/tag87.xml"/><Relationship Id="rId52" Type="http://schemas.openxmlformats.org/officeDocument/2006/relationships/tags" Target="../tags/tag108.xml"/><Relationship Id="rId73" Type="http://schemas.openxmlformats.org/officeDocument/2006/relationships/tags" Target="../tags/tag129.xml"/><Relationship Id="rId78" Type="http://schemas.openxmlformats.org/officeDocument/2006/relationships/tags" Target="../tags/tag134.xml"/><Relationship Id="rId94" Type="http://schemas.openxmlformats.org/officeDocument/2006/relationships/tags" Target="../tags/tag150.xml"/><Relationship Id="rId99" Type="http://schemas.openxmlformats.org/officeDocument/2006/relationships/tags" Target="../tags/tag155.xml"/><Relationship Id="rId101" Type="http://schemas.openxmlformats.org/officeDocument/2006/relationships/tags" Target="../tags/tag157.xml"/><Relationship Id="rId122" Type="http://schemas.openxmlformats.org/officeDocument/2006/relationships/tags" Target="../tags/tag178.xml"/><Relationship Id="rId143" Type="http://schemas.openxmlformats.org/officeDocument/2006/relationships/tags" Target="../tags/tag199.xml"/><Relationship Id="rId148" Type="http://schemas.openxmlformats.org/officeDocument/2006/relationships/tags" Target="../tags/tag204.xml"/><Relationship Id="rId164" Type="http://schemas.openxmlformats.org/officeDocument/2006/relationships/tags" Target="../tags/tag220.xml"/><Relationship Id="rId169" Type="http://schemas.openxmlformats.org/officeDocument/2006/relationships/tags" Target="../tags/tag225.xml"/><Relationship Id="rId185" Type="http://schemas.openxmlformats.org/officeDocument/2006/relationships/tags" Target="../tags/tag241.xml"/><Relationship Id="rId4" Type="http://schemas.openxmlformats.org/officeDocument/2006/relationships/tags" Target="../tags/tag60.xml"/><Relationship Id="rId9" Type="http://schemas.openxmlformats.org/officeDocument/2006/relationships/tags" Target="../tags/tag65.xml"/><Relationship Id="rId180" Type="http://schemas.openxmlformats.org/officeDocument/2006/relationships/tags" Target="../tags/tag236.xml"/><Relationship Id="rId210" Type="http://schemas.openxmlformats.org/officeDocument/2006/relationships/tags" Target="../tags/tag266.xml"/><Relationship Id="rId215" Type="http://schemas.openxmlformats.org/officeDocument/2006/relationships/image" Target="../media/image10.emf"/><Relationship Id="rId26" Type="http://schemas.openxmlformats.org/officeDocument/2006/relationships/tags" Target="../tags/tag82.xml"/><Relationship Id="rId47" Type="http://schemas.openxmlformats.org/officeDocument/2006/relationships/tags" Target="../tags/tag103.xml"/><Relationship Id="rId68" Type="http://schemas.openxmlformats.org/officeDocument/2006/relationships/tags" Target="../tags/tag124.xml"/><Relationship Id="rId89" Type="http://schemas.openxmlformats.org/officeDocument/2006/relationships/tags" Target="../tags/tag145.xml"/><Relationship Id="rId112" Type="http://schemas.openxmlformats.org/officeDocument/2006/relationships/tags" Target="../tags/tag168.xml"/><Relationship Id="rId133" Type="http://schemas.openxmlformats.org/officeDocument/2006/relationships/tags" Target="../tags/tag189.xml"/><Relationship Id="rId154" Type="http://schemas.openxmlformats.org/officeDocument/2006/relationships/tags" Target="../tags/tag210.xml"/><Relationship Id="rId175" Type="http://schemas.openxmlformats.org/officeDocument/2006/relationships/tags" Target="../tags/tag231.xml"/><Relationship Id="rId196" Type="http://schemas.openxmlformats.org/officeDocument/2006/relationships/tags" Target="../tags/tag252.xml"/><Relationship Id="rId200" Type="http://schemas.openxmlformats.org/officeDocument/2006/relationships/tags" Target="../tags/tag256.xml"/><Relationship Id="rId16" Type="http://schemas.openxmlformats.org/officeDocument/2006/relationships/tags" Target="../tags/tag72.xml"/><Relationship Id="rId37" Type="http://schemas.openxmlformats.org/officeDocument/2006/relationships/tags" Target="../tags/tag93.xml"/><Relationship Id="rId58" Type="http://schemas.openxmlformats.org/officeDocument/2006/relationships/tags" Target="../tags/tag114.xml"/><Relationship Id="rId79" Type="http://schemas.openxmlformats.org/officeDocument/2006/relationships/tags" Target="../tags/tag135.xml"/><Relationship Id="rId102" Type="http://schemas.openxmlformats.org/officeDocument/2006/relationships/tags" Target="../tags/tag158.xml"/><Relationship Id="rId123" Type="http://schemas.openxmlformats.org/officeDocument/2006/relationships/tags" Target="../tags/tag179.xml"/><Relationship Id="rId144" Type="http://schemas.openxmlformats.org/officeDocument/2006/relationships/tags" Target="../tags/tag200.xml"/><Relationship Id="rId90" Type="http://schemas.openxmlformats.org/officeDocument/2006/relationships/tags" Target="../tags/tag146.xml"/><Relationship Id="rId165" Type="http://schemas.openxmlformats.org/officeDocument/2006/relationships/tags" Target="../tags/tag221.xml"/><Relationship Id="rId186" Type="http://schemas.openxmlformats.org/officeDocument/2006/relationships/tags" Target="../tags/tag242.xml"/><Relationship Id="rId211" Type="http://schemas.openxmlformats.org/officeDocument/2006/relationships/tags" Target="../tags/tag267.xml"/><Relationship Id="rId27" Type="http://schemas.openxmlformats.org/officeDocument/2006/relationships/tags" Target="../tags/tag83.xml"/><Relationship Id="rId48" Type="http://schemas.openxmlformats.org/officeDocument/2006/relationships/tags" Target="../tags/tag104.xml"/><Relationship Id="rId69" Type="http://schemas.openxmlformats.org/officeDocument/2006/relationships/tags" Target="../tags/tag125.xml"/><Relationship Id="rId113" Type="http://schemas.openxmlformats.org/officeDocument/2006/relationships/tags" Target="../tags/tag169.xml"/><Relationship Id="rId134" Type="http://schemas.openxmlformats.org/officeDocument/2006/relationships/tags" Target="../tags/tag190.xml"/><Relationship Id="rId80" Type="http://schemas.openxmlformats.org/officeDocument/2006/relationships/tags" Target="../tags/tag136.xml"/><Relationship Id="rId155" Type="http://schemas.openxmlformats.org/officeDocument/2006/relationships/tags" Target="../tags/tag211.xml"/><Relationship Id="rId176" Type="http://schemas.openxmlformats.org/officeDocument/2006/relationships/tags" Target="../tags/tag232.xml"/><Relationship Id="rId197" Type="http://schemas.openxmlformats.org/officeDocument/2006/relationships/tags" Target="../tags/tag253.xml"/><Relationship Id="rId201" Type="http://schemas.openxmlformats.org/officeDocument/2006/relationships/tags" Target="../tags/tag257.xml"/><Relationship Id="rId17" Type="http://schemas.openxmlformats.org/officeDocument/2006/relationships/tags" Target="../tags/tag73.xml"/><Relationship Id="rId38" Type="http://schemas.openxmlformats.org/officeDocument/2006/relationships/tags" Target="../tags/tag94.xml"/><Relationship Id="rId59" Type="http://schemas.openxmlformats.org/officeDocument/2006/relationships/tags" Target="../tags/tag115.xml"/><Relationship Id="rId103" Type="http://schemas.openxmlformats.org/officeDocument/2006/relationships/tags" Target="../tags/tag159.xml"/><Relationship Id="rId124" Type="http://schemas.openxmlformats.org/officeDocument/2006/relationships/tags" Target="../tags/tag180.xml"/><Relationship Id="rId70" Type="http://schemas.openxmlformats.org/officeDocument/2006/relationships/tags" Target="../tags/tag126.xml"/><Relationship Id="rId91" Type="http://schemas.openxmlformats.org/officeDocument/2006/relationships/tags" Target="../tags/tag147.xml"/><Relationship Id="rId145" Type="http://schemas.openxmlformats.org/officeDocument/2006/relationships/tags" Target="../tags/tag201.xml"/><Relationship Id="rId166" Type="http://schemas.openxmlformats.org/officeDocument/2006/relationships/tags" Target="../tags/tag222.xml"/><Relationship Id="rId187" Type="http://schemas.openxmlformats.org/officeDocument/2006/relationships/tags" Target="../tags/tag243.xml"/><Relationship Id="rId1" Type="http://schemas.openxmlformats.org/officeDocument/2006/relationships/tags" Target="../tags/tag57.xml"/><Relationship Id="rId212" Type="http://schemas.openxmlformats.org/officeDocument/2006/relationships/tags" Target="../tags/tag268.xml"/><Relationship Id="rId28" Type="http://schemas.openxmlformats.org/officeDocument/2006/relationships/tags" Target="../tags/tag84.xml"/><Relationship Id="rId49" Type="http://schemas.openxmlformats.org/officeDocument/2006/relationships/tags" Target="../tags/tag105.xml"/><Relationship Id="rId114" Type="http://schemas.openxmlformats.org/officeDocument/2006/relationships/tags" Target="../tags/tag170.xml"/><Relationship Id="rId60" Type="http://schemas.openxmlformats.org/officeDocument/2006/relationships/tags" Target="../tags/tag116.xml"/><Relationship Id="rId81" Type="http://schemas.openxmlformats.org/officeDocument/2006/relationships/tags" Target="../tags/tag137.xml"/><Relationship Id="rId135" Type="http://schemas.openxmlformats.org/officeDocument/2006/relationships/tags" Target="../tags/tag191.xml"/><Relationship Id="rId156" Type="http://schemas.openxmlformats.org/officeDocument/2006/relationships/tags" Target="../tags/tag212.xml"/><Relationship Id="rId177" Type="http://schemas.openxmlformats.org/officeDocument/2006/relationships/tags" Target="../tags/tag233.xml"/><Relationship Id="rId198" Type="http://schemas.openxmlformats.org/officeDocument/2006/relationships/tags" Target="../tags/tag254.xml"/><Relationship Id="rId202" Type="http://schemas.openxmlformats.org/officeDocument/2006/relationships/tags" Target="../tags/tag258.xml"/><Relationship Id="rId18" Type="http://schemas.openxmlformats.org/officeDocument/2006/relationships/tags" Target="../tags/tag74.xml"/><Relationship Id="rId39" Type="http://schemas.openxmlformats.org/officeDocument/2006/relationships/tags" Target="../tags/tag95.xml"/><Relationship Id="rId50" Type="http://schemas.openxmlformats.org/officeDocument/2006/relationships/tags" Target="../tags/tag106.xml"/><Relationship Id="rId104" Type="http://schemas.openxmlformats.org/officeDocument/2006/relationships/tags" Target="../tags/tag160.xml"/><Relationship Id="rId125" Type="http://schemas.openxmlformats.org/officeDocument/2006/relationships/tags" Target="../tags/tag181.xml"/><Relationship Id="rId146" Type="http://schemas.openxmlformats.org/officeDocument/2006/relationships/tags" Target="../tags/tag202.xml"/><Relationship Id="rId167" Type="http://schemas.openxmlformats.org/officeDocument/2006/relationships/tags" Target="../tags/tag223.xml"/><Relationship Id="rId188" Type="http://schemas.openxmlformats.org/officeDocument/2006/relationships/tags" Target="../tags/tag244.xml"/><Relationship Id="rId71" Type="http://schemas.openxmlformats.org/officeDocument/2006/relationships/tags" Target="../tags/tag127.xml"/><Relationship Id="rId92" Type="http://schemas.openxmlformats.org/officeDocument/2006/relationships/tags" Target="../tags/tag148.xml"/><Relationship Id="rId213" Type="http://schemas.openxmlformats.org/officeDocument/2006/relationships/slideLayout" Target="../slideLayouts/slideLayout10.xml"/><Relationship Id="rId2" Type="http://schemas.openxmlformats.org/officeDocument/2006/relationships/tags" Target="../tags/tag58.xml"/><Relationship Id="rId29" Type="http://schemas.openxmlformats.org/officeDocument/2006/relationships/tags" Target="../tags/tag85.xml"/><Relationship Id="rId40" Type="http://schemas.openxmlformats.org/officeDocument/2006/relationships/tags" Target="../tags/tag96.xml"/><Relationship Id="rId115" Type="http://schemas.openxmlformats.org/officeDocument/2006/relationships/tags" Target="../tags/tag171.xml"/><Relationship Id="rId136" Type="http://schemas.openxmlformats.org/officeDocument/2006/relationships/tags" Target="../tags/tag192.xml"/><Relationship Id="rId157" Type="http://schemas.openxmlformats.org/officeDocument/2006/relationships/tags" Target="../tags/tag213.xml"/><Relationship Id="rId178" Type="http://schemas.openxmlformats.org/officeDocument/2006/relationships/tags" Target="../tags/tag234.xml"/><Relationship Id="rId61" Type="http://schemas.openxmlformats.org/officeDocument/2006/relationships/tags" Target="../tags/tag117.xml"/><Relationship Id="rId82" Type="http://schemas.openxmlformats.org/officeDocument/2006/relationships/tags" Target="../tags/tag138.xml"/><Relationship Id="rId199" Type="http://schemas.openxmlformats.org/officeDocument/2006/relationships/tags" Target="../tags/tag255.xml"/><Relationship Id="rId203" Type="http://schemas.openxmlformats.org/officeDocument/2006/relationships/tags" Target="../tags/tag259.xml"/><Relationship Id="rId19" Type="http://schemas.openxmlformats.org/officeDocument/2006/relationships/tags" Target="../tags/tag7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oleObject" Target="../embeddings/oleObject38.bin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69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tags" Target="../tags/tag282.xml"/><Relationship Id="rId18" Type="http://schemas.openxmlformats.org/officeDocument/2006/relationships/tags" Target="../tags/tag287.xml"/><Relationship Id="rId26" Type="http://schemas.openxmlformats.org/officeDocument/2006/relationships/tags" Target="../tags/tag295.xml"/><Relationship Id="rId21" Type="http://schemas.openxmlformats.org/officeDocument/2006/relationships/tags" Target="../tags/tag290.xml"/><Relationship Id="rId34" Type="http://schemas.openxmlformats.org/officeDocument/2006/relationships/image" Target="../media/image21.png"/><Relationship Id="rId7" Type="http://schemas.openxmlformats.org/officeDocument/2006/relationships/tags" Target="../tags/tag276.xml"/><Relationship Id="rId12" Type="http://schemas.openxmlformats.org/officeDocument/2006/relationships/tags" Target="../tags/tag281.xml"/><Relationship Id="rId17" Type="http://schemas.openxmlformats.org/officeDocument/2006/relationships/tags" Target="../tags/tag286.xml"/><Relationship Id="rId25" Type="http://schemas.openxmlformats.org/officeDocument/2006/relationships/tags" Target="../tags/tag294.xml"/><Relationship Id="rId33" Type="http://schemas.openxmlformats.org/officeDocument/2006/relationships/image" Target="../media/image20.png"/><Relationship Id="rId2" Type="http://schemas.openxmlformats.org/officeDocument/2006/relationships/tags" Target="../tags/tag271.xml"/><Relationship Id="rId16" Type="http://schemas.openxmlformats.org/officeDocument/2006/relationships/tags" Target="../tags/tag285.xml"/><Relationship Id="rId20" Type="http://schemas.openxmlformats.org/officeDocument/2006/relationships/tags" Target="../tags/tag289.xml"/><Relationship Id="rId29" Type="http://schemas.openxmlformats.org/officeDocument/2006/relationships/oleObject" Target="../embeddings/oleObject39.bin"/><Relationship Id="rId1" Type="http://schemas.openxmlformats.org/officeDocument/2006/relationships/tags" Target="../tags/tag270.xml"/><Relationship Id="rId6" Type="http://schemas.openxmlformats.org/officeDocument/2006/relationships/tags" Target="../tags/tag275.xml"/><Relationship Id="rId11" Type="http://schemas.openxmlformats.org/officeDocument/2006/relationships/tags" Target="../tags/tag280.xml"/><Relationship Id="rId24" Type="http://schemas.openxmlformats.org/officeDocument/2006/relationships/tags" Target="../tags/tag293.xml"/><Relationship Id="rId32" Type="http://schemas.openxmlformats.org/officeDocument/2006/relationships/image" Target="../media/image19.png"/><Relationship Id="rId37" Type="http://schemas.openxmlformats.org/officeDocument/2006/relationships/image" Target="../media/image24.png"/><Relationship Id="rId5" Type="http://schemas.openxmlformats.org/officeDocument/2006/relationships/tags" Target="../tags/tag274.xml"/><Relationship Id="rId15" Type="http://schemas.openxmlformats.org/officeDocument/2006/relationships/tags" Target="../tags/tag284.xml"/><Relationship Id="rId23" Type="http://schemas.openxmlformats.org/officeDocument/2006/relationships/tags" Target="../tags/tag292.xml"/><Relationship Id="rId28" Type="http://schemas.openxmlformats.org/officeDocument/2006/relationships/notesSlide" Target="../notesSlides/notesSlide1.xml"/><Relationship Id="rId36" Type="http://schemas.openxmlformats.org/officeDocument/2006/relationships/image" Target="../media/image23.png"/><Relationship Id="rId10" Type="http://schemas.openxmlformats.org/officeDocument/2006/relationships/tags" Target="../tags/tag279.xml"/><Relationship Id="rId19" Type="http://schemas.openxmlformats.org/officeDocument/2006/relationships/tags" Target="../tags/tag288.xml"/><Relationship Id="rId31" Type="http://schemas.openxmlformats.org/officeDocument/2006/relationships/chart" Target="../charts/chart2.xml"/><Relationship Id="rId4" Type="http://schemas.openxmlformats.org/officeDocument/2006/relationships/tags" Target="../tags/tag273.xml"/><Relationship Id="rId9" Type="http://schemas.openxmlformats.org/officeDocument/2006/relationships/tags" Target="../tags/tag278.xml"/><Relationship Id="rId14" Type="http://schemas.openxmlformats.org/officeDocument/2006/relationships/tags" Target="../tags/tag283.xml"/><Relationship Id="rId22" Type="http://schemas.openxmlformats.org/officeDocument/2006/relationships/tags" Target="../tags/tag291.xml"/><Relationship Id="rId27" Type="http://schemas.openxmlformats.org/officeDocument/2006/relationships/slideLayout" Target="../slideLayouts/slideLayout10.xml"/><Relationship Id="rId30" Type="http://schemas.openxmlformats.org/officeDocument/2006/relationships/image" Target="../media/image18.emf"/><Relationship Id="rId35" Type="http://schemas.openxmlformats.org/officeDocument/2006/relationships/image" Target="../media/image22.png"/><Relationship Id="rId8" Type="http://schemas.openxmlformats.org/officeDocument/2006/relationships/tags" Target="../tags/tag277.xml"/><Relationship Id="rId3" Type="http://schemas.openxmlformats.org/officeDocument/2006/relationships/tags" Target="../tags/tag27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A8E2A53B-55B7-4C00-9522-E7A4935D69B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168936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214" imgW="306" imgH="306" progId="TCLayout.ActiveDocument.1">
                  <p:embed/>
                </p:oleObj>
              </mc:Choice>
              <mc:Fallback>
                <p:oleObj name="think-cell Folie" r:id="rId214" imgW="306" imgH="306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A8E2A53B-55B7-4C00-9522-E7A4935D69B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2" name="Gruppieren 171">
            <a:extLst>
              <a:ext uri="{FF2B5EF4-FFF2-40B4-BE49-F238E27FC236}">
                <a16:creationId xmlns:a16="http://schemas.microsoft.com/office/drawing/2014/main" id="{E8AE3CCC-493D-AA68-DF69-C88152636250}"/>
              </a:ext>
            </a:extLst>
          </p:cNvPr>
          <p:cNvGrpSpPr/>
          <p:nvPr/>
        </p:nvGrpSpPr>
        <p:grpSpPr bwMode="gray">
          <a:xfrm>
            <a:off x="727734" y="1985330"/>
            <a:ext cx="7069407" cy="3438071"/>
            <a:chOff x="1339171" y="1619481"/>
            <a:chExt cx="9664468" cy="4700130"/>
          </a:xfrm>
          <a:solidFill>
            <a:schemeClr val="accent6"/>
          </a:solidFill>
        </p:grpSpPr>
        <p:sp>
          <p:nvSpPr>
            <p:cNvPr id="333" name="Freeform 3">
              <a:extLst>
                <a:ext uri="{FF2B5EF4-FFF2-40B4-BE49-F238E27FC236}">
                  <a16:creationId xmlns:a16="http://schemas.microsoft.com/office/drawing/2014/main" id="{CD63E32A-F9A9-14AD-0A68-4F7C44239112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 bwMode="gray">
            <a:xfrm>
              <a:off x="3966336" y="5250147"/>
              <a:ext cx="528423" cy="1055952"/>
            </a:xfrm>
            <a:custGeom>
              <a:avLst/>
              <a:gdLst/>
              <a:ahLst/>
              <a:cxnLst/>
              <a:rect l="l" t="t" r="r" b="b"/>
              <a:pathLst>
                <a:path w="456739" h="912706">
                  <a:moveTo>
                    <a:pt x="110368" y="829995"/>
                  </a:moveTo>
                  <a:lnTo>
                    <a:pt x="119232" y="844463"/>
                  </a:lnTo>
                  <a:lnTo>
                    <a:pt x="130773" y="868050"/>
                  </a:lnTo>
                  <a:lnTo>
                    <a:pt x="160781" y="887087"/>
                  </a:lnTo>
                  <a:lnTo>
                    <a:pt x="193096" y="895063"/>
                  </a:lnTo>
                  <a:lnTo>
                    <a:pt x="182709" y="911097"/>
                  </a:lnTo>
                  <a:lnTo>
                    <a:pt x="160781" y="912706"/>
                  </a:lnTo>
                  <a:lnTo>
                    <a:pt x="149010" y="901361"/>
                  </a:lnTo>
                  <a:lnTo>
                    <a:pt x="135102" y="900503"/>
                  </a:lnTo>
                  <a:lnTo>
                    <a:pt x="110383" y="900486"/>
                  </a:lnTo>
                  <a:close/>
                  <a:moveTo>
                    <a:pt x="164858" y="0"/>
                  </a:moveTo>
                  <a:lnTo>
                    <a:pt x="195061" y="5897"/>
                  </a:lnTo>
                  <a:lnTo>
                    <a:pt x="208631" y="23421"/>
                  </a:lnTo>
                  <a:lnTo>
                    <a:pt x="217637" y="3905"/>
                  </a:lnTo>
                  <a:lnTo>
                    <a:pt x="243960" y="4906"/>
                  </a:lnTo>
                  <a:lnTo>
                    <a:pt x="247686" y="10093"/>
                  </a:lnTo>
                  <a:lnTo>
                    <a:pt x="290123" y="49799"/>
                  </a:lnTo>
                  <a:lnTo>
                    <a:pt x="308995" y="53516"/>
                  </a:lnTo>
                  <a:lnTo>
                    <a:pt x="337198" y="71606"/>
                  </a:lnTo>
                  <a:lnTo>
                    <a:pt x="360972" y="81206"/>
                  </a:lnTo>
                  <a:lnTo>
                    <a:pt x="364285" y="92068"/>
                  </a:lnTo>
                  <a:lnTo>
                    <a:pt x="341560" y="129675"/>
                  </a:lnTo>
                  <a:lnTo>
                    <a:pt x="364837" y="136442"/>
                  </a:lnTo>
                  <a:lnTo>
                    <a:pt x="390760" y="140240"/>
                  </a:lnTo>
                  <a:lnTo>
                    <a:pt x="409015" y="136241"/>
                  </a:lnTo>
                  <a:lnTo>
                    <a:pt x="429953" y="117223"/>
                  </a:lnTo>
                  <a:lnTo>
                    <a:pt x="433727" y="95410"/>
                  </a:lnTo>
                  <a:lnTo>
                    <a:pt x="445158" y="90688"/>
                  </a:lnTo>
                  <a:lnTo>
                    <a:pt x="456739" y="104928"/>
                  </a:lnTo>
                  <a:lnTo>
                    <a:pt x="456268" y="124703"/>
                  </a:lnTo>
                  <a:lnTo>
                    <a:pt x="436833" y="138405"/>
                  </a:lnTo>
                  <a:lnTo>
                    <a:pt x="421331" y="148551"/>
                  </a:lnTo>
                  <a:lnTo>
                    <a:pt x="395280" y="172842"/>
                  </a:lnTo>
                  <a:lnTo>
                    <a:pt x="364482" y="207196"/>
                  </a:lnTo>
                  <a:lnTo>
                    <a:pt x="358716" y="227495"/>
                  </a:lnTo>
                  <a:lnTo>
                    <a:pt x="352541" y="253724"/>
                  </a:lnTo>
                  <a:lnTo>
                    <a:pt x="352767" y="279313"/>
                  </a:lnTo>
                  <a:lnTo>
                    <a:pt x="347759" y="285056"/>
                  </a:lnTo>
                  <a:lnTo>
                    <a:pt x="345971" y="301779"/>
                  </a:lnTo>
                  <a:lnTo>
                    <a:pt x="344393" y="315344"/>
                  </a:lnTo>
                  <a:lnTo>
                    <a:pt x="373699" y="337713"/>
                  </a:lnTo>
                  <a:lnTo>
                    <a:pt x="370548" y="355821"/>
                  </a:lnTo>
                  <a:lnTo>
                    <a:pt x="384972" y="367316"/>
                  </a:lnTo>
                  <a:lnTo>
                    <a:pt x="383799" y="380248"/>
                  </a:lnTo>
                  <a:lnTo>
                    <a:pt x="361619" y="414438"/>
                  </a:lnTo>
                  <a:lnTo>
                    <a:pt x="327395" y="428845"/>
                  </a:lnTo>
                  <a:lnTo>
                    <a:pt x="281100" y="434456"/>
                  </a:lnTo>
                  <a:lnTo>
                    <a:pt x="255744" y="431741"/>
                  </a:lnTo>
                  <a:lnTo>
                    <a:pt x="260596" y="447852"/>
                  </a:lnTo>
                  <a:lnTo>
                    <a:pt x="255869" y="468189"/>
                  </a:lnTo>
                  <a:lnTo>
                    <a:pt x="260129" y="481967"/>
                  </a:lnTo>
                  <a:lnTo>
                    <a:pt x="246283" y="491617"/>
                  </a:lnTo>
                  <a:lnTo>
                    <a:pt x="222631" y="495411"/>
                  </a:lnTo>
                  <a:lnTo>
                    <a:pt x="200435" y="485413"/>
                  </a:lnTo>
                  <a:lnTo>
                    <a:pt x="191526" y="492594"/>
                  </a:lnTo>
                  <a:lnTo>
                    <a:pt x="194745" y="520021"/>
                  </a:lnTo>
                  <a:lnTo>
                    <a:pt x="210330" y="528379"/>
                  </a:lnTo>
                  <a:lnTo>
                    <a:pt x="222967" y="519624"/>
                  </a:lnTo>
                  <a:lnTo>
                    <a:pt x="229843" y="534060"/>
                  </a:lnTo>
                  <a:lnTo>
                    <a:pt x="208589" y="542721"/>
                  </a:lnTo>
                  <a:lnTo>
                    <a:pt x="190054" y="560148"/>
                  </a:lnTo>
                  <a:lnTo>
                    <a:pt x="186660" y="588565"/>
                  </a:lnTo>
                  <a:lnTo>
                    <a:pt x="181203" y="603806"/>
                  </a:lnTo>
                  <a:lnTo>
                    <a:pt x="159397" y="603887"/>
                  </a:lnTo>
                  <a:lnTo>
                    <a:pt x="141304" y="618547"/>
                  </a:lnTo>
                  <a:lnTo>
                    <a:pt x="134685" y="640147"/>
                  </a:lnTo>
                  <a:lnTo>
                    <a:pt x="157386" y="661402"/>
                  </a:lnTo>
                  <a:lnTo>
                    <a:pt x="179454" y="667302"/>
                  </a:lnTo>
                  <a:lnTo>
                    <a:pt x="171512" y="693635"/>
                  </a:lnTo>
                  <a:lnTo>
                    <a:pt x="144249" y="710326"/>
                  </a:lnTo>
                  <a:lnTo>
                    <a:pt x="129248" y="745359"/>
                  </a:lnTo>
                  <a:lnTo>
                    <a:pt x="108181" y="757257"/>
                  </a:lnTo>
                  <a:lnTo>
                    <a:pt x="98722" y="771452"/>
                  </a:lnTo>
                  <a:lnTo>
                    <a:pt x="106177" y="803218"/>
                  </a:lnTo>
                  <a:lnTo>
                    <a:pt x="121540" y="821100"/>
                  </a:lnTo>
                  <a:lnTo>
                    <a:pt x="111810" y="819534"/>
                  </a:lnTo>
                  <a:lnTo>
                    <a:pt x="90416" y="814684"/>
                  </a:lnTo>
                  <a:lnTo>
                    <a:pt x="34638" y="810552"/>
                  </a:lnTo>
                  <a:lnTo>
                    <a:pt x="25068" y="792617"/>
                  </a:lnTo>
                  <a:lnTo>
                    <a:pt x="25517" y="769765"/>
                  </a:lnTo>
                  <a:lnTo>
                    <a:pt x="10149" y="771723"/>
                  </a:lnTo>
                  <a:lnTo>
                    <a:pt x="2017" y="760723"/>
                  </a:lnTo>
                  <a:lnTo>
                    <a:pt x="0" y="728828"/>
                  </a:lnTo>
                  <a:lnTo>
                    <a:pt x="17708" y="715713"/>
                  </a:lnTo>
                  <a:lnTo>
                    <a:pt x="25028" y="696910"/>
                  </a:lnTo>
                  <a:lnTo>
                    <a:pt x="22346" y="682017"/>
                  </a:lnTo>
                  <a:lnTo>
                    <a:pt x="34582" y="657061"/>
                  </a:lnTo>
                  <a:lnTo>
                    <a:pt x="43013" y="618800"/>
                  </a:lnTo>
                  <a:lnTo>
                    <a:pt x="40536" y="602005"/>
                  </a:lnTo>
                  <a:lnTo>
                    <a:pt x="50612" y="596607"/>
                  </a:lnTo>
                  <a:lnTo>
                    <a:pt x="48142" y="585902"/>
                  </a:lnTo>
                  <a:lnTo>
                    <a:pt x="37435" y="580225"/>
                  </a:lnTo>
                  <a:lnTo>
                    <a:pt x="45043" y="568374"/>
                  </a:lnTo>
                  <a:lnTo>
                    <a:pt x="34624" y="557708"/>
                  </a:lnTo>
                  <a:lnTo>
                    <a:pt x="29235" y="525485"/>
                  </a:lnTo>
                  <a:lnTo>
                    <a:pt x="38516" y="519837"/>
                  </a:lnTo>
                  <a:lnTo>
                    <a:pt x="34617" y="486226"/>
                  </a:lnTo>
                  <a:lnTo>
                    <a:pt x="40041" y="458271"/>
                  </a:lnTo>
                  <a:lnTo>
                    <a:pt x="46209" y="434121"/>
                  </a:lnTo>
                  <a:lnTo>
                    <a:pt x="60032" y="424346"/>
                  </a:lnTo>
                  <a:lnTo>
                    <a:pt x="53016" y="398208"/>
                  </a:lnTo>
                  <a:lnTo>
                    <a:pt x="52941" y="373796"/>
                  </a:lnTo>
                  <a:lnTo>
                    <a:pt x="70417" y="356551"/>
                  </a:lnTo>
                  <a:lnTo>
                    <a:pt x="69880" y="334614"/>
                  </a:lnTo>
                  <a:lnTo>
                    <a:pt x="83054" y="309155"/>
                  </a:lnTo>
                  <a:lnTo>
                    <a:pt x="83113" y="285332"/>
                  </a:lnTo>
                  <a:lnTo>
                    <a:pt x="77120" y="280619"/>
                  </a:lnTo>
                  <a:lnTo>
                    <a:pt x="66486" y="236367"/>
                  </a:lnTo>
                  <a:lnTo>
                    <a:pt x="80707" y="210235"/>
                  </a:lnTo>
                  <a:lnTo>
                    <a:pt x="78524" y="185788"/>
                  </a:lnTo>
                  <a:lnTo>
                    <a:pt x="86775" y="162977"/>
                  </a:lnTo>
                  <a:lnTo>
                    <a:pt x="101891" y="139561"/>
                  </a:lnTo>
                  <a:lnTo>
                    <a:pt x="118181" y="124104"/>
                  </a:lnTo>
                  <a:lnTo>
                    <a:pt x="111273" y="114378"/>
                  </a:lnTo>
                  <a:lnTo>
                    <a:pt x="116093" y="106415"/>
                  </a:lnTo>
                  <a:lnTo>
                    <a:pt x="115362" y="65405"/>
                  </a:lnTo>
                  <a:lnTo>
                    <a:pt x="140504" y="53333"/>
                  </a:lnTo>
                  <a:lnTo>
                    <a:pt x="148426" y="27998"/>
                  </a:lnTo>
                  <a:lnTo>
                    <a:pt x="145623" y="2191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4" name="Freeform 9">
              <a:extLst>
                <a:ext uri="{FF2B5EF4-FFF2-40B4-BE49-F238E27FC236}">
                  <a16:creationId xmlns:a16="http://schemas.microsoft.com/office/drawing/2014/main" id="{E833E9DB-65CA-A84E-B780-EFBDAC26AFA4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 bwMode="gray">
            <a:xfrm>
              <a:off x="3906810" y="5132129"/>
              <a:ext cx="231922" cy="1187482"/>
            </a:xfrm>
            <a:custGeom>
              <a:avLst/>
              <a:gdLst/>
              <a:ahLst/>
              <a:cxnLst/>
              <a:rect l="l" t="t" r="r" b="b"/>
              <a:pathLst>
                <a:path w="200460" h="1026393">
                  <a:moveTo>
                    <a:pt x="145391" y="928332"/>
                  </a:moveTo>
                  <a:lnTo>
                    <a:pt x="161818" y="932003"/>
                  </a:lnTo>
                  <a:lnTo>
                    <a:pt x="161833" y="1002494"/>
                  </a:lnTo>
                  <a:lnTo>
                    <a:pt x="186552" y="1002511"/>
                  </a:lnTo>
                  <a:lnTo>
                    <a:pt x="200460" y="1003369"/>
                  </a:lnTo>
                  <a:lnTo>
                    <a:pt x="192817" y="1016364"/>
                  </a:lnTo>
                  <a:lnTo>
                    <a:pt x="173022" y="1026393"/>
                  </a:lnTo>
                  <a:lnTo>
                    <a:pt x="161680" y="1025364"/>
                  </a:lnTo>
                  <a:lnTo>
                    <a:pt x="148012" y="1022747"/>
                  </a:lnTo>
                  <a:lnTo>
                    <a:pt x="131255" y="1013055"/>
                  </a:lnTo>
                  <a:lnTo>
                    <a:pt x="107073" y="1008406"/>
                  </a:lnTo>
                  <a:lnTo>
                    <a:pt x="78030" y="990533"/>
                  </a:lnTo>
                  <a:lnTo>
                    <a:pt x="54456" y="973458"/>
                  </a:lnTo>
                  <a:lnTo>
                    <a:pt x="22664" y="938269"/>
                  </a:lnTo>
                  <a:lnTo>
                    <a:pt x="41694" y="944826"/>
                  </a:lnTo>
                  <a:lnTo>
                    <a:pt x="74100" y="965808"/>
                  </a:lnTo>
                  <a:lnTo>
                    <a:pt x="104718" y="977158"/>
                  </a:lnTo>
                  <a:lnTo>
                    <a:pt x="116627" y="962669"/>
                  </a:lnTo>
                  <a:lnTo>
                    <a:pt x="124113" y="941194"/>
                  </a:lnTo>
                  <a:close/>
                  <a:moveTo>
                    <a:pt x="139741" y="0"/>
                  </a:moveTo>
                  <a:lnTo>
                    <a:pt x="151056" y="16203"/>
                  </a:lnTo>
                  <a:lnTo>
                    <a:pt x="154136" y="33438"/>
                  </a:lnTo>
                  <a:lnTo>
                    <a:pt x="166245" y="43573"/>
                  </a:lnTo>
                  <a:lnTo>
                    <a:pt x="158975" y="66797"/>
                  </a:lnTo>
                  <a:lnTo>
                    <a:pt x="171376" y="93836"/>
                  </a:lnTo>
                  <a:lnTo>
                    <a:pt x="180419" y="127248"/>
                  </a:lnTo>
                  <a:lnTo>
                    <a:pt x="197073" y="123918"/>
                  </a:lnTo>
                  <a:lnTo>
                    <a:pt x="199876" y="130006"/>
                  </a:lnTo>
                  <a:lnTo>
                    <a:pt x="191954" y="155341"/>
                  </a:lnTo>
                  <a:lnTo>
                    <a:pt x="166812" y="167413"/>
                  </a:lnTo>
                  <a:lnTo>
                    <a:pt x="167543" y="208423"/>
                  </a:lnTo>
                  <a:lnTo>
                    <a:pt x="162723" y="216386"/>
                  </a:lnTo>
                  <a:lnTo>
                    <a:pt x="169631" y="226112"/>
                  </a:lnTo>
                  <a:lnTo>
                    <a:pt x="153341" y="241569"/>
                  </a:lnTo>
                  <a:lnTo>
                    <a:pt x="138225" y="264985"/>
                  </a:lnTo>
                  <a:lnTo>
                    <a:pt x="129974" y="287796"/>
                  </a:lnTo>
                  <a:lnTo>
                    <a:pt x="132157" y="312243"/>
                  </a:lnTo>
                  <a:lnTo>
                    <a:pt x="117936" y="338375"/>
                  </a:lnTo>
                  <a:lnTo>
                    <a:pt x="128570" y="382627"/>
                  </a:lnTo>
                  <a:lnTo>
                    <a:pt x="134563" y="387340"/>
                  </a:lnTo>
                  <a:lnTo>
                    <a:pt x="134504" y="411163"/>
                  </a:lnTo>
                  <a:lnTo>
                    <a:pt x="121330" y="436622"/>
                  </a:lnTo>
                  <a:lnTo>
                    <a:pt x="121867" y="458559"/>
                  </a:lnTo>
                  <a:lnTo>
                    <a:pt x="104391" y="475804"/>
                  </a:lnTo>
                  <a:lnTo>
                    <a:pt x="104466" y="500216"/>
                  </a:lnTo>
                  <a:lnTo>
                    <a:pt x="111482" y="526354"/>
                  </a:lnTo>
                  <a:lnTo>
                    <a:pt x="97659" y="536129"/>
                  </a:lnTo>
                  <a:lnTo>
                    <a:pt x="91491" y="560279"/>
                  </a:lnTo>
                  <a:lnTo>
                    <a:pt x="86067" y="588234"/>
                  </a:lnTo>
                  <a:lnTo>
                    <a:pt x="89966" y="621845"/>
                  </a:lnTo>
                  <a:lnTo>
                    <a:pt x="80685" y="627493"/>
                  </a:lnTo>
                  <a:lnTo>
                    <a:pt x="86074" y="659716"/>
                  </a:lnTo>
                  <a:lnTo>
                    <a:pt x="96493" y="670382"/>
                  </a:lnTo>
                  <a:lnTo>
                    <a:pt x="88885" y="682233"/>
                  </a:lnTo>
                  <a:lnTo>
                    <a:pt x="99592" y="687910"/>
                  </a:lnTo>
                  <a:lnTo>
                    <a:pt x="102062" y="698615"/>
                  </a:lnTo>
                  <a:lnTo>
                    <a:pt x="91986" y="704013"/>
                  </a:lnTo>
                  <a:lnTo>
                    <a:pt x="94463" y="720808"/>
                  </a:lnTo>
                  <a:lnTo>
                    <a:pt x="86032" y="759069"/>
                  </a:lnTo>
                  <a:lnTo>
                    <a:pt x="73796" y="784025"/>
                  </a:lnTo>
                  <a:lnTo>
                    <a:pt x="76478" y="798918"/>
                  </a:lnTo>
                  <a:lnTo>
                    <a:pt x="69158" y="817721"/>
                  </a:lnTo>
                  <a:lnTo>
                    <a:pt x="51450" y="830836"/>
                  </a:lnTo>
                  <a:lnTo>
                    <a:pt x="53467" y="862731"/>
                  </a:lnTo>
                  <a:lnTo>
                    <a:pt x="61599" y="873731"/>
                  </a:lnTo>
                  <a:lnTo>
                    <a:pt x="76967" y="871773"/>
                  </a:lnTo>
                  <a:lnTo>
                    <a:pt x="76518" y="894625"/>
                  </a:lnTo>
                  <a:lnTo>
                    <a:pt x="86088" y="912560"/>
                  </a:lnTo>
                  <a:lnTo>
                    <a:pt x="141866" y="916692"/>
                  </a:lnTo>
                  <a:lnTo>
                    <a:pt x="163260" y="921542"/>
                  </a:lnTo>
                  <a:lnTo>
                    <a:pt x="142722" y="921310"/>
                  </a:lnTo>
                  <a:lnTo>
                    <a:pt x="131608" y="928942"/>
                  </a:lnTo>
                  <a:lnTo>
                    <a:pt x="110780" y="940194"/>
                  </a:lnTo>
                  <a:lnTo>
                    <a:pt x="107058" y="969529"/>
                  </a:lnTo>
                  <a:lnTo>
                    <a:pt x="97284" y="970262"/>
                  </a:lnTo>
                  <a:lnTo>
                    <a:pt x="71243" y="960010"/>
                  </a:lnTo>
                  <a:lnTo>
                    <a:pt x="44818" y="938193"/>
                  </a:lnTo>
                  <a:lnTo>
                    <a:pt x="16103" y="920406"/>
                  </a:lnTo>
                  <a:lnTo>
                    <a:pt x="8872" y="900867"/>
                  </a:lnTo>
                  <a:lnTo>
                    <a:pt x="15413" y="882926"/>
                  </a:lnTo>
                  <a:lnTo>
                    <a:pt x="3800" y="862718"/>
                  </a:lnTo>
                  <a:lnTo>
                    <a:pt x="839" y="811635"/>
                  </a:lnTo>
                  <a:lnTo>
                    <a:pt x="10655" y="783243"/>
                  </a:lnTo>
                  <a:lnTo>
                    <a:pt x="35035" y="760652"/>
                  </a:lnTo>
                  <a:lnTo>
                    <a:pt x="0" y="752175"/>
                  </a:lnTo>
                  <a:lnTo>
                    <a:pt x="21980" y="726647"/>
                  </a:lnTo>
                  <a:lnTo>
                    <a:pt x="29838" y="679287"/>
                  </a:lnTo>
                  <a:lnTo>
                    <a:pt x="55491" y="689256"/>
                  </a:lnTo>
                  <a:lnTo>
                    <a:pt x="67553" y="631064"/>
                  </a:lnTo>
                  <a:lnTo>
                    <a:pt x="52062" y="623680"/>
                  </a:lnTo>
                  <a:lnTo>
                    <a:pt x="44850" y="658515"/>
                  </a:lnTo>
                  <a:lnTo>
                    <a:pt x="30294" y="654564"/>
                  </a:lnTo>
                  <a:lnTo>
                    <a:pt x="37542" y="614740"/>
                  </a:lnTo>
                  <a:lnTo>
                    <a:pt x="45410" y="563924"/>
                  </a:lnTo>
                  <a:lnTo>
                    <a:pt x="56016" y="545383"/>
                  </a:lnTo>
                  <a:lnTo>
                    <a:pt x="49369" y="519101"/>
                  </a:lnTo>
                  <a:lnTo>
                    <a:pt x="47465" y="489019"/>
                  </a:lnTo>
                  <a:lnTo>
                    <a:pt x="57191" y="488155"/>
                  </a:lnTo>
                  <a:lnTo>
                    <a:pt x="71354" y="445511"/>
                  </a:lnTo>
                  <a:lnTo>
                    <a:pt x="87313" y="403778"/>
                  </a:lnTo>
                  <a:lnTo>
                    <a:pt x="97084" y="365330"/>
                  </a:lnTo>
                  <a:lnTo>
                    <a:pt x="91769" y="327065"/>
                  </a:lnTo>
                  <a:lnTo>
                    <a:pt x="98662" y="306154"/>
                  </a:lnTo>
                  <a:lnTo>
                    <a:pt x="95897" y="275067"/>
                  </a:lnTo>
                  <a:lnTo>
                    <a:pt x="109394" y="244537"/>
                  </a:lnTo>
                  <a:lnTo>
                    <a:pt x="113553" y="196597"/>
                  </a:lnTo>
                  <a:lnTo>
                    <a:pt x="120962" y="145662"/>
                  </a:lnTo>
                  <a:lnTo>
                    <a:pt x="128181" y="91395"/>
                  </a:lnTo>
                  <a:lnTo>
                    <a:pt x="126492" y="51997"/>
                  </a:lnTo>
                  <a:lnTo>
                    <a:pt x="121687" y="18299"/>
                  </a:lnTo>
                  <a:lnTo>
                    <a:pt x="133555" y="1221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5" name="Freeform 4">
              <a:extLst>
                <a:ext uri="{FF2B5EF4-FFF2-40B4-BE49-F238E27FC236}">
                  <a16:creationId xmlns:a16="http://schemas.microsoft.com/office/drawing/2014/main" id="{EBCD755F-2FBA-B365-BD03-F7C4D7592A05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 bwMode="gray">
            <a:xfrm>
              <a:off x="3817732" y="3917953"/>
              <a:ext cx="52876" cy="94829"/>
            </a:xfrm>
            <a:custGeom>
              <a:avLst/>
              <a:gdLst/>
              <a:ahLst/>
              <a:cxnLst/>
              <a:rect l="l" t="t" r="r" b="b"/>
              <a:pathLst>
                <a:path w="45703" h="81965">
                  <a:moveTo>
                    <a:pt x="18215" y="45210"/>
                  </a:moveTo>
                  <a:lnTo>
                    <a:pt x="25160" y="46201"/>
                  </a:lnTo>
                  <a:lnTo>
                    <a:pt x="33239" y="66564"/>
                  </a:lnTo>
                  <a:lnTo>
                    <a:pt x="33362" y="80750"/>
                  </a:lnTo>
                  <a:lnTo>
                    <a:pt x="27699" y="81965"/>
                  </a:lnTo>
                  <a:lnTo>
                    <a:pt x="21835" y="67882"/>
                  </a:lnTo>
                  <a:lnTo>
                    <a:pt x="13192" y="60792"/>
                  </a:lnTo>
                  <a:close/>
                  <a:moveTo>
                    <a:pt x="10849" y="4219"/>
                  </a:moveTo>
                  <a:lnTo>
                    <a:pt x="26083" y="4963"/>
                  </a:lnTo>
                  <a:lnTo>
                    <a:pt x="26776" y="11407"/>
                  </a:lnTo>
                  <a:lnTo>
                    <a:pt x="1615" y="15369"/>
                  </a:lnTo>
                  <a:lnTo>
                    <a:pt x="0" y="6203"/>
                  </a:lnTo>
                  <a:close/>
                  <a:moveTo>
                    <a:pt x="27468" y="0"/>
                  </a:moveTo>
                  <a:lnTo>
                    <a:pt x="45703" y="11160"/>
                  </a:lnTo>
                  <a:lnTo>
                    <a:pt x="41721" y="28733"/>
                  </a:lnTo>
                  <a:lnTo>
                    <a:pt x="37477" y="25570"/>
                  </a:lnTo>
                  <a:lnTo>
                    <a:pt x="37855" y="12646"/>
                  </a:lnTo>
                  <a:lnTo>
                    <a:pt x="27514" y="285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6" name="Freeform 5">
              <a:extLst>
                <a:ext uri="{FF2B5EF4-FFF2-40B4-BE49-F238E27FC236}">
                  <a16:creationId xmlns:a16="http://schemas.microsoft.com/office/drawing/2014/main" id="{329F3B0B-17D2-0228-D45C-10875780D0C1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 bwMode="gray">
            <a:xfrm>
              <a:off x="3544025" y="4158223"/>
              <a:ext cx="29973" cy="71848"/>
            </a:xfrm>
            <a:custGeom>
              <a:avLst/>
              <a:gdLst/>
              <a:ahLst/>
              <a:cxnLst/>
              <a:rect l="0" t="0" r="0" b="0"/>
              <a:pathLst>
                <a:path w="25907" h="62101">
                  <a:moveTo>
                    <a:pt x="1986" y="16492"/>
                  </a:moveTo>
                  <a:lnTo>
                    <a:pt x="1805" y="12987"/>
                  </a:lnTo>
                  <a:lnTo>
                    <a:pt x="4599" y="11890"/>
                  </a:lnTo>
                  <a:lnTo>
                    <a:pt x="8789" y="14709"/>
                  </a:lnTo>
                  <a:lnTo>
                    <a:pt x="17058" y="314"/>
                  </a:lnTo>
                  <a:lnTo>
                    <a:pt x="21445" y="0"/>
                  </a:lnTo>
                  <a:lnTo>
                    <a:pt x="21531" y="3502"/>
                  </a:lnTo>
                  <a:lnTo>
                    <a:pt x="25906" y="3611"/>
                  </a:lnTo>
                  <a:lnTo>
                    <a:pt x="25521" y="10099"/>
                  </a:lnTo>
                  <a:lnTo>
                    <a:pt x="21784" y="20401"/>
                  </a:lnTo>
                  <a:lnTo>
                    <a:pt x="23804" y="24081"/>
                  </a:lnTo>
                  <a:lnTo>
                    <a:pt x="21385" y="32587"/>
                  </a:lnTo>
                  <a:lnTo>
                    <a:pt x="22842" y="34859"/>
                  </a:lnTo>
                  <a:lnTo>
                    <a:pt x="20167" y="46850"/>
                  </a:lnTo>
                  <a:lnTo>
                    <a:pt x="15633" y="53138"/>
                  </a:lnTo>
                  <a:lnTo>
                    <a:pt x="11464" y="53892"/>
                  </a:lnTo>
                  <a:lnTo>
                    <a:pt x="6890" y="62093"/>
                  </a:lnTo>
                  <a:lnTo>
                    <a:pt x="0" y="62100"/>
                  </a:lnTo>
                  <a:lnTo>
                    <a:pt x="1807" y="3534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7" name="Freeform 6">
              <a:extLst>
                <a:ext uri="{FF2B5EF4-FFF2-40B4-BE49-F238E27FC236}">
                  <a16:creationId xmlns:a16="http://schemas.microsoft.com/office/drawing/2014/main" id="{C5491AF1-C48C-147A-0C2A-B2105CCD6883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 bwMode="gray">
            <a:xfrm>
              <a:off x="4068484" y="4919369"/>
              <a:ext cx="322925" cy="359981"/>
            </a:xfrm>
            <a:custGeom>
              <a:avLst/>
              <a:gdLst/>
              <a:ahLst/>
              <a:cxnLst/>
              <a:rect l="0" t="0" r="0" b="0"/>
              <a:pathLst>
                <a:path w="279118" h="311147">
                  <a:moveTo>
                    <a:pt x="155669" y="290812"/>
                  </a:moveTo>
                  <a:lnTo>
                    <a:pt x="129346" y="289811"/>
                  </a:lnTo>
                  <a:lnTo>
                    <a:pt x="120340" y="309327"/>
                  </a:lnTo>
                  <a:lnTo>
                    <a:pt x="106770" y="291803"/>
                  </a:lnTo>
                  <a:lnTo>
                    <a:pt x="76567" y="285906"/>
                  </a:lnTo>
                  <a:lnTo>
                    <a:pt x="57332" y="307816"/>
                  </a:lnTo>
                  <a:lnTo>
                    <a:pt x="40678" y="311146"/>
                  </a:lnTo>
                  <a:lnTo>
                    <a:pt x="31635" y="277734"/>
                  </a:lnTo>
                  <a:lnTo>
                    <a:pt x="19234" y="250695"/>
                  </a:lnTo>
                  <a:lnTo>
                    <a:pt x="26504" y="227471"/>
                  </a:lnTo>
                  <a:lnTo>
                    <a:pt x="14395" y="217336"/>
                  </a:lnTo>
                  <a:lnTo>
                    <a:pt x="11315" y="200101"/>
                  </a:lnTo>
                  <a:lnTo>
                    <a:pt x="0" y="183898"/>
                  </a:lnTo>
                  <a:lnTo>
                    <a:pt x="14561" y="158262"/>
                  </a:lnTo>
                  <a:lnTo>
                    <a:pt x="4632" y="138360"/>
                  </a:lnTo>
                  <a:lnTo>
                    <a:pt x="9928" y="130415"/>
                  </a:lnTo>
                  <a:lnTo>
                    <a:pt x="5792" y="121662"/>
                  </a:lnTo>
                  <a:lnTo>
                    <a:pt x="14809" y="109883"/>
                  </a:lnTo>
                  <a:lnTo>
                    <a:pt x="15262" y="89858"/>
                  </a:lnTo>
                  <a:lnTo>
                    <a:pt x="16397" y="73350"/>
                  </a:lnTo>
                  <a:lnTo>
                    <a:pt x="21360" y="65413"/>
                  </a:lnTo>
                  <a:lnTo>
                    <a:pt x="1402" y="27753"/>
                  </a:lnTo>
                  <a:lnTo>
                    <a:pt x="18565" y="29730"/>
                  </a:lnTo>
                  <a:lnTo>
                    <a:pt x="30450" y="29220"/>
                  </a:lnTo>
                  <a:lnTo>
                    <a:pt x="35599" y="22157"/>
                  </a:lnTo>
                  <a:lnTo>
                    <a:pt x="55782" y="12701"/>
                  </a:lnTo>
                  <a:lnTo>
                    <a:pt x="67944" y="3947"/>
                  </a:lnTo>
                  <a:lnTo>
                    <a:pt x="98148" y="0"/>
                  </a:lnTo>
                  <a:lnTo>
                    <a:pt x="95691" y="17475"/>
                  </a:lnTo>
                  <a:lnTo>
                    <a:pt x="98529" y="26448"/>
                  </a:lnTo>
                  <a:lnTo>
                    <a:pt x="96674" y="42115"/>
                  </a:lnTo>
                  <a:lnTo>
                    <a:pt x="121740" y="63085"/>
                  </a:lnTo>
                  <a:lnTo>
                    <a:pt x="147589" y="66954"/>
                  </a:lnTo>
                  <a:lnTo>
                    <a:pt x="156671" y="75718"/>
                  </a:lnTo>
                  <a:lnTo>
                    <a:pt x="172274" y="80369"/>
                  </a:lnTo>
                  <a:lnTo>
                    <a:pt x="181828" y="87191"/>
                  </a:lnTo>
                  <a:lnTo>
                    <a:pt x="196348" y="86960"/>
                  </a:lnTo>
                  <a:lnTo>
                    <a:pt x="209755" y="93931"/>
                  </a:lnTo>
                  <a:lnTo>
                    <a:pt x="210773" y="107536"/>
                  </a:lnTo>
                  <a:lnTo>
                    <a:pt x="215272" y="114416"/>
                  </a:lnTo>
                  <a:lnTo>
                    <a:pt x="215576" y="124589"/>
                  </a:lnTo>
                  <a:lnTo>
                    <a:pt x="208840" y="124983"/>
                  </a:lnTo>
                  <a:lnTo>
                    <a:pt x="217717" y="152517"/>
                  </a:lnTo>
                  <a:lnTo>
                    <a:pt x="261970" y="153495"/>
                  </a:lnTo>
                  <a:lnTo>
                    <a:pt x="258581" y="167192"/>
                  </a:lnTo>
                  <a:lnTo>
                    <a:pt x="261057" y="176565"/>
                  </a:lnTo>
                  <a:lnTo>
                    <a:pt x="273665" y="183242"/>
                  </a:lnTo>
                  <a:lnTo>
                    <a:pt x="279117" y="198051"/>
                  </a:lnTo>
                  <a:lnTo>
                    <a:pt x="275017" y="216862"/>
                  </a:lnTo>
                  <a:lnTo>
                    <a:pt x="268693" y="227349"/>
                  </a:lnTo>
                  <a:lnTo>
                    <a:pt x="270913" y="241019"/>
                  </a:lnTo>
                  <a:lnTo>
                    <a:pt x="263697" y="245985"/>
                  </a:lnTo>
                  <a:lnTo>
                    <a:pt x="263303" y="238581"/>
                  </a:lnTo>
                  <a:lnTo>
                    <a:pt x="241800" y="226317"/>
                  </a:lnTo>
                  <a:lnTo>
                    <a:pt x="220367" y="225978"/>
                  </a:lnTo>
                  <a:lnTo>
                    <a:pt x="180140" y="232951"/>
                  </a:lnTo>
                  <a:lnTo>
                    <a:pt x="169069" y="254089"/>
                  </a:lnTo>
                  <a:lnTo>
                    <a:pt x="168486" y="267047"/>
                  </a:lnTo>
                  <a:lnTo>
                    <a:pt x="159395" y="29599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8" name="Freeform 7">
              <a:extLst>
                <a:ext uri="{FF2B5EF4-FFF2-40B4-BE49-F238E27FC236}">
                  <a16:creationId xmlns:a16="http://schemas.microsoft.com/office/drawing/2014/main" id="{13A9F9DB-E171-DA15-D0D8-84F1A24859B6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 bwMode="gray">
            <a:xfrm>
              <a:off x="3951065" y="4517678"/>
              <a:ext cx="1048382" cy="1077381"/>
            </a:xfrm>
            <a:custGeom>
              <a:avLst/>
              <a:gdLst/>
              <a:ahLst/>
              <a:cxnLst/>
              <a:rect l="0" t="0" r="0" b="0"/>
              <a:pathLst>
                <a:path w="906163" h="931228">
                  <a:moveTo>
                    <a:pt x="377681" y="840301"/>
                  </a:moveTo>
                  <a:lnTo>
                    <a:pt x="408479" y="805947"/>
                  </a:lnTo>
                  <a:lnTo>
                    <a:pt x="434530" y="781656"/>
                  </a:lnTo>
                  <a:lnTo>
                    <a:pt x="450032" y="771510"/>
                  </a:lnTo>
                  <a:lnTo>
                    <a:pt x="469467" y="757808"/>
                  </a:lnTo>
                  <a:lnTo>
                    <a:pt x="469938" y="738033"/>
                  </a:lnTo>
                  <a:lnTo>
                    <a:pt x="458357" y="723793"/>
                  </a:lnTo>
                  <a:lnTo>
                    <a:pt x="446926" y="728515"/>
                  </a:lnTo>
                  <a:lnTo>
                    <a:pt x="451458" y="714307"/>
                  </a:lnTo>
                  <a:lnTo>
                    <a:pt x="454585" y="699790"/>
                  </a:lnTo>
                  <a:lnTo>
                    <a:pt x="454597" y="686333"/>
                  </a:lnTo>
                  <a:lnTo>
                    <a:pt x="446290" y="681900"/>
                  </a:lnTo>
                  <a:lnTo>
                    <a:pt x="437632" y="685850"/>
                  </a:lnTo>
                  <a:lnTo>
                    <a:pt x="429026" y="684766"/>
                  </a:lnTo>
                  <a:lnTo>
                    <a:pt x="426328" y="675369"/>
                  </a:lnTo>
                  <a:lnTo>
                    <a:pt x="424180" y="653064"/>
                  </a:lnTo>
                  <a:lnTo>
                    <a:pt x="419857" y="645815"/>
                  </a:lnTo>
                  <a:lnTo>
                    <a:pt x="404268" y="639254"/>
                  </a:lnTo>
                  <a:lnTo>
                    <a:pt x="394846" y="644001"/>
                  </a:lnTo>
                  <a:lnTo>
                    <a:pt x="370479" y="639349"/>
                  </a:lnTo>
                  <a:lnTo>
                    <a:pt x="372013" y="606559"/>
                  </a:lnTo>
                  <a:lnTo>
                    <a:pt x="365187" y="593184"/>
                  </a:lnTo>
                  <a:lnTo>
                    <a:pt x="372403" y="588218"/>
                  </a:lnTo>
                  <a:lnTo>
                    <a:pt x="370183" y="574548"/>
                  </a:lnTo>
                  <a:lnTo>
                    <a:pt x="376507" y="564061"/>
                  </a:lnTo>
                  <a:lnTo>
                    <a:pt x="380607" y="545250"/>
                  </a:lnTo>
                  <a:lnTo>
                    <a:pt x="375155" y="530441"/>
                  </a:lnTo>
                  <a:lnTo>
                    <a:pt x="362547" y="523764"/>
                  </a:lnTo>
                  <a:lnTo>
                    <a:pt x="360071" y="514391"/>
                  </a:lnTo>
                  <a:lnTo>
                    <a:pt x="363460" y="500694"/>
                  </a:lnTo>
                  <a:lnTo>
                    <a:pt x="319207" y="499716"/>
                  </a:lnTo>
                  <a:lnTo>
                    <a:pt x="310330" y="472182"/>
                  </a:lnTo>
                  <a:lnTo>
                    <a:pt x="317066" y="471788"/>
                  </a:lnTo>
                  <a:lnTo>
                    <a:pt x="316762" y="461615"/>
                  </a:lnTo>
                  <a:lnTo>
                    <a:pt x="312263" y="454735"/>
                  </a:lnTo>
                  <a:lnTo>
                    <a:pt x="311245" y="441130"/>
                  </a:lnTo>
                  <a:lnTo>
                    <a:pt x="297838" y="434159"/>
                  </a:lnTo>
                  <a:lnTo>
                    <a:pt x="283318" y="434390"/>
                  </a:lnTo>
                  <a:lnTo>
                    <a:pt x="273764" y="427568"/>
                  </a:lnTo>
                  <a:lnTo>
                    <a:pt x="258161" y="422917"/>
                  </a:lnTo>
                  <a:lnTo>
                    <a:pt x="249079" y="414153"/>
                  </a:lnTo>
                  <a:lnTo>
                    <a:pt x="223230" y="410284"/>
                  </a:lnTo>
                  <a:lnTo>
                    <a:pt x="198164" y="389314"/>
                  </a:lnTo>
                  <a:lnTo>
                    <a:pt x="200019" y="373647"/>
                  </a:lnTo>
                  <a:lnTo>
                    <a:pt x="197181" y="364674"/>
                  </a:lnTo>
                  <a:lnTo>
                    <a:pt x="199638" y="347199"/>
                  </a:lnTo>
                  <a:lnTo>
                    <a:pt x="169434" y="351146"/>
                  </a:lnTo>
                  <a:lnTo>
                    <a:pt x="157272" y="359900"/>
                  </a:lnTo>
                  <a:lnTo>
                    <a:pt x="137089" y="369356"/>
                  </a:lnTo>
                  <a:lnTo>
                    <a:pt x="131940" y="376419"/>
                  </a:lnTo>
                  <a:lnTo>
                    <a:pt x="120055" y="376929"/>
                  </a:lnTo>
                  <a:lnTo>
                    <a:pt x="102892" y="374952"/>
                  </a:lnTo>
                  <a:lnTo>
                    <a:pt x="89872" y="378975"/>
                  </a:lnTo>
                  <a:lnTo>
                    <a:pt x="79371" y="376293"/>
                  </a:lnTo>
                  <a:lnTo>
                    <a:pt x="80913" y="340867"/>
                  </a:lnTo>
                  <a:lnTo>
                    <a:pt x="61973" y="354598"/>
                  </a:lnTo>
                  <a:lnTo>
                    <a:pt x="41603" y="353995"/>
                  </a:lnTo>
                  <a:lnTo>
                    <a:pt x="32874" y="341567"/>
                  </a:lnTo>
                  <a:lnTo>
                    <a:pt x="17555" y="340217"/>
                  </a:lnTo>
                  <a:lnTo>
                    <a:pt x="22433" y="330223"/>
                  </a:lnTo>
                  <a:lnTo>
                    <a:pt x="9606" y="316075"/>
                  </a:lnTo>
                  <a:lnTo>
                    <a:pt x="0" y="295156"/>
                  </a:lnTo>
                  <a:lnTo>
                    <a:pt x="6090" y="290913"/>
                  </a:lnTo>
                  <a:lnTo>
                    <a:pt x="6065" y="281114"/>
                  </a:lnTo>
                  <a:lnTo>
                    <a:pt x="20018" y="274421"/>
                  </a:lnTo>
                  <a:lnTo>
                    <a:pt x="17717" y="261890"/>
                  </a:lnTo>
                  <a:lnTo>
                    <a:pt x="23607" y="253831"/>
                  </a:lnTo>
                  <a:lnTo>
                    <a:pt x="25283" y="243027"/>
                  </a:lnTo>
                  <a:lnTo>
                    <a:pt x="51678" y="227280"/>
                  </a:lnTo>
                  <a:lnTo>
                    <a:pt x="70596" y="222830"/>
                  </a:lnTo>
                  <a:lnTo>
                    <a:pt x="73691" y="219354"/>
                  </a:lnTo>
                  <a:lnTo>
                    <a:pt x="94491" y="220439"/>
                  </a:lnTo>
                  <a:lnTo>
                    <a:pt x="104868" y="157092"/>
                  </a:lnTo>
                  <a:lnTo>
                    <a:pt x="105413" y="147080"/>
                  </a:lnTo>
                  <a:lnTo>
                    <a:pt x="101799" y="133861"/>
                  </a:lnTo>
                  <a:lnTo>
                    <a:pt x="91559" y="125440"/>
                  </a:lnTo>
                  <a:lnTo>
                    <a:pt x="91677" y="108668"/>
                  </a:lnTo>
                  <a:lnTo>
                    <a:pt x="104676" y="104865"/>
                  </a:lnTo>
                  <a:lnTo>
                    <a:pt x="109292" y="107255"/>
                  </a:lnTo>
                  <a:lnTo>
                    <a:pt x="110072" y="98413"/>
                  </a:lnTo>
                  <a:lnTo>
                    <a:pt x="96547" y="96026"/>
                  </a:lnTo>
                  <a:lnTo>
                    <a:pt x="96261" y="81580"/>
                  </a:lnTo>
                  <a:lnTo>
                    <a:pt x="141235" y="82095"/>
                  </a:lnTo>
                  <a:lnTo>
                    <a:pt x="148870" y="74136"/>
                  </a:lnTo>
                  <a:lnTo>
                    <a:pt x="155283" y="81459"/>
                  </a:lnTo>
                  <a:lnTo>
                    <a:pt x="159783" y="95078"/>
                  </a:lnTo>
                  <a:lnTo>
                    <a:pt x="164139" y="92233"/>
                  </a:lnTo>
                  <a:lnTo>
                    <a:pt x="176847" y="104443"/>
                  </a:lnTo>
                  <a:lnTo>
                    <a:pt x="194794" y="102947"/>
                  </a:lnTo>
                  <a:lnTo>
                    <a:pt x="199262" y="95883"/>
                  </a:lnTo>
                  <a:lnTo>
                    <a:pt x="216428" y="90493"/>
                  </a:lnTo>
                  <a:lnTo>
                    <a:pt x="225932" y="86704"/>
                  </a:lnTo>
                  <a:lnTo>
                    <a:pt x="228614" y="76925"/>
                  </a:lnTo>
                  <a:lnTo>
                    <a:pt x="245102" y="70355"/>
                  </a:lnTo>
                  <a:lnTo>
                    <a:pt x="243854" y="65501"/>
                  </a:lnTo>
                  <a:lnTo>
                    <a:pt x="224300" y="63516"/>
                  </a:lnTo>
                  <a:lnTo>
                    <a:pt x="221095" y="48968"/>
                  </a:lnTo>
                  <a:lnTo>
                    <a:pt x="222026" y="33475"/>
                  </a:lnTo>
                  <a:lnTo>
                    <a:pt x="211695" y="27482"/>
                  </a:lnTo>
                  <a:lnTo>
                    <a:pt x="216021" y="25354"/>
                  </a:lnTo>
                  <a:lnTo>
                    <a:pt x="233109" y="28312"/>
                  </a:lnTo>
                  <a:lnTo>
                    <a:pt x="251464" y="34091"/>
                  </a:lnTo>
                  <a:lnTo>
                    <a:pt x="258127" y="28626"/>
                  </a:lnTo>
                  <a:lnTo>
                    <a:pt x="274726" y="25038"/>
                  </a:lnTo>
                  <a:lnTo>
                    <a:pt x="300545" y="16382"/>
                  </a:lnTo>
                  <a:lnTo>
                    <a:pt x="308986" y="7553"/>
                  </a:lnTo>
                  <a:lnTo>
                    <a:pt x="305930" y="1024"/>
                  </a:lnTo>
                  <a:lnTo>
                    <a:pt x="317930" y="0"/>
                  </a:lnTo>
                  <a:lnTo>
                    <a:pt x="323302" y="5333"/>
                  </a:lnTo>
                  <a:lnTo>
                    <a:pt x="320301" y="15491"/>
                  </a:lnTo>
                  <a:lnTo>
                    <a:pt x="328232" y="18994"/>
                  </a:lnTo>
                  <a:lnTo>
                    <a:pt x="333526" y="29739"/>
                  </a:lnTo>
                  <a:lnTo>
                    <a:pt x="327124" y="37883"/>
                  </a:lnTo>
                  <a:lnTo>
                    <a:pt x="323451" y="57552"/>
                  </a:lnTo>
                  <a:lnTo>
                    <a:pt x="329360" y="69230"/>
                  </a:lnTo>
                  <a:lnTo>
                    <a:pt x="331033" y="79915"/>
                  </a:lnTo>
                  <a:lnTo>
                    <a:pt x="345233" y="90748"/>
                  </a:lnTo>
                  <a:lnTo>
                    <a:pt x="356563" y="91893"/>
                  </a:lnTo>
                  <a:lnTo>
                    <a:pt x="359115" y="87371"/>
                  </a:lnTo>
                  <a:lnTo>
                    <a:pt x="366409" y="86373"/>
                  </a:lnTo>
                  <a:lnTo>
                    <a:pt x="376854" y="82323"/>
                  </a:lnTo>
                  <a:lnTo>
                    <a:pt x="384359" y="76183"/>
                  </a:lnTo>
                  <a:lnTo>
                    <a:pt x="397127" y="78141"/>
                  </a:lnTo>
                  <a:lnTo>
                    <a:pt x="402743" y="77314"/>
                  </a:lnTo>
                  <a:lnTo>
                    <a:pt x="415293" y="79205"/>
                  </a:lnTo>
                  <a:lnTo>
                    <a:pt x="417373" y="74486"/>
                  </a:lnTo>
                  <a:lnTo>
                    <a:pt x="413501" y="69895"/>
                  </a:lnTo>
                  <a:lnTo>
                    <a:pt x="415809" y="63208"/>
                  </a:lnTo>
                  <a:lnTo>
                    <a:pt x="425125" y="65260"/>
                  </a:lnTo>
                  <a:lnTo>
                    <a:pt x="436024" y="62899"/>
                  </a:lnTo>
                  <a:lnTo>
                    <a:pt x="449246" y="67793"/>
                  </a:lnTo>
                  <a:lnTo>
                    <a:pt x="459326" y="72557"/>
                  </a:lnTo>
                  <a:lnTo>
                    <a:pt x="466471" y="66295"/>
                  </a:lnTo>
                  <a:lnTo>
                    <a:pt x="471634" y="67260"/>
                  </a:lnTo>
                  <a:lnTo>
                    <a:pt x="474782" y="73761"/>
                  </a:lnTo>
                  <a:lnTo>
                    <a:pt x="485835" y="72111"/>
                  </a:lnTo>
                  <a:lnTo>
                    <a:pt x="494681" y="63338"/>
                  </a:lnTo>
                  <a:lnTo>
                    <a:pt x="501769" y="46327"/>
                  </a:lnTo>
                  <a:lnTo>
                    <a:pt x="515423" y="25175"/>
                  </a:lnTo>
                  <a:lnTo>
                    <a:pt x="523286" y="24082"/>
                  </a:lnTo>
                  <a:lnTo>
                    <a:pt x="528996" y="36868"/>
                  </a:lnTo>
                  <a:lnTo>
                    <a:pt x="541943" y="77267"/>
                  </a:lnTo>
                  <a:lnTo>
                    <a:pt x="554288" y="81079"/>
                  </a:lnTo>
                  <a:lnTo>
                    <a:pt x="554911" y="97016"/>
                  </a:lnTo>
                  <a:lnTo>
                    <a:pt x="537549" y="116019"/>
                  </a:lnTo>
                  <a:lnTo>
                    <a:pt x="544729" y="122976"/>
                  </a:lnTo>
                  <a:lnTo>
                    <a:pt x="585531" y="126601"/>
                  </a:lnTo>
                  <a:lnTo>
                    <a:pt x="586363" y="149739"/>
                  </a:lnTo>
                  <a:lnTo>
                    <a:pt x="603896" y="134591"/>
                  </a:lnTo>
                  <a:lnTo>
                    <a:pt x="632942" y="142888"/>
                  </a:lnTo>
                  <a:lnTo>
                    <a:pt x="671280" y="156987"/>
                  </a:lnTo>
                  <a:lnTo>
                    <a:pt x="682546" y="170518"/>
                  </a:lnTo>
                  <a:lnTo>
                    <a:pt x="678761" y="183303"/>
                  </a:lnTo>
                  <a:lnTo>
                    <a:pt x="705601" y="176184"/>
                  </a:lnTo>
                  <a:lnTo>
                    <a:pt x="750523" y="188401"/>
                  </a:lnTo>
                  <a:lnTo>
                    <a:pt x="785009" y="187501"/>
                  </a:lnTo>
                  <a:lnTo>
                    <a:pt x="819132" y="206625"/>
                  </a:lnTo>
                  <a:lnTo>
                    <a:pt x="848611" y="232530"/>
                  </a:lnTo>
                  <a:lnTo>
                    <a:pt x="866392" y="239204"/>
                  </a:lnTo>
                  <a:lnTo>
                    <a:pt x="886131" y="240133"/>
                  </a:lnTo>
                  <a:lnTo>
                    <a:pt x="894496" y="247433"/>
                  </a:lnTo>
                  <a:lnTo>
                    <a:pt x="902330" y="276931"/>
                  </a:lnTo>
                  <a:lnTo>
                    <a:pt x="906162" y="290964"/>
                  </a:lnTo>
                  <a:lnTo>
                    <a:pt x="896970" y="329375"/>
                  </a:lnTo>
                  <a:lnTo>
                    <a:pt x="885227" y="344574"/>
                  </a:lnTo>
                  <a:lnTo>
                    <a:pt x="852691" y="377031"/>
                  </a:lnTo>
                  <a:lnTo>
                    <a:pt x="837985" y="403472"/>
                  </a:lnTo>
                  <a:lnTo>
                    <a:pt x="820897" y="423797"/>
                  </a:lnTo>
                  <a:lnTo>
                    <a:pt x="815126" y="424255"/>
                  </a:lnTo>
                  <a:lnTo>
                    <a:pt x="808678" y="441540"/>
                  </a:lnTo>
                  <a:lnTo>
                    <a:pt x="810316" y="485722"/>
                  </a:lnTo>
                  <a:lnTo>
                    <a:pt x="803881" y="522260"/>
                  </a:lnTo>
                  <a:lnTo>
                    <a:pt x="801428" y="537947"/>
                  </a:lnTo>
                  <a:lnTo>
                    <a:pt x="794130" y="547352"/>
                  </a:lnTo>
                  <a:lnTo>
                    <a:pt x="790037" y="579320"/>
                  </a:lnTo>
                  <a:lnTo>
                    <a:pt x="766633" y="610699"/>
                  </a:lnTo>
                  <a:lnTo>
                    <a:pt x="762709" y="635647"/>
                  </a:lnTo>
                  <a:lnTo>
                    <a:pt x="744026" y="646148"/>
                  </a:lnTo>
                  <a:lnTo>
                    <a:pt x="738621" y="660707"/>
                  </a:lnTo>
                  <a:lnTo>
                    <a:pt x="713544" y="660649"/>
                  </a:lnTo>
                  <a:lnTo>
                    <a:pt x="677233" y="670004"/>
                  </a:lnTo>
                  <a:lnTo>
                    <a:pt x="660975" y="680856"/>
                  </a:lnTo>
                  <a:lnTo>
                    <a:pt x="635123" y="687994"/>
                  </a:lnTo>
                  <a:lnTo>
                    <a:pt x="607958" y="707503"/>
                  </a:lnTo>
                  <a:lnTo>
                    <a:pt x="588419" y="731914"/>
                  </a:lnTo>
                  <a:lnTo>
                    <a:pt x="585059" y="750375"/>
                  </a:lnTo>
                  <a:lnTo>
                    <a:pt x="588897" y="764077"/>
                  </a:lnTo>
                  <a:lnTo>
                    <a:pt x="584585" y="789253"/>
                  </a:lnTo>
                  <a:lnTo>
                    <a:pt x="579347" y="801467"/>
                  </a:lnTo>
                  <a:lnTo>
                    <a:pt x="563215" y="815284"/>
                  </a:lnTo>
                  <a:lnTo>
                    <a:pt x="537604" y="859784"/>
                  </a:lnTo>
                  <a:lnTo>
                    <a:pt x="517306" y="880004"/>
                  </a:lnTo>
                  <a:lnTo>
                    <a:pt x="501613" y="891975"/>
                  </a:lnTo>
                  <a:lnTo>
                    <a:pt x="491087" y="916442"/>
                  </a:lnTo>
                  <a:lnTo>
                    <a:pt x="475817" y="931227"/>
                  </a:lnTo>
                  <a:lnTo>
                    <a:pt x="469425" y="916582"/>
                  </a:lnTo>
                  <a:lnTo>
                    <a:pt x="479604" y="904361"/>
                  </a:lnTo>
                  <a:lnTo>
                    <a:pt x="466254" y="886899"/>
                  </a:lnTo>
                  <a:lnTo>
                    <a:pt x="448145" y="872774"/>
                  </a:lnTo>
                  <a:lnTo>
                    <a:pt x="424392" y="856466"/>
                  </a:lnTo>
                  <a:lnTo>
                    <a:pt x="415811" y="857207"/>
                  </a:lnTo>
                  <a:lnTo>
                    <a:pt x="392664" y="83760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39" name="Freeform 8">
              <a:extLst>
                <a:ext uri="{FF2B5EF4-FFF2-40B4-BE49-F238E27FC236}">
                  <a16:creationId xmlns:a16="http://schemas.microsoft.com/office/drawing/2014/main" id="{F193F2E9-CA35-FD97-586C-04735C422736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 bwMode="gray">
            <a:xfrm>
              <a:off x="2161520" y="1647348"/>
              <a:ext cx="2359416" cy="1828849"/>
            </a:xfrm>
            <a:custGeom>
              <a:avLst/>
              <a:gdLst/>
              <a:ahLst/>
              <a:cxnLst/>
              <a:rect l="l" t="t" r="r" b="b"/>
              <a:pathLst>
                <a:path w="2039347" h="1580755">
                  <a:moveTo>
                    <a:pt x="1776972" y="1428715"/>
                  </a:moveTo>
                  <a:lnTo>
                    <a:pt x="1785059" y="1442843"/>
                  </a:lnTo>
                  <a:lnTo>
                    <a:pt x="1801799" y="1446730"/>
                  </a:lnTo>
                  <a:lnTo>
                    <a:pt x="1823202" y="1445940"/>
                  </a:lnTo>
                  <a:lnTo>
                    <a:pt x="1811849" y="1457781"/>
                  </a:lnTo>
                  <a:lnTo>
                    <a:pt x="1803299" y="1459661"/>
                  </a:lnTo>
                  <a:lnTo>
                    <a:pt x="1774019" y="1447402"/>
                  </a:lnTo>
                  <a:lnTo>
                    <a:pt x="1768253" y="1437693"/>
                  </a:lnTo>
                  <a:close/>
                  <a:moveTo>
                    <a:pt x="1773317" y="1342184"/>
                  </a:moveTo>
                  <a:lnTo>
                    <a:pt x="1803669" y="1349726"/>
                  </a:lnTo>
                  <a:lnTo>
                    <a:pt x="1827276" y="1362244"/>
                  </a:lnTo>
                  <a:lnTo>
                    <a:pt x="1827952" y="1367722"/>
                  </a:lnTo>
                  <a:lnTo>
                    <a:pt x="1816713" y="1368255"/>
                  </a:lnTo>
                  <a:lnTo>
                    <a:pt x="1786796" y="1358890"/>
                  </a:lnTo>
                  <a:lnTo>
                    <a:pt x="1765333" y="1344717"/>
                  </a:lnTo>
                  <a:close/>
                  <a:moveTo>
                    <a:pt x="291751" y="1317567"/>
                  </a:moveTo>
                  <a:lnTo>
                    <a:pt x="315984" y="1324190"/>
                  </a:lnTo>
                  <a:lnTo>
                    <a:pt x="330147" y="1328786"/>
                  </a:lnTo>
                  <a:lnTo>
                    <a:pt x="351844" y="1331990"/>
                  </a:lnTo>
                  <a:lnTo>
                    <a:pt x="359693" y="1342401"/>
                  </a:lnTo>
                  <a:lnTo>
                    <a:pt x="371101" y="1356657"/>
                  </a:lnTo>
                  <a:lnTo>
                    <a:pt x="394143" y="1368991"/>
                  </a:lnTo>
                  <a:lnTo>
                    <a:pt x="403665" y="1385407"/>
                  </a:lnTo>
                  <a:lnTo>
                    <a:pt x="392057" y="1389526"/>
                  </a:lnTo>
                  <a:lnTo>
                    <a:pt x="354152" y="1376060"/>
                  </a:lnTo>
                  <a:lnTo>
                    <a:pt x="347228" y="1365486"/>
                  </a:lnTo>
                  <a:lnTo>
                    <a:pt x="326569" y="1355018"/>
                  </a:lnTo>
                  <a:lnTo>
                    <a:pt x="322414" y="1346463"/>
                  </a:lnTo>
                  <a:lnTo>
                    <a:pt x="298654" y="1341046"/>
                  </a:lnTo>
                  <a:lnTo>
                    <a:pt x="289762" y="1324597"/>
                  </a:lnTo>
                  <a:close/>
                  <a:moveTo>
                    <a:pt x="1964955" y="1291235"/>
                  </a:moveTo>
                  <a:lnTo>
                    <a:pt x="1975665" y="1292581"/>
                  </a:lnTo>
                  <a:lnTo>
                    <a:pt x="1971205" y="1300896"/>
                  </a:lnTo>
                  <a:lnTo>
                    <a:pt x="1958883" y="1320109"/>
                  </a:lnTo>
                  <a:lnTo>
                    <a:pt x="1943606" y="1346544"/>
                  </a:lnTo>
                  <a:lnTo>
                    <a:pt x="1958673" y="1336367"/>
                  </a:lnTo>
                  <a:lnTo>
                    <a:pt x="1974176" y="1342828"/>
                  </a:lnTo>
                  <a:lnTo>
                    <a:pt x="1966076" y="1353305"/>
                  </a:lnTo>
                  <a:lnTo>
                    <a:pt x="1986556" y="1361513"/>
                  </a:lnTo>
                  <a:lnTo>
                    <a:pt x="1997206" y="1354218"/>
                  </a:lnTo>
                  <a:lnTo>
                    <a:pt x="2020225" y="1363421"/>
                  </a:lnTo>
                  <a:lnTo>
                    <a:pt x="2013081" y="1385207"/>
                  </a:lnTo>
                  <a:lnTo>
                    <a:pt x="2029236" y="1380135"/>
                  </a:lnTo>
                  <a:lnTo>
                    <a:pt x="2032179" y="1395838"/>
                  </a:lnTo>
                  <a:lnTo>
                    <a:pt x="2039347" y="1414116"/>
                  </a:lnTo>
                  <a:lnTo>
                    <a:pt x="2029628" y="1439783"/>
                  </a:lnTo>
                  <a:lnTo>
                    <a:pt x="2019188" y="1440862"/>
                  </a:lnTo>
                  <a:lnTo>
                    <a:pt x="2004012" y="1435379"/>
                  </a:lnTo>
                  <a:lnTo>
                    <a:pt x="2009022" y="1411488"/>
                  </a:lnTo>
                  <a:lnTo>
                    <a:pt x="2002591" y="1407758"/>
                  </a:lnTo>
                  <a:lnTo>
                    <a:pt x="1975808" y="1433113"/>
                  </a:lnTo>
                  <a:lnTo>
                    <a:pt x="1962035" y="1432102"/>
                  </a:lnTo>
                  <a:lnTo>
                    <a:pt x="1978337" y="1418391"/>
                  </a:lnTo>
                  <a:lnTo>
                    <a:pt x="1956188" y="1411272"/>
                  </a:lnTo>
                  <a:lnTo>
                    <a:pt x="1931387" y="1413024"/>
                  </a:lnTo>
                  <a:lnTo>
                    <a:pt x="1886588" y="1412129"/>
                  </a:lnTo>
                  <a:lnTo>
                    <a:pt x="1883045" y="1403431"/>
                  </a:lnTo>
                  <a:lnTo>
                    <a:pt x="1897424" y="1393053"/>
                  </a:lnTo>
                  <a:lnTo>
                    <a:pt x="1887382" y="1385017"/>
                  </a:lnTo>
                  <a:lnTo>
                    <a:pt x="1906767" y="1367110"/>
                  </a:lnTo>
                  <a:lnTo>
                    <a:pt x="1930614" y="1319159"/>
                  </a:lnTo>
                  <a:lnTo>
                    <a:pt x="1944927" y="1301803"/>
                  </a:lnTo>
                  <a:close/>
                  <a:moveTo>
                    <a:pt x="180455" y="1211995"/>
                  </a:moveTo>
                  <a:lnTo>
                    <a:pt x="191304" y="1216116"/>
                  </a:lnTo>
                  <a:lnTo>
                    <a:pt x="213464" y="1213580"/>
                  </a:lnTo>
                  <a:lnTo>
                    <a:pt x="206551" y="1249324"/>
                  </a:lnTo>
                  <a:lnTo>
                    <a:pt x="226643" y="1274329"/>
                  </a:lnTo>
                  <a:lnTo>
                    <a:pt x="217438" y="1274269"/>
                  </a:lnTo>
                  <a:lnTo>
                    <a:pt x="203528" y="1260079"/>
                  </a:lnTo>
                  <a:lnTo>
                    <a:pt x="194998" y="1245715"/>
                  </a:lnTo>
                  <a:lnTo>
                    <a:pt x="183350" y="1235947"/>
                  </a:lnTo>
                  <a:lnTo>
                    <a:pt x="179078" y="1222094"/>
                  </a:lnTo>
                  <a:close/>
                  <a:moveTo>
                    <a:pt x="1409622" y="935386"/>
                  </a:moveTo>
                  <a:lnTo>
                    <a:pt x="1419072" y="936170"/>
                  </a:lnTo>
                  <a:lnTo>
                    <a:pt x="1424939" y="943504"/>
                  </a:lnTo>
                  <a:lnTo>
                    <a:pt x="1415898" y="962191"/>
                  </a:lnTo>
                  <a:lnTo>
                    <a:pt x="1405694" y="959179"/>
                  </a:lnTo>
                  <a:lnTo>
                    <a:pt x="1399633" y="948575"/>
                  </a:lnTo>
                  <a:lnTo>
                    <a:pt x="1400712" y="946113"/>
                  </a:lnTo>
                  <a:close/>
                  <a:moveTo>
                    <a:pt x="1332963" y="916360"/>
                  </a:moveTo>
                  <a:lnTo>
                    <a:pt x="1364666" y="916704"/>
                  </a:lnTo>
                  <a:lnTo>
                    <a:pt x="1364176" y="923698"/>
                  </a:lnTo>
                  <a:lnTo>
                    <a:pt x="1337161" y="943484"/>
                  </a:lnTo>
                  <a:lnTo>
                    <a:pt x="1320864" y="942660"/>
                  </a:lnTo>
                  <a:lnTo>
                    <a:pt x="1315808" y="932976"/>
                  </a:lnTo>
                  <a:close/>
                  <a:moveTo>
                    <a:pt x="1272177" y="811682"/>
                  </a:moveTo>
                  <a:lnTo>
                    <a:pt x="1288856" y="814776"/>
                  </a:lnTo>
                  <a:lnTo>
                    <a:pt x="1293138" y="831394"/>
                  </a:lnTo>
                  <a:lnTo>
                    <a:pt x="1304951" y="825580"/>
                  </a:lnTo>
                  <a:lnTo>
                    <a:pt x="1318371" y="835452"/>
                  </a:lnTo>
                  <a:lnTo>
                    <a:pt x="1343648" y="848295"/>
                  </a:lnTo>
                  <a:lnTo>
                    <a:pt x="1370090" y="859895"/>
                  </a:lnTo>
                  <a:lnTo>
                    <a:pt x="1372135" y="877479"/>
                  </a:lnTo>
                  <a:lnTo>
                    <a:pt x="1389125" y="874610"/>
                  </a:lnTo>
                  <a:lnTo>
                    <a:pt x="1405604" y="886799"/>
                  </a:lnTo>
                  <a:lnTo>
                    <a:pt x="1385117" y="898307"/>
                  </a:lnTo>
                  <a:lnTo>
                    <a:pt x="1349197" y="889520"/>
                  </a:lnTo>
                  <a:lnTo>
                    <a:pt x="1336233" y="872972"/>
                  </a:lnTo>
                  <a:lnTo>
                    <a:pt x="1313344" y="892520"/>
                  </a:lnTo>
                  <a:lnTo>
                    <a:pt x="1280497" y="911353"/>
                  </a:lnTo>
                  <a:lnTo>
                    <a:pt x="1272572" y="890049"/>
                  </a:lnTo>
                  <a:lnTo>
                    <a:pt x="1241290" y="893561"/>
                  </a:lnTo>
                  <a:lnTo>
                    <a:pt x="1261354" y="875408"/>
                  </a:lnTo>
                  <a:lnTo>
                    <a:pt x="1264306" y="846195"/>
                  </a:lnTo>
                  <a:close/>
                  <a:moveTo>
                    <a:pt x="1502742" y="712505"/>
                  </a:moveTo>
                  <a:lnTo>
                    <a:pt x="1520763" y="723515"/>
                  </a:lnTo>
                  <a:lnTo>
                    <a:pt x="1521020" y="740432"/>
                  </a:lnTo>
                  <a:lnTo>
                    <a:pt x="1518420" y="745844"/>
                  </a:lnTo>
                  <a:lnTo>
                    <a:pt x="1503419" y="757399"/>
                  </a:lnTo>
                  <a:lnTo>
                    <a:pt x="1477544" y="759354"/>
                  </a:lnTo>
                  <a:lnTo>
                    <a:pt x="1471784" y="740194"/>
                  </a:lnTo>
                  <a:lnTo>
                    <a:pt x="1481588" y="718026"/>
                  </a:lnTo>
                  <a:close/>
                  <a:moveTo>
                    <a:pt x="987466" y="637088"/>
                  </a:moveTo>
                  <a:lnTo>
                    <a:pt x="1011954" y="648791"/>
                  </a:lnTo>
                  <a:lnTo>
                    <a:pt x="1025803" y="656186"/>
                  </a:lnTo>
                  <a:lnTo>
                    <a:pt x="1032728" y="663962"/>
                  </a:lnTo>
                  <a:lnTo>
                    <a:pt x="1046802" y="679520"/>
                  </a:lnTo>
                  <a:lnTo>
                    <a:pt x="1032448" y="693683"/>
                  </a:lnTo>
                  <a:lnTo>
                    <a:pt x="1001336" y="681451"/>
                  </a:lnTo>
                  <a:lnTo>
                    <a:pt x="982537" y="685873"/>
                  </a:lnTo>
                  <a:lnTo>
                    <a:pt x="951015" y="667635"/>
                  </a:lnTo>
                  <a:lnTo>
                    <a:pt x="971328" y="654955"/>
                  </a:lnTo>
                  <a:close/>
                  <a:moveTo>
                    <a:pt x="1056933" y="562116"/>
                  </a:moveTo>
                  <a:lnTo>
                    <a:pt x="1087375" y="569001"/>
                  </a:lnTo>
                  <a:lnTo>
                    <a:pt x="1110729" y="587828"/>
                  </a:lnTo>
                  <a:lnTo>
                    <a:pt x="1142088" y="635110"/>
                  </a:lnTo>
                  <a:lnTo>
                    <a:pt x="1121607" y="655368"/>
                  </a:lnTo>
                  <a:lnTo>
                    <a:pt x="1164537" y="663651"/>
                  </a:lnTo>
                  <a:lnTo>
                    <a:pt x="1164435" y="705003"/>
                  </a:lnTo>
                  <a:lnTo>
                    <a:pt x="1195282" y="673388"/>
                  </a:lnTo>
                  <a:lnTo>
                    <a:pt x="1222877" y="699388"/>
                  </a:lnTo>
                  <a:lnTo>
                    <a:pt x="1216002" y="728940"/>
                  </a:lnTo>
                  <a:lnTo>
                    <a:pt x="1238331" y="755453"/>
                  </a:lnTo>
                  <a:lnTo>
                    <a:pt x="1262431" y="727037"/>
                  </a:lnTo>
                  <a:lnTo>
                    <a:pt x="1279269" y="692575"/>
                  </a:lnTo>
                  <a:lnTo>
                    <a:pt x="1280531" y="647882"/>
                  </a:lnTo>
                  <a:lnTo>
                    <a:pt x="1313335" y="651039"/>
                  </a:lnTo>
                  <a:lnTo>
                    <a:pt x="1347456" y="657079"/>
                  </a:lnTo>
                  <a:lnTo>
                    <a:pt x="1378437" y="677316"/>
                  </a:lnTo>
                  <a:lnTo>
                    <a:pt x="1379827" y="697357"/>
                  </a:lnTo>
                  <a:lnTo>
                    <a:pt x="1362650" y="718664"/>
                  </a:lnTo>
                  <a:lnTo>
                    <a:pt x="1378925" y="739837"/>
                  </a:lnTo>
                  <a:lnTo>
                    <a:pt x="1375988" y="758884"/>
                  </a:lnTo>
                  <a:lnTo>
                    <a:pt x="1330791" y="785961"/>
                  </a:lnTo>
                  <a:lnTo>
                    <a:pt x="1298686" y="791886"/>
                  </a:lnTo>
                  <a:lnTo>
                    <a:pt x="1274818" y="780306"/>
                  </a:lnTo>
                  <a:lnTo>
                    <a:pt x="1267936" y="799584"/>
                  </a:lnTo>
                  <a:lnTo>
                    <a:pt x="1245688" y="831566"/>
                  </a:lnTo>
                  <a:lnTo>
                    <a:pt x="1238952" y="847961"/>
                  </a:lnTo>
                  <a:lnTo>
                    <a:pt x="1212183" y="873079"/>
                  </a:lnTo>
                  <a:lnTo>
                    <a:pt x="1179141" y="875522"/>
                  </a:lnTo>
                  <a:lnTo>
                    <a:pt x="1160916" y="891041"/>
                  </a:lnTo>
                  <a:lnTo>
                    <a:pt x="1159391" y="914692"/>
                  </a:lnTo>
                  <a:lnTo>
                    <a:pt x="1132537" y="919215"/>
                  </a:lnTo>
                  <a:lnTo>
                    <a:pt x="1104294" y="948283"/>
                  </a:lnTo>
                  <a:lnTo>
                    <a:pt x="1079260" y="988038"/>
                  </a:lnTo>
                  <a:lnTo>
                    <a:pt x="1070309" y="1015452"/>
                  </a:lnTo>
                  <a:lnTo>
                    <a:pt x="1069032" y="1055228"/>
                  </a:lnTo>
                  <a:lnTo>
                    <a:pt x="1102954" y="1060880"/>
                  </a:lnTo>
                  <a:lnTo>
                    <a:pt x="1113351" y="1092369"/>
                  </a:lnTo>
                  <a:lnTo>
                    <a:pt x="1124144" y="1117565"/>
                  </a:lnTo>
                  <a:lnTo>
                    <a:pt x="1156445" y="1111029"/>
                  </a:lnTo>
                  <a:lnTo>
                    <a:pt x="1199336" y="1125327"/>
                  </a:lnTo>
                  <a:lnTo>
                    <a:pt x="1222413" y="1137807"/>
                  </a:lnTo>
                  <a:lnTo>
                    <a:pt x="1238930" y="1153228"/>
                  </a:lnTo>
                  <a:lnTo>
                    <a:pt x="1267853" y="1162166"/>
                  </a:lnTo>
                  <a:lnTo>
                    <a:pt x="1292306" y="1175778"/>
                  </a:lnTo>
                  <a:lnTo>
                    <a:pt x="1330422" y="1177637"/>
                  </a:lnTo>
                  <a:lnTo>
                    <a:pt x="1355529" y="1180744"/>
                  </a:lnTo>
                  <a:lnTo>
                    <a:pt x="1351758" y="1208429"/>
                  </a:lnTo>
                  <a:lnTo>
                    <a:pt x="1358941" y="1240168"/>
                  </a:lnTo>
                  <a:lnTo>
                    <a:pt x="1375659" y="1275026"/>
                  </a:lnTo>
                  <a:lnTo>
                    <a:pt x="1410003" y="1304220"/>
                  </a:lnTo>
                  <a:lnTo>
                    <a:pt x="1427774" y="1294250"/>
                  </a:lnTo>
                  <a:lnTo>
                    <a:pt x="1440264" y="1262494"/>
                  </a:lnTo>
                  <a:lnTo>
                    <a:pt x="1428208" y="1212900"/>
                  </a:lnTo>
                  <a:lnTo>
                    <a:pt x="1411926" y="1196146"/>
                  </a:lnTo>
                  <a:lnTo>
                    <a:pt x="1448878" y="1181125"/>
                  </a:lnTo>
                  <a:lnTo>
                    <a:pt x="1475034" y="1158483"/>
                  </a:lnTo>
                  <a:lnTo>
                    <a:pt x="1487827" y="1135756"/>
                  </a:lnTo>
                  <a:lnTo>
                    <a:pt x="1485938" y="1113746"/>
                  </a:lnTo>
                  <a:lnTo>
                    <a:pt x="1470263" y="1085467"/>
                  </a:lnTo>
                  <a:lnTo>
                    <a:pt x="1442227" y="1060120"/>
                  </a:lnTo>
                  <a:lnTo>
                    <a:pt x="1469467" y="1024336"/>
                  </a:lnTo>
                  <a:lnTo>
                    <a:pt x="1459404" y="992958"/>
                  </a:lnTo>
                  <a:lnTo>
                    <a:pt x="1451691" y="937749"/>
                  </a:lnTo>
                  <a:lnTo>
                    <a:pt x="1467761" y="929466"/>
                  </a:lnTo>
                  <a:lnTo>
                    <a:pt x="1507335" y="939225"/>
                  </a:lnTo>
                  <a:lnTo>
                    <a:pt x="1531065" y="942703"/>
                  </a:lnTo>
                  <a:lnTo>
                    <a:pt x="1550184" y="933299"/>
                  </a:lnTo>
                  <a:lnTo>
                    <a:pt x="1571682" y="945417"/>
                  </a:lnTo>
                  <a:lnTo>
                    <a:pt x="1600108" y="966002"/>
                  </a:lnTo>
                  <a:lnTo>
                    <a:pt x="1607111" y="979677"/>
                  </a:lnTo>
                  <a:lnTo>
                    <a:pt x="1648273" y="982337"/>
                  </a:lnTo>
                  <a:lnTo>
                    <a:pt x="1647583" y="1011612"/>
                  </a:lnTo>
                  <a:lnTo>
                    <a:pt x="1655256" y="1054939"/>
                  </a:lnTo>
                  <a:lnTo>
                    <a:pt x="1676339" y="1060239"/>
                  </a:lnTo>
                  <a:lnTo>
                    <a:pt x="1693069" y="1080102"/>
                  </a:lnTo>
                  <a:lnTo>
                    <a:pt x="1726492" y="1061382"/>
                  </a:lnTo>
                  <a:lnTo>
                    <a:pt x="1748573" y="1023713"/>
                  </a:lnTo>
                  <a:lnTo>
                    <a:pt x="1763846" y="1007651"/>
                  </a:lnTo>
                  <a:lnTo>
                    <a:pt x="1781822" y="1038403"/>
                  </a:lnTo>
                  <a:lnTo>
                    <a:pt x="1811885" y="1081611"/>
                  </a:lnTo>
                  <a:lnTo>
                    <a:pt x="1837410" y="1121514"/>
                  </a:lnTo>
                  <a:lnTo>
                    <a:pt x="1828128" y="1142131"/>
                  </a:lnTo>
                  <a:lnTo>
                    <a:pt x="1858831" y="1160492"/>
                  </a:lnTo>
                  <a:lnTo>
                    <a:pt x="1879580" y="1178950"/>
                  </a:lnTo>
                  <a:lnTo>
                    <a:pt x="1916386" y="1187256"/>
                  </a:lnTo>
                  <a:lnTo>
                    <a:pt x="1931203" y="1197463"/>
                  </a:lnTo>
                  <a:lnTo>
                    <a:pt x="1940351" y="1224329"/>
                  </a:lnTo>
                  <a:lnTo>
                    <a:pt x="1958327" y="1228520"/>
                  </a:lnTo>
                  <a:lnTo>
                    <a:pt x="1967601" y="1240378"/>
                  </a:lnTo>
                  <a:lnTo>
                    <a:pt x="1969285" y="1275374"/>
                  </a:lnTo>
                  <a:lnTo>
                    <a:pt x="1952532" y="1286973"/>
                  </a:lnTo>
                  <a:lnTo>
                    <a:pt x="1935965" y="1297752"/>
                  </a:lnTo>
                  <a:lnTo>
                    <a:pt x="1897926" y="1308622"/>
                  </a:lnTo>
                  <a:lnTo>
                    <a:pt x="1868882" y="1333569"/>
                  </a:lnTo>
                  <a:lnTo>
                    <a:pt x="1829859" y="1338469"/>
                  </a:lnTo>
                  <a:lnTo>
                    <a:pt x="1780489" y="1332111"/>
                  </a:lnTo>
                  <a:lnTo>
                    <a:pt x="1745846" y="1331893"/>
                  </a:lnTo>
                  <a:lnTo>
                    <a:pt x="1721939" y="1333986"/>
                  </a:lnTo>
                  <a:lnTo>
                    <a:pt x="1702613" y="1355570"/>
                  </a:lnTo>
                  <a:lnTo>
                    <a:pt x="1673186" y="1368816"/>
                  </a:lnTo>
                  <a:lnTo>
                    <a:pt x="1639890" y="1407975"/>
                  </a:lnTo>
                  <a:lnTo>
                    <a:pt x="1613322" y="1434954"/>
                  </a:lnTo>
                  <a:lnTo>
                    <a:pt x="1632928" y="1430170"/>
                  </a:lnTo>
                  <a:lnTo>
                    <a:pt x="1669981" y="1391621"/>
                  </a:lnTo>
                  <a:lnTo>
                    <a:pt x="1718398" y="1366885"/>
                  </a:lnTo>
                  <a:lnTo>
                    <a:pt x="1752934" y="1363910"/>
                  </a:lnTo>
                  <a:lnTo>
                    <a:pt x="1773368" y="1378512"/>
                  </a:lnTo>
                  <a:lnTo>
                    <a:pt x="1751568" y="1398384"/>
                  </a:lnTo>
                  <a:lnTo>
                    <a:pt x="1758883" y="1429969"/>
                  </a:lnTo>
                  <a:lnTo>
                    <a:pt x="1766416" y="1451860"/>
                  </a:lnTo>
                  <a:lnTo>
                    <a:pt x="1796398" y="1466257"/>
                  </a:lnTo>
                  <a:lnTo>
                    <a:pt x="1834544" y="1462093"/>
                  </a:lnTo>
                  <a:lnTo>
                    <a:pt x="1857686" y="1429533"/>
                  </a:lnTo>
                  <a:lnTo>
                    <a:pt x="1859291" y="1450584"/>
                  </a:lnTo>
                  <a:lnTo>
                    <a:pt x="1874196" y="1461038"/>
                  </a:lnTo>
                  <a:lnTo>
                    <a:pt x="1845643" y="1479844"/>
                  </a:lnTo>
                  <a:lnTo>
                    <a:pt x="1794519" y="1496818"/>
                  </a:lnTo>
                  <a:lnTo>
                    <a:pt x="1771624" y="1508301"/>
                  </a:lnTo>
                  <a:lnTo>
                    <a:pt x="1745829" y="1528629"/>
                  </a:lnTo>
                  <a:lnTo>
                    <a:pt x="1728301" y="1526563"/>
                  </a:lnTo>
                  <a:lnTo>
                    <a:pt x="1727417" y="1502642"/>
                  </a:lnTo>
                  <a:lnTo>
                    <a:pt x="1767494" y="1479078"/>
                  </a:lnTo>
                  <a:lnTo>
                    <a:pt x="1730549" y="1480014"/>
                  </a:lnTo>
                  <a:lnTo>
                    <a:pt x="1704895" y="1483495"/>
                  </a:lnTo>
                  <a:lnTo>
                    <a:pt x="1689801" y="1467298"/>
                  </a:lnTo>
                  <a:lnTo>
                    <a:pt x="1689821" y="1427830"/>
                  </a:lnTo>
                  <a:lnTo>
                    <a:pt x="1679573" y="1419406"/>
                  </a:lnTo>
                  <a:lnTo>
                    <a:pt x="1664095" y="1424369"/>
                  </a:lnTo>
                  <a:lnTo>
                    <a:pt x="1656426" y="1416687"/>
                  </a:lnTo>
                  <a:lnTo>
                    <a:pt x="1638820" y="1438692"/>
                  </a:lnTo>
                  <a:lnTo>
                    <a:pt x="1631779" y="1461193"/>
                  </a:lnTo>
                  <a:lnTo>
                    <a:pt x="1623585" y="1474267"/>
                  </a:lnTo>
                  <a:lnTo>
                    <a:pt x="1613778" y="1478700"/>
                  </a:lnTo>
                  <a:lnTo>
                    <a:pt x="1606388" y="1480137"/>
                  </a:lnTo>
                  <a:lnTo>
                    <a:pt x="1604078" y="1487188"/>
                  </a:lnTo>
                  <a:lnTo>
                    <a:pt x="1561542" y="1487212"/>
                  </a:lnTo>
                  <a:lnTo>
                    <a:pt x="1526476" y="1487408"/>
                  </a:lnTo>
                  <a:lnTo>
                    <a:pt x="1516061" y="1492655"/>
                  </a:lnTo>
                  <a:lnTo>
                    <a:pt x="1491667" y="1513089"/>
                  </a:lnTo>
                  <a:lnTo>
                    <a:pt x="1488782" y="1515290"/>
                  </a:lnTo>
                  <a:lnTo>
                    <a:pt x="1481394" y="1526278"/>
                  </a:lnTo>
                  <a:lnTo>
                    <a:pt x="1460208" y="1526271"/>
                  </a:lnTo>
                  <a:lnTo>
                    <a:pt x="1437532" y="1526382"/>
                  </a:lnTo>
                  <a:lnTo>
                    <a:pt x="1427112" y="1530847"/>
                  </a:lnTo>
                  <a:lnTo>
                    <a:pt x="1430844" y="1536359"/>
                  </a:lnTo>
                  <a:lnTo>
                    <a:pt x="1432922" y="1544901"/>
                  </a:lnTo>
                  <a:lnTo>
                    <a:pt x="1432475" y="1547735"/>
                  </a:lnTo>
                  <a:lnTo>
                    <a:pt x="1402281" y="1561599"/>
                  </a:lnTo>
                  <a:lnTo>
                    <a:pt x="1378499" y="1565967"/>
                  </a:lnTo>
                  <a:lnTo>
                    <a:pt x="1351687" y="1580755"/>
                  </a:lnTo>
                  <a:lnTo>
                    <a:pt x="1345898" y="1580755"/>
                  </a:lnTo>
                  <a:lnTo>
                    <a:pt x="1338056" y="1576395"/>
                  </a:lnTo>
                  <a:lnTo>
                    <a:pt x="1335467" y="1572439"/>
                  </a:lnTo>
                  <a:lnTo>
                    <a:pt x="1335974" y="1569547"/>
                  </a:lnTo>
                  <a:lnTo>
                    <a:pt x="1341053" y="1559825"/>
                  </a:lnTo>
                  <a:lnTo>
                    <a:pt x="1351901" y="1544481"/>
                  </a:lnTo>
                  <a:lnTo>
                    <a:pt x="1358650" y="1527902"/>
                  </a:lnTo>
                  <a:lnTo>
                    <a:pt x="1354031" y="1503355"/>
                  </a:lnTo>
                  <a:lnTo>
                    <a:pt x="1349110" y="1477490"/>
                  </a:lnTo>
                  <a:lnTo>
                    <a:pt x="1325060" y="1464017"/>
                  </a:lnTo>
                  <a:lnTo>
                    <a:pt x="1327906" y="1458897"/>
                  </a:lnTo>
                  <a:lnTo>
                    <a:pt x="1324522" y="1455371"/>
                  </a:lnTo>
                  <a:lnTo>
                    <a:pt x="1318183" y="1455371"/>
                  </a:lnTo>
                  <a:lnTo>
                    <a:pt x="1313541" y="1450793"/>
                  </a:lnTo>
                  <a:lnTo>
                    <a:pt x="1312381" y="1443938"/>
                  </a:lnTo>
                  <a:lnTo>
                    <a:pt x="1307890" y="1446935"/>
                  </a:lnTo>
                  <a:lnTo>
                    <a:pt x="1301699" y="1446042"/>
                  </a:lnTo>
                  <a:lnTo>
                    <a:pt x="1303111" y="1443171"/>
                  </a:lnTo>
                  <a:lnTo>
                    <a:pt x="1297675" y="1440317"/>
                  </a:lnTo>
                  <a:lnTo>
                    <a:pt x="1295439" y="1432674"/>
                  </a:lnTo>
                  <a:lnTo>
                    <a:pt x="1277521" y="1423341"/>
                  </a:lnTo>
                  <a:lnTo>
                    <a:pt x="1258832" y="1413595"/>
                  </a:lnTo>
                  <a:lnTo>
                    <a:pt x="1236262" y="1402238"/>
                  </a:lnTo>
                  <a:lnTo>
                    <a:pt x="1214603" y="1391534"/>
                  </a:lnTo>
                  <a:lnTo>
                    <a:pt x="1193949" y="1399888"/>
                  </a:lnTo>
                  <a:lnTo>
                    <a:pt x="1186399" y="1400177"/>
                  </a:lnTo>
                  <a:lnTo>
                    <a:pt x="1158007" y="1392507"/>
                  </a:lnTo>
                  <a:lnTo>
                    <a:pt x="1139310" y="1396345"/>
                  </a:lnTo>
                  <a:lnTo>
                    <a:pt x="1116920" y="1387184"/>
                  </a:lnTo>
                  <a:lnTo>
                    <a:pt x="1093356" y="1382466"/>
                  </a:lnTo>
                  <a:lnTo>
                    <a:pt x="1077238" y="1380642"/>
                  </a:lnTo>
                  <a:lnTo>
                    <a:pt x="1070062" y="1375614"/>
                  </a:lnTo>
                  <a:lnTo>
                    <a:pt x="1065963" y="1359239"/>
                  </a:lnTo>
                  <a:lnTo>
                    <a:pt x="1058149" y="1359382"/>
                  </a:lnTo>
                  <a:lnTo>
                    <a:pt x="1058081" y="1370853"/>
                  </a:lnTo>
                  <a:lnTo>
                    <a:pt x="1010307" y="1370832"/>
                  </a:lnTo>
                  <a:lnTo>
                    <a:pt x="931335" y="1370853"/>
                  </a:lnTo>
                  <a:lnTo>
                    <a:pt x="852894" y="1370857"/>
                  </a:lnTo>
                  <a:lnTo>
                    <a:pt x="783606" y="1370853"/>
                  </a:lnTo>
                  <a:lnTo>
                    <a:pt x="714358" y="1370853"/>
                  </a:lnTo>
                  <a:lnTo>
                    <a:pt x="646264" y="1370853"/>
                  </a:lnTo>
                  <a:lnTo>
                    <a:pt x="575904" y="1370853"/>
                  </a:lnTo>
                  <a:lnTo>
                    <a:pt x="553213" y="1370853"/>
                  </a:lnTo>
                  <a:lnTo>
                    <a:pt x="484685" y="1370853"/>
                  </a:lnTo>
                  <a:lnTo>
                    <a:pt x="419131" y="1370853"/>
                  </a:lnTo>
                  <a:lnTo>
                    <a:pt x="416033" y="1370777"/>
                  </a:lnTo>
                  <a:lnTo>
                    <a:pt x="371344" y="1341360"/>
                  </a:lnTo>
                  <a:lnTo>
                    <a:pt x="354854" y="1328312"/>
                  </a:lnTo>
                  <a:lnTo>
                    <a:pt x="313052" y="1315743"/>
                  </a:lnTo>
                  <a:lnTo>
                    <a:pt x="300191" y="1288661"/>
                  </a:lnTo>
                  <a:lnTo>
                    <a:pt x="303479" y="1269710"/>
                  </a:lnTo>
                  <a:lnTo>
                    <a:pt x="273945" y="1256478"/>
                  </a:lnTo>
                  <a:lnTo>
                    <a:pt x="269896" y="1231226"/>
                  </a:lnTo>
                  <a:lnTo>
                    <a:pt x="241972" y="1208260"/>
                  </a:lnTo>
                  <a:lnTo>
                    <a:pt x="241484" y="1191828"/>
                  </a:lnTo>
                  <a:lnTo>
                    <a:pt x="254320" y="1176345"/>
                  </a:lnTo>
                  <a:lnTo>
                    <a:pt x="253679" y="1155936"/>
                  </a:lnTo>
                  <a:lnTo>
                    <a:pt x="214438" y="1135170"/>
                  </a:lnTo>
                  <a:lnTo>
                    <a:pt x="190833" y="1097467"/>
                  </a:lnTo>
                  <a:lnTo>
                    <a:pt x="176403" y="1073437"/>
                  </a:lnTo>
                  <a:lnTo>
                    <a:pt x="155270" y="1058204"/>
                  </a:lnTo>
                  <a:lnTo>
                    <a:pt x="139715" y="1044280"/>
                  </a:lnTo>
                  <a:lnTo>
                    <a:pt x="127462" y="1026566"/>
                  </a:lnTo>
                  <a:lnTo>
                    <a:pt x="104289" y="1037675"/>
                  </a:lnTo>
                  <a:lnTo>
                    <a:pt x="81835" y="1056715"/>
                  </a:lnTo>
                  <a:lnTo>
                    <a:pt x="61328" y="1034312"/>
                  </a:lnTo>
                  <a:lnTo>
                    <a:pt x="45214" y="1019257"/>
                  </a:lnTo>
                  <a:lnTo>
                    <a:pt x="22732" y="1009687"/>
                  </a:lnTo>
                  <a:lnTo>
                    <a:pt x="0" y="1008663"/>
                  </a:lnTo>
                  <a:lnTo>
                    <a:pt x="122" y="801732"/>
                  </a:lnTo>
                  <a:lnTo>
                    <a:pt x="273" y="654875"/>
                  </a:lnTo>
                  <a:lnTo>
                    <a:pt x="43333" y="664738"/>
                  </a:lnTo>
                  <a:lnTo>
                    <a:pt x="79669" y="684284"/>
                  </a:lnTo>
                  <a:lnTo>
                    <a:pt x="103738" y="687999"/>
                  </a:lnTo>
                  <a:lnTo>
                    <a:pt x="124001" y="671094"/>
                  </a:lnTo>
                  <a:lnTo>
                    <a:pt x="151957" y="658342"/>
                  </a:lnTo>
                  <a:lnTo>
                    <a:pt x="186244" y="663337"/>
                  </a:lnTo>
                  <a:lnTo>
                    <a:pt x="220819" y="645311"/>
                  </a:lnTo>
                  <a:lnTo>
                    <a:pt x="258597" y="635010"/>
                  </a:lnTo>
                  <a:lnTo>
                    <a:pt x="274455" y="652112"/>
                  </a:lnTo>
                  <a:lnTo>
                    <a:pt x="291678" y="642491"/>
                  </a:lnTo>
                  <a:lnTo>
                    <a:pt x="296835" y="622948"/>
                  </a:lnTo>
                  <a:lnTo>
                    <a:pt x="312786" y="627390"/>
                  </a:lnTo>
                  <a:lnTo>
                    <a:pt x="351814" y="664348"/>
                  </a:lnTo>
                  <a:lnTo>
                    <a:pt x="382548" y="636472"/>
                  </a:lnTo>
                  <a:lnTo>
                    <a:pt x="385668" y="667649"/>
                  </a:lnTo>
                  <a:lnTo>
                    <a:pt x="414028" y="660950"/>
                  </a:lnTo>
                  <a:lnTo>
                    <a:pt x="422743" y="648976"/>
                  </a:lnTo>
                  <a:lnTo>
                    <a:pt x="450702" y="651351"/>
                  </a:lnTo>
                  <a:lnTo>
                    <a:pt x="486004" y="668539"/>
                  </a:lnTo>
                  <a:lnTo>
                    <a:pt x="540022" y="683424"/>
                  </a:lnTo>
                  <a:lnTo>
                    <a:pt x="571789" y="690280"/>
                  </a:lnTo>
                  <a:lnTo>
                    <a:pt x="594400" y="687682"/>
                  </a:lnTo>
                  <a:lnTo>
                    <a:pt x="625537" y="708046"/>
                  </a:lnTo>
                  <a:lnTo>
                    <a:pt x="593061" y="727784"/>
                  </a:lnTo>
                  <a:lnTo>
                    <a:pt x="634786" y="736254"/>
                  </a:lnTo>
                  <a:lnTo>
                    <a:pt x="697092" y="731599"/>
                  </a:lnTo>
                  <a:lnTo>
                    <a:pt x="716754" y="724677"/>
                  </a:lnTo>
                  <a:lnTo>
                    <a:pt x="741360" y="748307"/>
                  </a:lnTo>
                  <a:lnTo>
                    <a:pt x="766470" y="728387"/>
                  </a:lnTo>
                  <a:lnTo>
                    <a:pt x="742912" y="711531"/>
                  </a:lnTo>
                  <a:lnTo>
                    <a:pt x="757818" y="697829"/>
                  </a:lnTo>
                  <a:lnTo>
                    <a:pt x="785914" y="695977"/>
                  </a:lnTo>
                  <a:lnTo>
                    <a:pt x="804381" y="691953"/>
                  </a:lnTo>
                  <a:lnTo>
                    <a:pt x="823012" y="701549"/>
                  </a:lnTo>
                  <a:lnTo>
                    <a:pt x="846208" y="723212"/>
                  </a:lnTo>
                  <a:lnTo>
                    <a:pt x="871986" y="720046"/>
                  </a:lnTo>
                  <a:lnTo>
                    <a:pt x="912769" y="737880"/>
                  </a:lnTo>
                  <a:lnTo>
                    <a:pt x="948602" y="731617"/>
                  </a:lnTo>
                  <a:lnTo>
                    <a:pt x="982274" y="732566"/>
                  </a:lnTo>
                  <a:lnTo>
                    <a:pt x="979610" y="707845"/>
                  </a:lnTo>
                  <a:lnTo>
                    <a:pt x="1000133" y="700850"/>
                  </a:lnTo>
                  <a:lnTo>
                    <a:pt x="1035902" y="714411"/>
                  </a:lnTo>
                  <a:lnTo>
                    <a:pt x="1035764" y="751754"/>
                  </a:lnTo>
                  <a:lnTo>
                    <a:pt x="1050455" y="720326"/>
                  </a:lnTo>
                  <a:lnTo>
                    <a:pt x="1069023" y="721393"/>
                  </a:lnTo>
                  <a:lnTo>
                    <a:pt x="1079461" y="681086"/>
                  </a:lnTo>
                  <a:lnTo>
                    <a:pt x="1054733" y="655953"/>
                  </a:lnTo>
                  <a:lnTo>
                    <a:pt x="1027790" y="639313"/>
                  </a:lnTo>
                  <a:lnTo>
                    <a:pt x="1029641" y="593079"/>
                  </a:lnTo>
                  <a:close/>
                  <a:moveTo>
                    <a:pt x="595734" y="501226"/>
                  </a:moveTo>
                  <a:lnTo>
                    <a:pt x="619323" y="509777"/>
                  </a:lnTo>
                  <a:lnTo>
                    <a:pt x="607800" y="530371"/>
                  </a:lnTo>
                  <a:lnTo>
                    <a:pt x="659167" y="517098"/>
                  </a:lnTo>
                  <a:lnTo>
                    <a:pt x="691266" y="539196"/>
                  </a:lnTo>
                  <a:lnTo>
                    <a:pt x="717351" y="516846"/>
                  </a:lnTo>
                  <a:lnTo>
                    <a:pt x="738444" y="531220"/>
                  </a:lnTo>
                  <a:lnTo>
                    <a:pt x="757330" y="573677"/>
                  </a:lnTo>
                  <a:lnTo>
                    <a:pt x="768926" y="555872"/>
                  </a:lnTo>
                  <a:lnTo>
                    <a:pt x="752528" y="511186"/>
                  </a:lnTo>
                  <a:lnTo>
                    <a:pt x="772839" y="504711"/>
                  </a:lnTo>
                  <a:lnTo>
                    <a:pt x="795780" y="511783"/>
                  </a:lnTo>
                  <a:lnTo>
                    <a:pt x="821636" y="529504"/>
                  </a:lnTo>
                  <a:lnTo>
                    <a:pt x="836123" y="571645"/>
                  </a:lnTo>
                  <a:lnTo>
                    <a:pt x="843280" y="601605"/>
                  </a:lnTo>
                  <a:lnTo>
                    <a:pt x="882045" y="622368"/>
                  </a:lnTo>
                  <a:lnTo>
                    <a:pt x="923700" y="642017"/>
                  </a:lnTo>
                  <a:lnTo>
                    <a:pt x="921195" y="660101"/>
                  </a:lnTo>
                  <a:lnTo>
                    <a:pt x="883296" y="663391"/>
                  </a:lnTo>
                  <a:lnTo>
                    <a:pt x="898020" y="679036"/>
                  </a:lnTo>
                  <a:lnTo>
                    <a:pt x="890243" y="693852"/>
                  </a:lnTo>
                  <a:lnTo>
                    <a:pt x="848468" y="687517"/>
                  </a:lnTo>
                  <a:lnTo>
                    <a:pt x="808766" y="676587"/>
                  </a:lnTo>
                  <a:lnTo>
                    <a:pt x="781932" y="679053"/>
                  </a:lnTo>
                  <a:lnTo>
                    <a:pt x="738595" y="692758"/>
                  </a:lnTo>
                  <a:lnTo>
                    <a:pt x="680100" y="698787"/>
                  </a:lnTo>
                  <a:lnTo>
                    <a:pt x="639035" y="702578"/>
                  </a:lnTo>
                  <a:lnTo>
                    <a:pt x="626529" y="683579"/>
                  </a:lnTo>
                  <a:lnTo>
                    <a:pt x="595020" y="672523"/>
                  </a:lnTo>
                  <a:lnTo>
                    <a:pt x="574524" y="677065"/>
                  </a:lnTo>
                  <a:lnTo>
                    <a:pt x="546085" y="644672"/>
                  </a:lnTo>
                  <a:lnTo>
                    <a:pt x="561442" y="640273"/>
                  </a:lnTo>
                  <a:lnTo>
                    <a:pt x="597072" y="633202"/>
                  </a:lnTo>
                  <a:lnTo>
                    <a:pt x="629612" y="635065"/>
                  </a:lnTo>
                  <a:lnTo>
                    <a:pt x="659742" y="627840"/>
                  </a:lnTo>
                  <a:lnTo>
                    <a:pt x="615103" y="618099"/>
                  </a:lnTo>
                  <a:lnTo>
                    <a:pt x="565778" y="621422"/>
                  </a:lnTo>
                  <a:lnTo>
                    <a:pt x="533048" y="620582"/>
                  </a:lnTo>
                  <a:lnTo>
                    <a:pt x="520870" y="605132"/>
                  </a:lnTo>
                  <a:lnTo>
                    <a:pt x="574405" y="588232"/>
                  </a:lnTo>
                  <a:lnTo>
                    <a:pt x="538799" y="588825"/>
                  </a:lnTo>
                  <a:lnTo>
                    <a:pt x="498489" y="577619"/>
                  </a:lnTo>
                  <a:lnTo>
                    <a:pt x="517863" y="545388"/>
                  </a:lnTo>
                  <a:lnTo>
                    <a:pt x="533934" y="528045"/>
                  </a:lnTo>
                  <a:close/>
                  <a:moveTo>
                    <a:pt x="824924" y="486734"/>
                  </a:moveTo>
                  <a:lnTo>
                    <a:pt x="842467" y="496544"/>
                  </a:lnTo>
                  <a:lnTo>
                    <a:pt x="822154" y="525678"/>
                  </a:lnTo>
                  <a:lnTo>
                    <a:pt x="786145" y="494764"/>
                  </a:lnTo>
                  <a:lnTo>
                    <a:pt x="793993" y="488521"/>
                  </a:lnTo>
                  <a:close/>
                  <a:moveTo>
                    <a:pt x="1399843" y="481375"/>
                  </a:moveTo>
                  <a:lnTo>
                    <a:pt x="1452670" y="486201"/>
                  </a:lnTo>
                  <a:lnTo>
                    <a:pt x="1492475" y="510606"/>
                  </a:lnTo>
                  <a:lnTo>
                    <a:pt x="1494520" y="522768"/>
                  </a:lnTo>
                  <a:lnTo>
                    <a:pt x="1469982" y="521488"/>
                  </a:lnTo>
                  <a:lnTo>
                    <a:pt x="1445117" y="520560"/>
                  </a:lnTo>
                  <a:lnTo>
                    <a:pt x="1419851" y="526458"/>
                  </a:lnTo>
                  <a:lnTo>
                    <a:pt x="1413167" y="523798"/>
                  </a:lnTo>
                  <a:lnTo>
                    <a:pt x="1387770" y="500401"/>
                  </a:lnTo>
                  <a:lnTo>
                    <a:pt x="1388744" y="484355"/>
                  </a:lnTo>
                  <a:close/>
                  <a:moveTo>
                    <a:pt x="1273509" y="479397"/>
                  </a:moveTo>
                  <a:lnTo>
                    <a:pt x="1256520" y="508186"/>
                  </a:lnTo>
                  <a:lnTo>
                    <a:pt x="1274705" y="535549"/>
                  </a:lnTo>
                  <a:lnTo>
                    <a:pt x="1296039" y="500086"/>
                  </a:lnTo>
                  <a:lnTo>
                    <a:pt x="1354542" y="481767"/>
                  </a:lnTo>
                  <a:lnTo>
                    <a:pt x="1394141" y="527581"/>
                  </a:lnTo>
                  <a:lnTo>
                    <a:pt x="1390705" y="556027"/>
                  </a:lnTo>
                  <a:lnTo>
                    <a:pt x="1436369" y="543465"/>
                  </a:lnTo>
                  <a:lnTo>
                    <a:pt x="1458206" y="526133"/>
                  </a:lnTo>
                  <a:lnTo>
                    <a:pt x="1509421" y="548170"/>
                  </a:lnTo>
                  <a:lnTo>
                    <a:pt x="1541211" y="568701"/>
                  </a:lnTo>
                  <a:lnTo>
                    <a:pt x="1544200" y="587312"/>
                  </a:lnTo>
                  <a:lnTo>
                    <a:pt x="1587063" y="577690"/>
                  </a:lnTo>
                  <a:lnTo>
                    <a:pt x="1611120" y="604677"/>
                  </a:lnTo>
                  <a:lnTo>
                    <a:pt x="1666840" y="621230"/>
                  </a:lnTo>
                  <a:lnTo>
                    <a:pt x="1686947" y="637981"/>
                  </a:lnTo>
                  <a:lnTo>
                    <a:pt x="1708782" y="676340"/>
                  </a:lnTo>
                  <a:lnTo>
                    <a:pt x="1666400" y="695165"/>
                  </a:lnTo>
                  <a:lnTo>
                    <a:pt x="1720766" y="721261"/>
                  </a:lnTo>
                  <a:lnTo>
                    <a:pt x="1757411" y="729962"/>
                  </a:lnTo>
                  <a:lnTo>
                    <a:pt x="1790589" y="765978"/>
                  </a:lnTo>
                  <a:lnTo>
                    <a:pt x="1826897" y="768554"/>
                  </a:lnTo>
                  <a:lnTo>
                    <a:pt x="1819714" y="795606"/>
                  </a:lnTo>
                  <a:lnTo>
                    <a:pt x="1779198" y="839616"/>
                  </a:lnTo>
                  <a:lnTo>
                    <a:pt x="1750797" y="823532"/>
                  </a:lnTo>
                  <a:lnTo>
                    <a:pt x="1714502" y="786865"/>
                  </a:lnTo>
                  <a:lnTo>
                    <a:pt x="1684638" y="791678"/>
                  </a:lnTo>
                  <a:lnTo>
                    <a:pt x="1681723" y="813543"/>
                  </a:lnTo>
                  <a:lnTo>
                    <a:pt x="1705998" y="835496"/>
                  </a:lnTo>
                  <a:lnTo>
                    <a:pt x="1737334" y="852707"/>
                  </a:lnTo>
                  <a:lnTo>
                    <a:pt x="1746842" y="862582"/>
                  </a:lnTo>
                  <a:lnTo>
                    <a:pt x="1761864" y="898975"/>
                  </a:lnTo>
                  <a:lnTo>
                    <a:pt x="1753914" y="925017"/>
                  </a:lnTo>
                  <a:lnTo>
                    <a:pt x="1724801" y="915238"/>
                  </a:lnTo>
                  <a:lnTo>
                    <a:pt x="1666906" y="886077"/>
                  </a:lnTo>
                  <a:lnTo>
                    <a:pt x="1699534" y="917449"/>
                  </a:lnTo>
                  <a:lnTo>
                    <a:pt x="1723572" y="939165"/>
                  </a:lnTo>
                  <a:lnTo>
                    <a:pt x="1727328" y="951622"/>
                  </a:lnTo>
                  <a:lnTo>
                    <a:pt x="1664733" y="937372"/>
                  </a:lnTo>
                  <a:lnTo>
                    <a:pt x="1615196" y="916482"/>
                  </a:lnTo>
                  <a:lnTo>
                    <a:pt x="1587221" y="898796"/>
                  </a:lnTo>
                  <a:lnTo>
                    <a:pt x="1595279" y="888484"/>
                  </a:lnTo>
                  <a:lnTo>
                    <a:pt x="1560839" y="869571"/>
                  </a:lnTo>
                  <a:lnTo>
                    <a:pt x="1527228" y="851564"/>
                  </a:lnTo>
                  <a:lnTo>
                    <a:pt x="1527595" y="862346"/>
                  </a:lnTo>
                  <a:lnTo>
                    <a:pt x="1460852" y="868256"/>
                  </a:lnTo>
                  <a:lnTo>
                    <a:pt x="1441325" y="855518"/>
                  </a:lnTo>
                  <a:lnTo>
                    <a:pt x="1456529" y="827942"/>
                  </a:lnTo>
                  <a:lnTo>
                    <a:pt x="1499901" y="827271"/>
                  </a:lnTo>
                  <a:lnTo>
                    <a:pt x="1547417" y="822446"/>
                  </a:lnTo>
                  <a:lnTo>
                    <a:pt x="1539705" y="808907"/>
                  </a:lnTo>
                  <a:lnTo>
                    <a:pt x="1547760" y="789842"/>
                  </a:lnTo>
                  <a:lnTo>
                    <a:pt x="1577623" y="752098"/>
                  </a:lnTo>
                  <a:lnTo>
                    <a:pt x="1571278" y="734725"/>
                  </a:lnTo>
                  <a:lnTo>
                    <a:pt x="1562378" y="721171"/>
                  </a:lnTo>
                  <a:lnTo>
                    <a:pt x="1527023" y="701813"/>
                  </a:lnTo>
                  <a:lnTo>
                    <a:pt x="1480262" y="688133"/>
                  </a:lnTo>
                  <a:lnTo>
                    <a:pt x="1495045" y="677895"/>
                  </a:lnTo>
                  <a:lnTo>
                    <a:pt x="1470607" y="652512"/>
                  </a:lnTo>
                  <a:lnTo>
                    <a:pt x="1450265" y="650171"/>
                  </a:lnTo>
                  <a:lnTo>
                    <a:pt x="1432062" y="636121"/>
                  </a:lnTo>
                  <a:lnTo>
                    <a:pt x="1419708" y="648306"/>
                  </a:lnTo>
                  <a:lnTo>
                    <a:pt x="1377859" y="653594"/>
                  </a:lnTo>
                  <a:lnTo>
                    <a:pt x="1293855" y="644398"/>
                  </a:lnTo>
                  <a:lnTo>
                    <a:pt x="1245029" y="632260"/>
                  </a:lnTo>
                  <a:lnTo>
                    <a:pt x="1207595" y="625994"/>
                  </a:lnTo>
                  <a:lnTo>
                    <a:pt x="1188397" y="611314"/>
                  </a:lnTo>
                  <a:lnTo>
                    <a:pt x="1212535" y="592089"/>
                  </a:lnTo>
                  <a:lnTo>
                    <a:pt x="1179747" y="591904"/>
                  </a:lnTo>
                  <a:lnTo>
                    <a:pt x="1172430" y="548542"/>
                  </a:lnTo>
                  <a:lnTo>
                    <a:pt x="1190171" y="509423"/>
                  </a:lnTo>
                  <a:lnTo>
                    <a:pt x="1213908" y="491293"/>
                  </a:lnTo>
                  <a:close/>
                  <a:moveTo>
                    <a:pt x="938112" y="477598"/>
                  </a:moveTo>
                  <a:lnTo>
                    <a:pt x="965639" y="487029"/>
                  </a:lnTo>
                  <a:lnTo>
                    <a:pt x="1006816" y="481362"/>
                  </a:lnTo>
                  <a:lnTo>
                    <a:pt x="1012817" y="494318"/>
                  </a:lnTo>
                  <a:lnTo>
                    <a:pt x="991267" y="515552"/>
                  </a:lnTo>
                  <a:lnTo>
                    <a:pt x="1026205" y="534421"/>
                  </a:lnTo>
                  <a:lnTo>
                    <a:pt x="1022050" y="573287"/>
                  </a:lnTo>
                  <a:lnTo>
                    <a:pt x="984202" y="589773"/>
                  </a:lnTo>
                  <a:lnTo>
                    <a:pt x="961969" y="586227"/>
                  </a:lnTo>
                  <a:lnTo>
                    <a:pt x="945997" y="569938"/>
                  </a:lnTo>
                  <a:lnTo>
                    <a:pt x="888632" y="536601"/>
                  </a:lnTo>
                  <a:lnTo>
                    <a:pt x="889094" y="522609"/>
                  </a:lnTo>
                  <a:lnTo>
                    <a:pt x="936220" y="528048"/>
                  </a:lnTo>
                  <a:lnTo>
                    <a:pt x="910791" y="499210"/>
                  </a:lnTo>
                  <a:close/>
                  <a:moveTo>
                    <a:pt x="1073209" y="464482"/>
                  </a:moveTo>
                  <a:lnTo>
                    <a:pt x="1121305" y="466059"/>
                  </a:lnTo>
                  <a:lnTo>
                    <a:pt x="1165398" y="477021"/>
                  </a:lnTo>
                  <a:lnTo>
                    <a:pt x="1130909" y="516621"/>
                  </a:lnTo>
                  <a:lnTo>
                    <a:pt x="1103386" y="525153"/>
                  </a:lnTo>
                  <a:lnTo>
                    <a:pt x="1078625" y="557636"/>
                  </a:lnTo>
                  <a:lnTo>
                    <a:pt x="1052292" y="556028"/>
                  </a:lnTo>
                  <a:lnTo>
                    <a:pt x="1037891" y="517764"/>
                  </a:lnTo>
                  <a:lnTo>
                    <a:pt x="1038248" y="495768"/>
                  </a:lnTo>
                  <a:lnTo>
                    <a:pt x="1050308" y="476765"/>
                  </a:lnTo>
                  <a:close/>
                  <a:moveTo>
                    <a:pt x="449187" y="450229"/>
                  </a:moveTo>
                  <a:lnTo>
                    <a:pt x="482151" y="459662"/>
                  </a:lnTo>
                  <a:lnTo>
                    <a:pt x="541108" y="462181"/>
                  </a:lnTo>
                  <a:lnTo>
                    <a:pt x="563526" y="475253"/>
                  </a:lnTo>
                  <a:lnTo>
                    <a:pt x="588308" y="494087"/>
                  </a:lnTo>
                  <a:lnTo>
                    <a:pt x="559290" y="505289"/>
                  </a:lnTo>
                  <a:lnTo>
                    <a:pt x="502690" y="536166"/>
                  </a:lnTo>
                  <a:lnTo>
                    <a:pt x="474067" y="566434"/>
                  </a:lnTo>
                  <a:lnTo>
                    <a:pt x="474067" y="585071"/>
                  </a:lnTo>
                  <a:lnTo>
                    <a:pt x="413309" y="605450"/>
                  </a:lnTo>
                  <a:lnTo>
                    <a:pt x="401126" y="586923"/>
                  </a:lnTo>
                  <a:lnTo>
                    <a:pt x="347829" y="564344"/>
                  </a:lnTo>
                  <a:lnTo>
                    <a:pt x="357731" y="546065"/>
                  </a:lnTo>
                  <a:lnTo>
                    <a:pt x="373720" y="514140"/>
                  </a:lnTo>
                  <a:lnTo>
                    <a:pt x="393740" y="484945"/>
                  </a:lnTo>
                  <a:lnTo>
                    <a:pt x="371170" y="457331"/>
                  </a:lnTo>
                  <a:close/>
                  <a:moveTo>
                    <a:pt x="1065196" y="394840"/>
                  </a:moveTo>
                  <a:lnTo>
                    <a:pt x="1085349" y="411219"/>
                  </a:lnTo>
                  <a:lnTo>
                    <a:pt x="1093774" y="425879"/>
                  </a:lnTo>
                  <a:lnTo>
                    <a:pt x="1081213" y="443683"/>
                  </a:lnTo>
                  <a:lnTo>
                    <a:pt x="1047702" y="440274"/>
                  </a:lnTo>
                  <a:lnTo>
                    <a:pt x="1019720" y="428294"/>
                  </a:lnTo>
                  <a:lnTo>
                    <a:pt x="1032008" y="407433"/>
                  </a:lnTo>
                  <a:close/>
                  <a:moveTo>
                    <a:pt x="980963" y="343845"/>
                  </a:moveTo>
                  <a:lnTo>
                    <a:pt x="998608" y="366044"/>
                  </a:lnTo>
                  <a:lnTo>
                    <a:pt x="999327" y="390322"/>
                  </a:lnTo>
                  <a:lnTo>
                    <a:pt x="988811" y="424956"/>
                  </a:lnTo>
                  <a:lnTo>
                    <a:pt x="950754" y="429685"/>
                  </a:lnTo>
                  <a:lnTo>
                    <a:pt x="925942" y="422306"/>
                  </a:lnTo>
                  <a:lnTo>
                    <a:pt x="926420" y="395144"/>
                  </a:lnTo>
                  <a:lnTo>
                    <a:pt x="888584" y="398749"/>
                  </a:lnTo>
                  <a:lnTo>
                    <a:pt x="887120" y="362228"/>
                  </a:lnTo>
                  <a:lnTo>
                    <a:pt x="911952" y="363718"/>
                  </a:lnTo>
                  <a:lnTo>
                    <a:pt x="946720" y="347391"/>
                  </a:lnTo>
                  <a:lnTo>
                    <a:pt x="979186" y="350166"/>
                  </a:lnTo>
                  <a:close/>
                  <a:moveTo>
                    <a:pt x="725181" y="340268"/>
                  </a:moveTo>
                  <a:lnTo>
                    <a:pt x="749015" y="345852"/>
                  </a:lnTo>
                  <a:lnTo>
                    <a:pt x="756798" y="368655"/>
                  </a:lnTo>
                  <a:lnTo>
                    <a:pt x="765846" y="385517"/>
                  </a:lnTo>
                  <a:lnTo>
                    <a:pt x="786401" y="377615"/>
                  </a:lnTo>
                  <a:lnTo>
                    <a:pt x="810590" y="379669"/>
                  </a:lnTo>
                  <a:lnTo>
                    <a:pt x="814653" y="402690"/>
                  </a:lnTo>
                  <a:lnTo>
                    <a:pt x="800607" y="424712"/>
                  </a:lnTo>
                  <a:lnTo>
                    <a:pt x="722437" y="431868"/>
                  </a:lnTo>
                  <a:lnTo>
                    <a:pt x="664198" y="451684"/>
                  </a:lnTo>
                  <a:lnTo>
                    <a:pt x="629095" y="452717"/>
                  </a:lnTo>
                  <a:lnTo>
                    <a:pt x="626151" y="437825"/>
                  </a:lnTo>
                  <a:lnTo>
                    <a:pt x="674097" y="417439"/>
                  </a:lnTo>
                  <a:lnTo>
                    <a:pt x="569810" y="422950"/>
                  </a:lnTo>
                  <a:lnTo>
                    <a:pt x="537535" y="414670"/>
                  </a:lnTo>
                  <a:lnTo>
                    <a:pt x="569029" y="368781"/>
                  </a:lnTo>
                  <a:lnTo>
                    <a:pt x="590753" y="355428"/>
                  </a:lnTo>
                  <a:lnTo>
                    <a:pt x="655715" y="371522"/>
                  </a:lnTo>
                  <a:lnTo>
                    <a:pt x="696718" y="399432"/>
                  </a:lnTo>
                  <a:lnTo>
                    <a:pt x="737046" y="402984"/>
                  </a:lnTo>
                  <a:lnTo>
                    <a:pt x="704034" y="357775"/>
                  </a:lnTo>
                  <a:close/>
                  <a:moveTo>
                    <a:pt x="1021470" y="322456"/>
                  </a:moveTo>
                  <a:lnTo>
                    <a:pt x="1069044" y="325549"/>
                  </a:lnTo>
                  <a:lnTo>
                    <a:pt x="1094670" y="341130"/>
                  </a:lnTo>
                  <a:lnTo>
                    <a:pt x="1140117" y="341023"/>
                  </a:lnTo>
                  <a:lnTo>
                    <a:pt x="1160042" y="356829"/>
                  </a:lnTo>
                  <a:lnTo>
                    <a:pt x="1154783" y="374716"/>
                  </a:lnTo>
                  <a:lnTo>
                    <a:pt x="1181269" y="385410"/>
                  </a:lnTo>
                  <a:lnTo>
                    <a:pt x="1195930" y="396577"/>
                  </a:lnTo>
                  <a:lnTo>
                    <a:pt x="1227064" y="398637"/>
                  </a:lnTo>
                  <a:lnTo>
                    <a:pt x="1260744" y="402554"/>
                  </a:lnTo>
                  <a:lnTo>
                    <a:pt x="1297435" y="392400"/>
                  </a:lnTo>
                  <a:lnTo>
                    <a:pt x="1344436" y="388399"/>
                  </a:lnTo>
                  <a:lnTo>
                    <a:pt x="1381943" y="391706"/>
                  </a:lnTo>
                  <a:lnTo>
                    <a:pt x="1406665" y="409341"/>
                  </a:lnTo>
                  <a:lnTo>
                    <a:pt x="1411826" y="428502"/>
                  </a:lnTo>
                  <a:lnTo>
                    <a:pt x="1397426" y="440711"/>
                  </a:lnTo>
                  <a:lnTo>
                    <a:pt x="1363008" y="450523"/>
                  </a:lnTo>
                  <a:lnTo>
                    <a:pt x="1333461" y="444977"/>
                  </a:lnTo>
                  <a:lnTo>
                    <a:pt x="1267247" y="452000"/>
                  </a:lnTo>
                  <a:lnTo>
                    <a:pt x="1219860" y="452807"/>
                  </a:lnTo>
                  <a:lnTo>
                    <a:pt x="1182596" y="447191"/>
                  </a:lnTo>
                  <a:lnTo>
                    <a:pt x="1121249" y="432431"/>
                  </a:lnTo>
                  <a:lnTo>
                    <a:pt x="1113266" y="407014"/>
                  </a:lnTo>
                  <a:lnTo>
                    <a:pt x="1110459" y="383766"/>
                  </a:lnTo>
                  <a:lnTo>
                    <a:pt x="1087286" y="363056"/>
                  </a:lnTo>
                  <a:lnTo>
                    <a:pt x="1039536" y="357222"/>
                  </a:lnTo>
                  <a:lnTo>
                    <a:pt x="1012785" y="342347"/>
                  </a:lnTo>
                  <a:close/>
                  <a:moveTo>
                    <a:pt x="572432" y="298724"/>
                  </a:moveTo>
                  <a:lnTo>
                    <a:pt x="569265" y="336266"/>
                  </a:lnTo>
                  <a:lnTo>
                    <a:pt x="551485" y="352976"/>
                  </a:lnTo>
                  <a:lnTo>
                    <a:pt x="529918" y="355317"/>
                  </a:lnTo>
                  <a:lnTo>
                    <a:pt x="487009" y="375702"/>
                  </a:lnTo>
                  <a:lnTo>
                    <a:pt x="450061" y="382946"/>
                  </a:lnTo>
                  <a:lnTo>
                    <a:pt x="418786" y="372699"/>
                  </a:lnTo>
                  <a:lnTo>
                    <a:pt x="457966" y="336869"/>
                  </a:lnTo>
                  <a:lnTo>
                    <a:pt x="505369" y="305280"/>
                  </a:lnTo>
                  <a:lnTo>
                    <a:pt x="540773" y="305963"/>
                  </a:lnTo>
                  <a:close/>
                  <a:moveTo>
                    <a:pt x="1028599" y="289355"/>
                  </a:moveTo>
                  <a:lnTo>
                    <a:pt x="1075081" y="290080"/>
                  </a:lnTo>
                  <a:lnTo>
                    <a:pt x="1091283" y="299264"/>
                  </a:lnTo>
                  <a:lnTo>
                    <a:pt x="1088528" y="304897"/>
                  </a:lnTo>
                  <a:lnTo>
                    <a:pt x="1078011" y="306307"/>
                  </a:lnTo>
                  <a:lnTo>
                    <a:pt x="1034753" y="303169"/>
                  </a:lnTo>
                  <a:close/>
                  <a:moveTo>
                    <a:pt x="686325" y="273498"/>
                  </a:moveTo>
                  <a:lnTo>
                    <a:pt x="718872" y="281317"/>
                  </a:lnTo>
                  <a:lnTo>
                    <a:pt x="711197" y="296169"/>
                  </a:lnTo>
                  <a:lnTo>
                    <a:pt x="668165" y="310339"/>
                  </a:lnTo>
                  <a:lnTo>
                    <a:pt x="633931" y="294429"/>
                  </a:lnTo>
                  <a:lnTo>
                    <a:pt x="652621" y="278589"/>
                  </a:lnTo>
                  <a:close/>
                  <a:moveTo>
                    <a:pt x="680888" y="238296"/>
                  </a:moveTo>
                  <a:lnTo>
                    <a:pt x="693268" y="240617"/>
                  </a:lnTo>
                  <a:lnTo>
                    <a:pt x="723288" y="250898"/>
                  </a:lnTo>
                  <a:lnTo>
                    <a:pt x="695169" y="260749"/>
                  </a:lnTo>
                  <a:lnTo>
                    <a:pt x="656834" y="260700"/>
                  </a:lnTo>
                  <a:lnTo>
                    <a:pt x="657208" y="253500"/>
                  </a:lnTo>
                  <a:close/>
                  <a:moveTo>
                    <a:pt x="977916" y="237177"/>
                  </a:moveTo>
                  <a:lnTo>
                    <a:pt x="1007803" y="239214"/>
                  </a:lnTo>
                  <a:lnTo>
                    <a:pt x="1021256" y="242583"/>
                  </a:lnTo>
                  <a:lnTo>
                    <a:pt x="1048843" y="260175"/>
                  </a:lnTo>
                  <a:lnTo>
                    <a:pt x="1042587" y="278295"/>
                  </a:lnTo>
                  <a:lnTo>
                    <a:pt x="1008435" y="288563"/>
                  </a:lnTo>
                  <a:lnTo>
                    <a:pt x="989635" y="277002"/>
                  </a:lnTo>
                  <a:lnTo>
                    <a:pt x="979743" y="258169"/>
                  </a:lnTo>
                  <a:close/>
                  <a:moveTo>
                    <a:pt x="819562" y="215127"/>
                  </a:moveTo>
                  <a:lnTo>
                    <a:pt x="864874" y="222148"/>
                  </a:lnTo>
                  <a:lnTo>
                    <a:pt x="927292" y="240820"/>
                  </a:lnTo>
                  <a:lnTo>
                    <a:pt x="944950" y="264883"/>
                  </a:lnTo>
                  <a:lnTo>
                    <a:pt x="953935" y="285735"/>
                  </a:lnTo>
                  <a:lnTo>
                    <a:pt x="916241" y="280188"/>
                  </a:lnTo>
                  <a:lnTo>
                    <a:pt x="878249" y="263954"/>
                  </a:lnTo>
                  <a:lnTo>
                    <a:pt x="826860" y="262088"/>
                  </a:lnTo>
                  <a:lnTo>
                    <a:pt x="849151" y="247074"/>
                  </a:lnTo>
                  <a:lnTo>
                    <a:pt x="821241" y="234808"/>
                  </a:lnTo>
                  <a:close/>
                  <a:moveTo>
                    <a:pt x="1121540" y="111281"/>
                  </a:moveTo>
                  <a:lnTo>
                    <a:pt x="1151015" y="140220"/>
                  </a:lnTo>
                  <a:lnTo>
                    <a:pt x="1189861" y="151698"/>
                  </a:lnTo>
                  <a:lnTo>
                    <a:pt x="1227717" y="161787"/>
                  </a:lnTo>
                  <a:lnTo>
                    <a:pt x="1245952" y="196531"/>
                  </a:lnTo>
                  <a:lnTo>
                    <a:pt x="1273782" y="213304"/>
                  </a:lnTo>
                  <a:lnTo>
                    <a:pt x="1242084" y="228619"/>
                  </a:lnTo>
                  <a:lnTo>
                    <a:pt x="1199432" y="266768"/>
                  </a:lnTo>
                  <a:lnTo>
                    <a:pt x="1158599" y="270375"/>
                  </a:lnTo>
                  <a:lnTo>
                    <a:pt x="1110764" y="263949"/>
                  </a:lnTo>
                  <a:lnTo>
                    <a:pt x="1085962" y="243337"/>
                  </a:lnTo>
                  <a:lnTo>
                    <a:pt x="1086318" y="224801"/>
                  </a:lnTo>
                  <a:lnTo>
                    <a:pt x="1104565" y="211070"/>
                  </a:lnTo>
                  <a:lnTo>
                    <a:pt x="1062352" y="211464"/>
                  </a:lnTo>
                  <a:lnTo>
                    <a:pt x="1036912" y="194182"/>
                  </a:lnTo>
                  <a:lnTo>
                    <a:pt x="1022288" y="170389"/>
                  </a:lnTo>
                  <a:lnTo>
                    <a:pt x="1038290" y="146722"/>
                  </a:lnTo>
                  <a:lnTo>
                    <a:pt x="1054286" y="130308"/>
                  </a:lnTo>
                  <a:lnTo>
                    <a:pt x="1077946" y="126521"/>
                  </a:lnTo>
                  <a:lnTo>
                    <a:pt x="1067859" y="114062"/>
                  </a:lnTo>
                  <a:close/>
                  <a:moveTo>
                    <a:pt x="1573460" y="0"/>
                  </a:moveTo>
                  <a:lnTo>
                    <a:pt x="1623451" y="3682"/>
                  </a:lnTo>
                  <a:lnTo>
                    <a:pt x="1673443" y="7357"/>
                  </a:lnTo>
                  <a:lnTo>
                    <a:pt x="1735135" y="11882"/>
                  </a:lnTo>
                  <a:lnTo>
                    <a:pt x="1784702" y="19254"/>
                  </a:lnTo>
                  <a:lnTo>
                    <a:pt x="1826943" y="34785"/>
                  </a:lnTo>
                  <a:lnTo>
                    <a:pt x="1825930" y="49933"/>
                  </a:lnTo>
                  <a:lnTo>
                    <a:pt x="1769606" y="74286"/>
                  </a:lnTo>
                  <a:lnTo>
                    <a:pt x="1713759" y="85540"/>
                  </a:lnTo>
                  <a:lnTo>
                    <a:pt x="1692889" y="97902"/>
                  </a:lnTo>
                  <a:lnTo>
                    <a:pt x="1743146" y="97618"/>
                  </a:lnTo>
                  <a:lnTo>
                    <a:pt x="1688678" y="130702"/>
                  </a:lnTo>
                  <a:lnTo>
                    <a:pt x="1651060" y="145945"/>
                  </a:lnTo>
                  <a:lnTo>
                    <a:pt x="1611581" y="189216"/>
                  </a:lnTo>
                  <a:lnTo>
                    <a:pt x="1563967" y="197879"/>
                  </a:lnTo>
                  <a:lnTo>
                    <a:pt x="1549259" y="208478"/>
                  </a:lnTo>
                  <a:lnTo>
                    <a:pt x="1479370" y="214017"/>
                  </a:lnTo>
                  <a:lnTo>
                    <a:pt x="1511190" y="220485"/>
                  </a:lnTo>
                  <a:lnTo>
                    <a:pt x="1495234" y="229656"/>
                  </a:lnTo>
                  <a:lnTo>
                    <a:pt x="1514324" y="254751"/>
                  </a:lnTo>
                  <a:lnTo>
                    <a:pt x="1492393" y="271996"/>
                  </a:lnTo>
                  <a:lnTo>
                    <a:pt x="1456731" y="286114"/>
                  </a:lnTo>
                  <a:lnTo>
                    <a:pt x="1445786" y="305458"/>
                  </a:lnTo>
                  <a:lnTo>
                    <a:pt x="1413544" y="320101"/>
                  </a:lnTo>
                  <a:lnTo>
                    <a:pt x="1416772" y="331112"/>
                  </a:lnTo>
                  <a:lnTo>
                    <a:pt x="1456215" y="329235"/>
                  </a:lnTo>
                  <a:lnTo>
                    <a:pt x="1456717" y="341050"/>
                  </a:lnTo>
                  <a:lnTo>
                    <a:pt x="1395037" y="369775"/>
                  </a:lnTo>
                  <a:lnTo>
                    <a:pt x="1334719" y="356616"/>
                  </a:lnTo>
                  <a:lnTo>
                    <a:pt x="1266915" y="364021"/>
                  </a:lnTo>
                  <a:lnTo>
                    <a:pt x="1232564" y="358245"/>
                  </a:lnTo>
                  <a:lnTo>
                    <a:pt x="1188922" y="355738"/>
                  </a:lnTo>
                  <a:lnTo>
                    <a:pt x="1186027" y="332626"/>
                  </a:lnTo>
                  <a:lnTo>
                    <a:pt x="1228700" y="321630"/>
                  </a:lnTo>
                  <a:lnTo>
                    <a:pt x="1217329" y="286110"/>
                  </a:lnTo>
                  <a:lnTo>
                    <a:pt x="1231410" y="282617"/>
                  </a:lnTo>
                  <a:lnTo>
                    <a:pt x="1293125" y="303976"/>
                  </a:lnTo>
                  <a:lnTo>
                    <a:pt x="1261648" y="272144"/>
                  </a:lnTo>
                  <a:lnTo>
                    <a:pt x="1224210" y="262517"/>
                  </a:lnTo>
                  <a:lnTo>
                    <a:pt x="1242906" y="242946"/>
                  </a:lnTo>
                  <a:lnTo>
                    <a:pt x="1283838" y="230791"/>
                  </a:lnTo>
                  <a:lnTo>
                    <a:pt x="1290387" y="212863"/>
                  </a:lnTo>
                  <a:lnTo>
                    <a:pt x="1257786" y="192551"/>
                  </a:lnTo>
                  <a:lnTo>
                    <a:pt x="1247988" y="165427"/>
                  </a:lnTo>
                  <a:lnTo>
                    <a:pt x="1311081" y="167711"/>
                  </a:lnTo>
                  <a:lnTo>
                    <a:pt x="1329310" y="173442"/>
                  </a:lnTo>
                  <a:lnTo>
                    <a:pt x="1365330" y="154096"/>
                  </a:lnTo>
                  <a:lnTo>
                    <a:pt x="1313354" y="147918"/>
                  </a:lnTo>
                  <a:lnTo>
                    <a:pt x="1232588" y="151327"/>
                  </a:lnTo>
                  <a:lnTo>
                    <a:pt x="1191785" y="133096"/>
                  </a:lnTo>
                  <a:lnTo>
                    <a:pt x="1172549" y="111139"/>
                  </a:lnTo>
                  <a:lnTo>
                    <a:pt x="1145592" y="95055"/>
                  </a:lnTo>
                  <a:lnTo>
                    <a:pt x="1140533" y="76151"/>
                  </a:lnTo>
                  <a:lnTo>
                    <a:pt x="1174858" y="65498"/>
                  </a:lnTo>
                  <a:lnTo>
                    <a:pt x="1201812" y="63676"/>
                  </a:lnTo>
                  <a:lnTo>
                    <a:pt x="1247101" y="54563"/>
                  </a:lnTo>
                  <a:lnTo>
                    <a:pt x="1281038" y="33436"/>
                  </a:lnTo>
                  <a:lnTo>
                    <a:pt x="1309660" y="36414"/>
                  </a:lnTo>
                  <a:lnTo>
                    <a:pt x="1334590" y="52285"/>
                  </a:lnTo>
                  <a:lnTo>
                    <a:pt x="1352132" y="21552"/>
                  </a:lnTo>
                  <a:lnTo>
                    <a:pt x="1382601" y="12345"/>
                  </a:lnTo>
                  <a:lnTo>
                    <a:pt x="1423997" y="5954"/>
                  </a:lnTo>
                  <a:lnTo>
                    <a:pt x="1494553" y="3550"/>
                  </a:lnTo>
                  <a:lnTo>
                    <a:pt x="1506814" y="980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0" name="Freeform 10">
              <a:extLst>
                <a:ext uri="{FF2B5EF4-FFF2-40B4-BE49-F238E27FC236}">
                  <a16:creationId xmlns:a16="http://schemas.microsoft.com/office/drawing/2014/main" id="{372BFD14-2B9D-E701-5E69-BC9F0C9072E3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 bwMode="gray">
            <a:xfrm>
              <a:off x="3817439" y="4324034"/>
              <a:ext cx="323527" cy="448681"/>
            </a:xfrm>
            <a:custGeom>
              <a:avLst/>
              <a:gdLst/>
              <a:ahLst/>
              <a:cxnLst/>
              <a:rect l="0" t="0" r="0" b="0"/>
              <a:pathLst>
                <a:path w="279639" h="387815">
                  <a:moveTo>
                    <a:pt x="83507" y="292050"/>
                  </a:moveTo>
                  <a:lnTo>
                    <a:pt x="73622" y="286583"/>
                  </a:lnTo>
                  <a:lnTo>
                    <a:pt x="62292" y="278937"/>
                  </a:lnTo>
                  <a:lnTo>
                    <a:pt x="55735" y="282610"/>
                  </a:lnTo>
                  <a:lnTo>
                    <a:pt x="36147" y="279407"/>
                  </a:lnTo>
                  <a:lnTo>
                    <a:pt x="30523" y="269476"/>
                  </a:lnTo>
                  <a:lnTo>
                    <a:pt x="26219" y="269845"/>
                  </a:lnTo>
                  <a:lnTo>
                    <a:pt x="3132" y="256663"/>
                  </a:lnTo>
                  <a:lnTo>
                    <a:pt x="0" y="249496"/>
                  </a:lnTo>
                  <a:lnTo>
                    <a:pt x="8613" y="247763"/>
                  </a:lnTo>
                  <a:lnTo>
                    <a:pt x="7590" y="236195"/>
                  </a:lnTo>
                  <a:lnTo>
                    <a:pt x="13003" y="227830"/>
                  </a:lnTo>
                  <a:lnTo>
                    <a:pt x="24454" y="226281"/>
                  </a:lnTo>
                  <a:lnTo>
                    <a:pt x="34174" y="211763"/>
                  </a:lnTo>
                  <a:lnTo>
                    <a:pt x="43009" y="199638"/>
                  </a:lnTo>
                  <a:lnTo>
                    <a:pt x="34501" y="194137"/>
                  </a:lnTo>
                  <a:lnTo>
                    <a:pt x="38856" y="180715"/>
                  </a:lnTo>
                  <a:lnTo>
                    <a:pt x="33648" y="159544"/>
                  </a:lnTo>
                  <a:lnTo>
                    <a:pt x="38597" y="153464"/>
                  </a:lnTo>
                  <a:lnTo>
                    <a:pt x="34954" y="133867"/>
                  </a:lnTo>
                  <a:lnTo>
                    <a:pt x="25607" y="121513"/>
                  </a:lnTo>
                  <a:lnTo>
                    <a:pt x="28566" y="110232"/>
                  </a:lnTo>
                  <a:lnTo>
                    <a:pt x="36005" y="111899"/>
                  </a:lnTo>
                  <a:lnTo>
                    <a:pt x="40357" y="104997"/>
                  </a:lnTo>
                  <a:lnTo>
                    <a:pt x="34998" y="91311"/>
                  </a:lnTo>
                  <a:lnTo>
                    <a:pt x="37800" y="87911"/>
                  </a:lnTo>
                  <a:lnTo>
                    <a:pt x="49726" y="88650"/>
                  </a:lnTo>
                  <a:lnTo>
                    <a:pt x="67045" y="72409"/>
                  </a:lnTo>
                  <a:lnTo>
                    <a:pt x="76550" y="69931"/>
                  </a:lnTo>
                  <a:lnTo>
                    <a:pt x="76779" y="62227"/>
                  </a:lnTo>
                  <a:lnTo>
                    <a:pt x="81032" y="42523"/>
                  </a:lnTo>
                  <a:lnTo>
                    <a:pt x="94271" y="31687"/>
                  </a:lnTo>
                  <a:lnTo>
                    <a:pt x="108816" y="31243"/>
                  </a:lnTo>
                  <a:lnTo>
                    <a:pt x="110652" y="26372"/>
                  </a:lnTo>
                  <a:lnTo>
                    <a:pt x="128713" y="28323"/>
                  </a:lnTo>
                  <a:lnTo>
                    <a:pt x="146878" y="16516"/>
                  </a:lnTo>
                  <a:lnTo>
                    <a:pt x="155872" y="11284"/>
                  </a:lnTo>
                  <a:lnTo>
                    <a:pt x="167046" y="0"/>
                  </a:lnTo>
                  <a:lnTo>
                    <a:pt x="175223" y="1436"/>
                  </a:lnTo>
                  <a:lnTo>
                    <a:pt x="181280" y="7598"/>
                  </a:lnTo>
                  <a:lnTo>
                    <a:pt x="176799" y="15479"/>
                  </a:lnTo>
                  <a:lnTo>
                    <a:pt x="161972" y="19400"/>
                  </a:lnTo>
                  <a:lnTo>
                    <a:pt x="156117" y="31088"/>
                  </a:lnTo>
                  <a:lnTo>
                    <a:pt x="147182" y="37785"/>
                  </a:lnTo>
                  <a:lnTo>
                    <a:pt x="140473" y="46458"/>
                  </a:lnTo>
                  <a:lnTo>
                    <a:pt x="137650" y="63094"/>
                  </a:lnTo>
                  <a:lnTo>
                    <a:pt x="131248" y="76711"/>
                  </a:lnTo>
                  <a:lnTo>
                    <a:pt x="143164" y="78269"/>
                  </a:lnTo>
                  <a:lnTo>
                    <a:pt x="146124" y="88963"/>
                  </a:lnTo>
                  <a:lnTo>
                    <a:pt x="151216" y="94078"/>
                  </a:lnTo>
                  <a:lnTo>
                    <a:pt x="153039" y="103433"/>
                  </a:lnTo>
                  <a:lnTo>
                    <a:pt x="150298" y="112028"/>
                  </a:lnTo>
                  <a:lnTo>
                    <a:pt x="151110" y="116872"/>
                  </a:lnTo>
                  <a:lnTo>
                    <a:pt x="156791" y="118806"/>
                  </a:lnTo>
                  <a:lnTo>
                    <a:pt x="162289" y="126898"/>
                  </a:lnTo>
                  <a:lnTo>
                    <a:pt x="191972" y="124668"/>
                  </a:lnTo>
                  <a:lnTo>
                    <a:pt x="205381" y="127623"/>
                  </a:lnTo>
                  <a:lnTo>
                    <a:pt x="221627" y="147569"/>
                  </a:lnTo>
                  <a:lnTo>
                    <a:pt x="230957" y="145091"/>
                  </a:lnTo>
                  <a:lnTo>
                    <a:pt x="247582" y="146332"/>
                  </a:lnTo>
                  <a:lnTo>
                    <a:pt x="260739" y="143689"/>
                  </a:lnTo>
                  <a:lnTo>
                    <a:pt x="268902" y="147671"/>
                  </a:lnTo>
                  <a:lnTo>
                    <a:pt x="264745" y="160144"/>
                  </a:lnTo>
                  <a:lnTo>
                    <a:pt x="259594" y="167916"/>
                  </a:lnTo>
                  <a:lnTo>
                    <a:pt x="257786" y="184509"/>
                  </a:lnTo>
                  <a:lnTo>
                    <a:pt x="262429" y="199873"/>
                  </a:lnTo>
                  <a:lnTo>
                    <a:pt x="268991" y="206740"/>
                  </a:lnTo>
                  <a:lnTo>
                    <a:pt x="269785" y="211914"/>
                  </a:lnTo>
                  <a:lnTo>
                    <a:pt x="258088" y="223415"/>
                  </a:lnTo>
                  <a:lnTo>
                    <a:pt x="266463" y="228506"/>
                  </a:lnTo>
                  <a:lnTo>
                    <a:pt x="272598" y="236581"/>
                  </a:lnTo>
                  <a:lnTo>
                    <a:pt x="279638" y="259608"/>
                  </a:lnTo>
                  <a:lnTo>
                    <a:pt x="275282" y="262453"/>
                  </a:lnTo>
                  <a:lnTo>
                    <a:pt x="270782" y="248834"/>
                  </a:lnTo>
                  <a:lnTo>
                    <a:pt x="264369" y="241511"/>
                  </a:lnTo>
                  <a:lnTo>
                    <a:pt x="256734" y="249470"/>
                  </a:lnTo>
                  <a:lnTo>
                    <a:pt x="211760" y="248955"/>
                  </a:lnTo>
                  <a:lnTo>
                    <a:pt x="212046" y="263401"/>
                  </a:lnTo>
                  <a:lnTo>
                    <a:pt x="225571" y="265788"/>
                  </a:lnTo>
                  <a:lnTo>
                    <a:pt x="224791" y="274630"/>
                  </a:lnTo>
                  <a:lnTo>
                    <a:pt x="220175" y="272240"/>
                  </a:lnTo>
                  <a:lnTo>
                    <a:pt x="207176" y="276043"/>
                  </a:lnTo>
                  <a:lnTo>
                    <a:pt x="207058" y="292815"/>
                  </a:lnTo>
                  <a:lnTo>
                    <a:pt x="217298" y="301236"/>
                  </a:lnTo>
                  <a:lnTo>
                    <a:pt x="220912" y="314455"/>
                  </a:lnTo>
                  <a:lnTo>
                    <a:pt x="220367" y="324467"/>
                  </a:lnTo>
                  <a:lnTo>
                    <a:pt x="209990" y="387814"/>
                  </a:lnTo>
                  <a:lnTo>
                    <a:pt x="198440" y="375524"/>
                  </a:lnTo>
                  <a:lnTo>
                    <a:pt x="191546" y="374976"/>
                  </a:lnTo>
                  <a:lnTo>
                    <a:pt x="206434" y="351460"/>
                  </a:lnTo>
                  <a:lnTo>
                    <a:pt x="188758" y="340644"/>
                  </a:lnTo>
                  <a:lnTo>
                    <a:pt x="174905" y="342628"/>
                  </a:lnTo>
                  <a:lnTo>
                    <a:pt x="166569" y="338633"/>
                  </a:lnTo>
                  <a:lnTo>
                    <a:pt x="153850" y="344740"/>
                  </a:lnTo>
                  <a:lnTo>
                    <a:pt x="136662" y="341847"/>
                  </a:lnTo>
                  <a:lnTo>
                    <a:pt x="123064" y="317638"/>
                  </a:lnTo>
                  <a:lnTo>
                    <a:pt x="112379" y="311689"/>
                  </a:lnTo>
                  <a:lnTo>
                    <a:pt x="105011" y="300793"/>
                  </a:lnTo>
                  <a:lnTo>
                    <a:pt x="89661" y="28986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1" name="Freeform 11">
              <a:extLst>
                <a:ext uri="{FF2B5EF4-FFF2-40B4-BE49-F238E27FC236}">
                  <a16:creationId xmlns:a16="http://schemas.microsoft.com/office/drawing/2014/main" id="{41117540-3B50-707C-4E0A-F713E8686201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 bwMode="gray">
            <a:xfrm>
              <a:off x="3631815" y="4357069"/>
              <a:ext cx="90680" cy="80654"/>
            </a:xfrm>
            <a:custGeom>
              <a:avLst/>
              <a:gdLst/>
              <a:ahLst/>
              <a:cxnLst/>
              <a:rect l="0" t="0" r="0" b="0"/>
              <a:pathLst>
                <a:path w="78379" h="69713">
                  <a:moveTo>
                    <a:pt x="68693" y="69712"/>
                  </a:moveTo>
                  <a:lnTo>
                    <a:pt x="56167" y="64555"/>
                  </a:lnTo>
                  <a:lnTo>
                    <a:pt x="51481" y="59675"/>
                  </a:lnTo>
                  <a:lnTo>
                    <a:pt x="54139" y="55638"/>
                  </a:lnTo>
                  <a:lnTo>
                    <a:pt x="53300" y="50498"/>
                  </a:lnTo>
                  <a:lnTo>
                    <a:pt x="46901" y="44926"/>
                  </a:lnTo>
                  <a:lnTo>
                    <a:pt x="37817" y="40350"/>
                  </a:lnTo>
                  <a:lnTo>
                    <a:pt x="29871" y="37364"/>
                  </a:lnTo>
                  <a:lnTo>
                    <a:pt x="28355" y="30549"/>
                  </a:lnTo>
                  <a:lnTo>
                    <a:pt x="22300" y="26384"/>
                  </a:lnTo>
                  <a:lnTo>
                    <a:pt x="23784" y="33160"/>
                  </a:lnTo>
                  <a:lnTo>
                    <a:pt x="19178" y="38727"/>
                  </a:lnTo>
                  <a:lnTo>
                    <a:pt x="13902" y="32262"/>
                  </a:lnTo>
                  <a:lnTo>
                    <a:pt x="6485" y="29960"/>
                  </a:lnTo>
                  <a:lnTo>
                    <a:pt x="3331" y="25262"/>
                  </a:lnTo>
                  <a:lnTo>
                    <a:pt x="3463" y="18161"/>
                  </a:lnTo>
                  <a:lnTo>
                    <a:pt x="6519" y="10810"/>
                  </a:lnTo>
                  <a:lnTo>
                    <a:pt x="0" y="7519"/>
                  </a:lnTo>
                  <a:lnTo>
                    <a:pt x="5291" y="3007"/>
                  </a:lnTo>
                  <a:lnTo>
                    <a:pt x="8769" y="0"/>
                  </a:lnTo>
                  <a:lnTo>
                    <a:pt x="23977" y="6187"/>
                  </a:lnTo>
                  <a:lnTo>
                    <a:pt x="29284" y="3142"/>
                  </a:lnTo>
                  <a:lnTo>
                    <a:pt x="36605" y="5091"/>
                  </a:lnTo>
                  <a:lnTo>
                    <a:pt x="40431" y="9896"/>
                  </a:lnTo>
                  <a:lnTo>
                    <a:pt x="47243" y="11451"/>
                  </a:lnTo>
                  <a:lnTo>
                    <a:pt x="52770" y="6503"/>
                  </a:lnTo>
                  <a:lnTo>
                    <a:pt x="58617" y="19185"/>
                  </a:lnTo>
                  <a:lnTo>
                    <a:pt x="67541" y="28570"/>
                  </a:lnTo>
                  <a:lnTo>
                    <a:pt x="78378" y="38515"/>
                  </a:lnTo>
                  <a:lnTo>
                    <a:pt x="69452" y="40595"/>
                  </a:lnTo>
                  <a:lnTo>
                    <a:pt x="69585" y="49964"/>
                  </a:lnTo>
                  <a:lnTo>
                    <a:pt x="74385" y="53422"/>
                  </a:lnTo>
                  <a:lnTo>
                    <a:pt x="70935" y="56177"/>
                  </a:lnTo>
                  <a:lnTo>
                    <a:pt x="71833" y="60386"/>
                  </a:lnTo>
                  <a:lnTo>
                    <a:pt x="69908" y="6510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2" name="Freeform 12">
              <a:extLst>
                <a:ext uri="{FF2B5EF4-FFF2-40B4-BE49-F238E27FC236}">
                  <a16:creationId xmlns:a16="http://schemas.microsoft.com/office/drawing/2014/main" id="{253BD35D-C7B0-0ABA-3708-05E549522769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 bwMode="gray">
            <a:xfrm>
              <a:off x="3657635" y="4027486"/>
              <a:ext cx="288337" cy="93200"/>
            </a:xfrm>
            <a:custGeom>
              <a:avLst/>
              <a:gdLst/>
              <a:ahLst/>
              <a:cxnLst/>
              <a:rect l="0" t="0" r="0" b="0"/>
              <a:pathLst>
                <a:path w="249222" h="80557">
                  <a:moveTo>
                    <a:pt x="62479" y="0"/>
                  </a:moveTo>
                  <a:lnTo>
                    <a:pt x="82416" y="1736"/>
                  </a:lnTo>
                  <a:lnTo>
                    <a:pt x="100552" y="2011"/>
                  </a:lnTo>
                  <a:lnTo>
                    <a:pt x="122232" y="10296"/>
                  </a:lnTo>
                  <a:lnTo>
                    <a:pt x="131420" y="19185"/>
                  </a:lnTo>
                  <a:lnTo>
                    <a:pt x="152980" y="16444"/>
                  </a:lnTo>
                  <a:lnTo>
                    <a:pt x="161155" y="22144"/>
                  </a:lnTo>
                  <a:lnTo>
                    <a:pt x="180703" y="37140"/>
                  </a:lnTo>
                  <a:lnTo>
                    <a:pt x="195074" y="48036"/>
                  </a:lnTo>
                  <a:lnTo>
                    <a:pt x="202673" y="47704"/>
                  </a:lnTo>
                  <a:lnTo>
                    <a:pt x="216439" y="52624"/>
                  </a:lnTo>
                  <a:lnTo>
                    <a:pt x="214758" y="59408"/>
                  </a:lnTo>
                  <a:lnTo>
                    <a:pt x="231774" y="60400"/>
                  </a:lnTo>
                  <a:lnTo>
                    <a:pt x="249221" y="70248"/>
                  </a:lnTo>
                  <a:lnTo>
                    <a:pt x="246483" y="75877"/>
                  </a:lnTo>
                  <a:lnTo>
                    <a:pt x="231134" y="78924"/>
                  </a:lnTo>
                  <a:lnTo>
                    <a:pt x="215598" y="80117"/>
                  </a:lnTo>
                  <a:lnTo>
                    <a:pt x="199694" y="78217"/>
                  </a:lnTo>
                  <a:lnTo>
                    <a:pt x="166644" y="80556"/>
                  </a:lnTo>
                  <a:lnTo>
                    <a:pt x="182118" y="67152"/>
                  </a:lnTo>
                  <a:lnTo>
                    <a:pt x="172711" y="60901"/>
                  </a:lnTo>
                  <a:lnTo>
                    <a:pt x="157831" y="59291"/>
                  </a:lnTo>
                  <a:lnTo>
                    <a:pt x="149855" y="52335"/>
                  </a:lnTo>
                  <a:lnTo>
                    <a:pt x="144383" y="38584"/>
                  </a:lnTo>
                  <a:lnTo>
                    <a:pt x="131338" y="39526"/>
                  </a:lnTo>
                  <a:lnTo>
                    <a:pt x="109814" y="33041"/>
                  </a:lnTo>
                  <a:lnTo>
                    <a:pt x="102888" y="27963"/>
                  </a:lnTo>
                  <a:lnTo>
                    <a:pt x="72802" y="24208"/>
                  </a:lnTo>
                  <a:lnTo>
                    <a:pt x="64745" y="19478"/>
                  </a:lnTo>
                  <a:lnTo>
                    <a:pt x="73401" y="13414"/>
                  </a:lnTo>
                  <a:lnTo>
                    <a:pt x="50759" y="12171"/>
                  </a:lnTo>
                  <a:lnTo>
                    <a:pt x="34173" y="24778"/>
                  </a:lnTo>
                  <a:lnTo>
                    <a:pt x="24609" y="25116"/>
                  </a:lnTo>
                  <a:lnTo>
                    <a:pt x="21300" y="31026"/>
                  </a:lnTo>
                  <a:lnTo>
                    <a:pt x="9877" y="33672"/>
                  </a:lnTo>
                  <a:lnTo>
                    <a:pt x="0" y="31378"/>
                  </a:lnTo>
                  <a:lnTo>
                    <a:pt x="12184" y="23896"/>
                  </a:lnTo>
                  <a:lnTo>
                    <a:pt x="17186" y="15143"/>
                  </a:lnTo>
                  <a:lnTo>
                    <a:pt x="27623" y="9742"/>
                  </a:lnTo>
                  <a:lnTo>
                    <a:pt x="39411" y="5003"/>
                  </a:lnTo>
                  <a:lnTo>
                    <a:pt x="56887" y="267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3" name="Freeform 13">
              <a:extLst>
                <a:ext uri="{FF2B5EF4-FFF2-40B4-BE49-F238E27FC236}">
                  <a16:creationId xmlns:a16="http://schemas.microsoft.com/office/drawing/2014/main" id="{0ADA5F4A-3DE5-2DC8-E3B9-CB24140F73F3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 bwMode="gray">
            <a:xfrm>
              <a:off x="4005602" y="4119868"/>
              <a:ext cx="96867" cy="63214"/>
            </a:xfrm>
            <a:custGeom>
              <a:avLst/>
              <a:gdLst/>
              <a:ahLst/>
              <a:cxnLst/>
              <a:rect l="0" t="0" r="0" b="0"/>
              <a:pathLst>
                <a:path w="83726" h="54639">
                  <a:moveTo>
                    <a:pt x="5372" y="4090"/>
                  </a:moveTo>
                  <a:lnTo>
                    <a:pt x="8259" y="0"/>
                  </a:lnTo>
                  <a:lnTo>
                    <a:pt x="26277" y="111"/>
                  </a:lnTo>
                  <a:lnTo>
                    <a:pt x="39950" y="6286"/>
                  </a:lnTo>
                  <a:lnTo>
                    <a:pt x="46034" y="5684"/>
                  </a:lnTo>
                  <a:lnTo>
                    <a:pt x="50225" y="14184"/>
                  </a:lnTo>
                  <a:lnTo>
                    <a:pt x="62854" y="13707"/>
                  </a:lnTo>
                  <a:lnTo>
                    <a:pt x="62110" y="20840"/>
                  </a:lnTo>
                  <a:lnTo>
                    <a:pt x="72380" y="21703"/>
                  </a:lnTo>
                  <a:lnTo>
                    <a:pt x="83725" y="30472"/>
                  </a:lnTo>
                  <a:lnTo>
                    <a:pt x="75152" y="40187"/>
                  </a:lnTo>
                  <a:lnTo>
                    <a:pt x="64173" y="34998"/>
                  </a:lnTo>
                  <a:lnTo>
                    <a:pt x="53578" y="35999"/>
                  </a:lnTo>
                  <a:lnTo>
                    <a:pt x="45984" y="34863"/>
                  </a:lnTo>
                  <a:lnTo>
                    <a:pt x="41823" y="39215"/>
                  </a:lnTo>
                  <a:lnTo>
                    <a:pt x="32961" y="40684"/>
                  </a:lnTo>
                  <a:lnTo>
                    <a:pt x="29449" y="34897"/>
                  </a:lnTo>
                  <a:lnTo>
                    <a:pt x="21817" y="38322"/>
                  </a:lnTo>
                  <a:lnTo>
                    <a:pt x="12578" y="54638"/>
                  </a:lnTo>
                  <a:lnTo>
                    <a:pt x="6635" y="50853"/>
                  </a:lnTo>
                  <a:lnTo>
                    <a:pt x="5466" y="44006"/>
                  </a:lnTo>
                  <a:lnTo>
                    <a:pt x="5941" y="37527"/>
                  </a:lnTo>
                  <a:lnTo>
                    <a:pt x="0" y="30360"/>
                  </a:lnTo>
                  <a:lnTo>
                    <a:pt x="5627" y="26333"/>
                  </a:lnTo>
                  <a:lnTo>
                    <a:pt x="7392" y="171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4" name="Freeform 14">
              <a:extLst>
                <a:ext uri="{FF2B5EF4-FFF2-40B4-BE49-F238E27FC236}">
                  <a16:creationId xmlns:a16="http://schemas.microsoft.com/office/drawing/2014/main" id="{D0CCCA48-744C-E2B9-F931-BC6A25BBB91F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 bwMode="gray">
            <a:xfrm>
              <a:off x="3764648" y="4620979"/>
              <a:ext cx="153131" cy="169423"/>
            </a:xfrm>
            <a:custGeom>
              <a:avLst/>
              <a:gdLst/>
              <a:ahLst/>
              <a:cxnLst/>
              <a:rect l="0" t="0" r="0" b="0"/>
              <a:pathLst>
                <a:path w="132358" h="146440">
                  <a:moveTo>
                    <a:pt x="15354" y="110500"/>
                  </a:moveTo>
                  <a:lnTo>
                    <a:pt x="27641" y="93234"/>
                  </a:lnTo>
                  <a:lnTo>
                    <a:pt x="22649" y="83148"/>
                  </a:lnTo>
                  <a:lnTo>
                    <a:pt x="13826" y="93873"/>
                  </a:lnTo>
                  <a:lnTo>
                    <a:pt x="0" y="83751"/>
                  </a:lnTo>
                  <a:lnTo>
                    <a:pt x="4685" y="77242"/>
                  </a:lnTo>
                  <a:lnTo>
                    <a:pt x="787" y="56287"/>
                  </a:lnTo>
                  <a:lnTo>
                    <a:pt x="8873" y="52806"/>
                  </a:lnTo>
                  <a:lnTo>
                    <a:pt x="13121" y="38426"/>
                  </a:lnTo>
                  <a:lnTo>
                    <a:pt x="21856" y="23560"/>
                  </a:lnTo>
                  <a:lnTo>
                    <a:pt x="20247" y="14140"/>
                  </a:lnTo>
                  <a:lnTo>
                    <a:pt x="32893" y="9188"/>
                  </a:lnTo>
                  <a:lnTo>
                    <a:pt x="48762" y="0"/>
                  </a:lnTo>
                  <a:lnTo>
                    <a:pt x="71849" y="13182"/>
                  </a:lnTo>
                  <a:lnTo>
                    <a:pt x="76153" y="12813"/>
                  </a:lnTo>
                  <a:lnTo>
                    <a:pt x="81777" y="22744"/>
                  </a:lnTo>
                  <a:lnTo>
                    <a:pt x="101365" y="25947"/>
                  </a:lnTo>
                  <a:lnTo>
                    <a:pt x="107922" y="22274"/>
                  </a:lnTo>
                  <a:lnTo>
                    <a:pt x="119252" y="29920"/>
                  </a:lnTo>
                  <a:lnTo>
                    <a:pt x="129137" y="35387"/>
                  </a:lnTo>
                  <a:lnTo>
                    <a:pt x="132357" y="52916"/>
                  </a:lnTo>
                  <a:lnTo>
                    <a:pt x="125172" y="67926"/>
                  </a:lnTo>
                  <a:lnTo>
                    <a:pt x="100003" y="92106"/>
                  </a:lnTo>
                  <a:lnTo>
                    <a:pt x="72245" y="101216"/>
                  </a:lnTo>
                  <a:lnTo>
                    <a:pt x="58101" y="121322"/>
                  </a:lnTo>
                  <a:lnTo>
                    <a:pt x="53733" y="136923"/>
                  </a:lnTo>
                  <a:lnTo>
                    <a:pt x="40682" y="146439"/>
                  </a:lnTo>
                  <a:lnTo>
                    <a:pt x="30995" y="134759"/>
                  </a:lnTo>
                  <a:lnTo>
                    <a:pt x="21671" y="132259"/>
                  </a:lnTo>
                  <a:lnTo>
                    <a:pt x="12130" y="134100"/>
                  </a:lnTo>
                  <a:lnTo>
                    <a:pt x="11506" y="125627"/>
                  </a:lnTo>
                  <a:lnTo>
                    <a:pt x="18091" y="12012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5" name="Freeform 15">
              <a:extLst>
                <a:ext uri="{FF2B5EF4-FFF2-40B4-BE49-F238E27FC236}">
                  <a16:creationId xmlns:a16="http://schemas.microsoft.com/office/drawing/2014/main" id="{2F8990AF-93E3-9CBD-2BC6-E2BB81E955D3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 bwMode="gray">
            <a:xfrm>
              <a:off x="3463905" y="4177000"/>
              <a:ext cx="106935" cy="111784"/>
            </a:xfrm>
            <a:custGeom>
              <a:avLst/>
              <a:gdLst/>
              <a:ahLst/>
              <a:cxnLst/>
              <a:rect l="0" t="0" r="0" b="0"/>
              <a:pathLst>
                <a:path w="92429" h="96620">
                  <a:moveTo>
                    <a:pt x="49251" y="96619"/>
                  </a:moveTo>
                  <a:lnTo>
                    <a:pt x="37408" y="92516"/>
                  </a:lnTo>
                  <a:lnTo>
                    <a:pt x="23009" y="92091"/>
                  </a:lnTo>
                  <a:lnTo>
                    <a:pt x="12453" y="87423"/>
                  </a:lnTo>
                  <a:lnTo>
                    <a:pt x="34" y="77705"/>
                  </a:lnTo>
                  <a:lnTo>
                    <a:pt x="600" y="70837"/>
                  </a:lnTo>
                  <a:lnTo>
                    <a:pt x="3278" y="65305"/>
                  </a:lnTo>
                  <a:lnTo>
                    <a:pt x="0" y="60893"/>
                  </a:lnTo>
                  <a:lnTo>
                    <a:pt x="11109" y="41619"/>
                  </a:lnTo>
                  <a:lnTo>
                    <a:pt x="40735" y="41548"/>
                  </a:lnTo>
                  <a:lnTo>
                    <a:pt x="41327" y="33481"/>
                  </a:lnTo>
                  <a:lnTo>
                    <a:pt x="37587" y="32043"/>
                  </a:lnTo>
                  <a:lnTo>
                    <a:pt x="35026" y="26903"/>
                  </a:lnTo>
                  <a:lnTo>
                    <a:pt x="26489" y="21421"/>
                  </a:lnTo>
                  <a:lnTo>
                    <a:pt x="17896" y="13494"/>
                  </a:lnTo>
                  <a:lnTo>
                    <a:pt x="28322" y="13435"/>
                  </a:lnTo>
                  <a:lnTo>
                    <a:pt x="28339" y="41"/>
                  </a:lnTo>
                  <a:lnTo>
                    <a:pt x="49889" y="0"/>
                  </a:lnTo>
                  <a:lnTo>
                    <a:pt x="71237" y="262"/>
                  </a:lnTo>
                  <a:lnTo>
                    <a:pt x="71058" y="19116"/>
                  </a:lnTo>
                  <a:lnTo>
                    <a:pt x="69251" y="45870"/>
                  </a:lnTo>
                  <a:lnTo>
                    <a:pt x="76141" y="45863"/>
                  </a:lnTo>
                  <a:lnTo>
                    <a:pt x="83667" y="50142"/>
                  </a:lnTo>
                  <a:lnTo>
                    <a:pt x="85657" y="46617"/>
                  </a:lnTo>
                  <a:lnTo>
                    <a:pt x="92428" y="49637"/>
                  </a:lnTo>
                  <a:lnTo>
                    <a:pt x="81910" y="58654"/>
                  </a:lnTo>
                  <a:lnTo>
                    <a:pt x="70966" y="65262"/>
                  </a:lnTo>
                  <a:lnTo>
                    <a:pt x="69341" y="69795"/>
                  </a:lnTo>
                  <a:lnTo>
                    <a:pt x="71180" y="74424"/>
                  </a:lnTo>
                  <a:lnTo>
                    <a:pt x="66384" y="80407"/>
                  </a:lnTo>
                  <a:lnTo>
                    <a:pt x="60982" y="81857"/>
                  </a:lnTo>
                  <a:lnTo>
                    <a:pt x="62208" y="84631"/>
                  </a:lnTo>
                  <a:lnTo>
                    <a:pt x="57875" y="87234"/>
                  </a:lnTo>
                  <a:lnTo>
                    <a:pt x="49964" y="9317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6" name="Freeform 16">
              <a:extLst>
                <a:ext uri="{FF2B5EF4-FFF2-40B4-BE49-F238E27FC236}">
                  <a16:creationId xmlns:a16="http://schemas.microsoft.com/office/drawing/2014/main" id="{6F29C775-392B-50F4-BE89-DEAF02DFF144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 bwMode="gray">
            <a:xfrm>
              <a:off x="4286937" y="4433905"/>
              <a:ext cx="130081" cy="190090"/>
            </a:xfrm>
            <a:custGeom>
              <a:avLst/>
              <a:gdLst/>
              <a:ahLst/>
              <a:cxnLst/>
              <a:rect l="0" t="0" r="0" b="0"/>
              <a:pathLst>
                <a:path w="112435" h="164303">
                  <a:moveTo>
                    <a:pt x="38133" y="0"/>
                  </a:moveTo>
                  <a:lnTo>
                    <a:pt x="53289" y="8547"/>
                  </a:lnTo>
                  <a:lnTo>
                    <a:pt x="67571" y="23672"/>
                  </a:lnTo>
                  <a:lnTo>
                    <a:pt x="68220" y="35616"/>
                  </a:lnTo>
                  <a:lnTo>
                    <a:pt x="76917" y="36165"/>
                  </a:lnTo>
                  <a:lnTo>
                    <a:pt x="89286" y="47473"/>
                  </a:lnTo>
                  <a:lnTo>
                    <a:pt x="98399" y="55538"/>
                  </a:lnTo>
                  <a:lnTo>
                    <a:pt x="94710" y="76365"/>
                  </a:lnTo>
                  <a:lnTo>
                    <a:pt x="80698" y="82403"/>
                  </a:lnTo>
                  <a:lnTo>
                    <a:pt x="81946" y="87858"/>
                  </a:lnTo>
                  <a:lnTo>
                    <a:pt x="77688" y="99789"/>
                  </a:lnTo>
                  <a:lnTo>
                    <a:pt x="87916" y="116574"/>
                  </a:lnTo>
                  <a:lnTo>
                    <a:pt x="95306" y="116601"/>
                  </a:lnTo>
                  <a:lnTo>
                    <a:pt x="98337" y="129644"/>
                  </a:lnTo>
                  <a:lnTo>
                    <a:pt x="112434" y="149723"/>
                  </a:lnTo>
                  <a:lnTo>
                    <a:pt x="106818" y="150550"/>
                  </a:lnTo>
                  <a:lnTo>
                    <a:pt x="94050" y="148592"/>
                  </a:lnTo>
                  <a:lnTo>
                    <a:pt x="86545" y="154732"/>
                  </a:lnTo>
                  <a:lnTo>
                    <a:pt x="76100" y="158782"/>
                  </a:lnTo>
                  <a:lnTo>
                    <a:pt x="68806" y="159780"/>
                  </a:lnTo>
                  <a:lnTo>
                    <a:pt x="66254" y="164302"/>
                  </a:lnTo>
                  <a:lnTo>
                    <a:pt x="54924" y="163157"/>
                  </a:lnTo>
                  <a:lnTo>
                    <a:pt x="40724" y="152324"/>
                  </a:lnTo>
                  <a:lnTo>
                    <a:pt x="39051" y="141639"/>
                  </a:lnTo>
                  <a:lnTo>
                    <a:pt x="33142" y="129961"/>
                  </a:lnTo>
                  <a:lnTo>
                    <a:pt x="36815" y="110292"/>
                  </a:lnTo>
                  <a:lnTo>
                    <a:pt x="43217" y="102148"/>
                  </a:lnTo>
                  <a:lnTo>
                    <a:pt x="37923" y="91403"/>
                  </a:lnTo>
                  <a:lnTo>
                    <a:pt x="29992" y="87900"/>
                  </a:lnTo>
                  <a:lnTo>
                    <a:pt x="32993" y="77742"/>
                  </a:lnTo>
                  <a:lnTo>
                    <a:pt x="27621" y="72409"/>
                  </a:lnTo>
                  <a:lnTo>
                    <a:pt x="15621" y="73433"/>
                  </a:lnTo>
                  <a:lnTo>
                    <a:pt x="0" y="55864"/>
                  </a:lnTo>
                  <a:lnTo>
                    <a:pt x="6253" y="49488"/>
                  </a:lnTo>
                  <a:lnTo>
                    <a:pt x="5793" y="38786"/>
                  </a:lnTo>
                  <a:lnTo>
                    <a:pt x="19997" y="35064"/>
                  </a:lnTo>
                  <a:lnTo>
                    <a:pt x="25729" y="30719"/>
                  </a:lnTo>
                  <a:lnTo>
                    <a:pt x="17828" y="22110"/>
                  </a:lnTo>
                  <a:lnTo>
                    <a:pt x="19845" y="1364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7" name="Freeform 17">
              <a:extLst>
                <a:ext uri="{FF2B5EF4-FFF2-40B4-BE49-F238E27FC236}">
                  <a16:creationId xmlns:a16="http://schemas.microsoft.com/office/drawing/2014/main" id="{ECED18B1-6AC9-44AA-2C36-FE9C60F71ABF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 bwMode="gray">
            <a:xfrm>
              <a:off x="3540708" y="4226826"/>
              <a:ext cx="165737" cy="82358"/>
            </a:xfrm>
            <a:custGeom>
              <a:avLst/>
              <a:gdLst/>
              <a:ahLst/>
              <a:cxnLst/>
              <a:rect l="0" t="0" r="0" b="0"/>
              <a:pathLst>
                <a:path w="143254" h="71186">
                  <a:moveTo>
                    <a:pt x="47011" y="71185"/>
                  </a:moveTo>
                  <a:lnTo>
                    <a:pt x="43024" y="63840"/>
                  </a:lnTo>
                  <a:lnTo>
                    <a:pt x="36013" y="61798"/>
                  </a:lnTo>
                  <a:lnTo>
                    <a:pt x="37620" y="52383"/>
                  </a:lnTo>
                  <a:lnTo>
                    <a:pt x="34481" y="49836"/>
                  </a:lnTo>
                  <a:lnTo>
                    <a:pt x="29730" y="48158"/>
                  </a:lnTo>
                  <a:lnTo>
                    <a:pt x="19604" y="50961"/>
                  </a:lnTo>
                  <a:lnTo>
                    <a:pt x="18745" y="47793"/>
                  </a:lnTo>
                  <a:lnTo>
                    <a:pt x="11778" y="44019"/>
                  </a:lnTo>
                  <a:lnTo>
                    <a:pt x="6805" y="39321"/>
                  </a:lnTo>
                  <a:lnTo>
                    <a:pt x="0" y="37340"/>
                  </a:lnTo>
                  <a:lnTo>
                    <a:pt x="4796" y="31357"/>
                  </a:lnTo>
                  <a:lnTo>
                    <a:pt x="2957" y="26728"/>
                  </a:lnTo>
                  <a:lnTo>
                    <a:pt x="4582" y="22195"/>
                  </a:lnTo>
                  <a:lnTo>
                    <a:pt x="15526" y="15587"/>
                  </a:lnTo>
                  <a:lnTo>
                    <a:pt x="26044" y="6570"/>
                  </a:lnTo>
                  <a:lnTo>
                    <a:pt x="28441" y="7494"/>
                  </a:lnTo>
                  <a:lnTo>
                    <a:pt x="33504" y="3336"/>
                  </a:lnTo>
                  <a:lnTo>
                    <a:pt x="40109" y="2996"/>
                  </a:lnTo>
                  <a:lnTo>
                    <a:pt x="42250" y="4925"/>
                  </a:lnTo>
                  <a:lnTo>
                    <a:pt x="45832" y="3750"/>
                  </a:lnTo>
                  <a:lnTo>
                    <a:pt x="56555" y="5884"/>
                  </a:lnTo>
                  <a:lnTo>
                    <a:pt x="67225" y="5266"/>
                  </a:lnTo>
                  <a:lnTo>
                    <a:pt x="74651" y="2650"/>
                  </a:lnTo>
                  <a:lnTo>
                    <a:pt x="77358" y="0"/>
                  </a:lnTo>
                  <a:lnTo>
                    <a:pt x="84713" y="1225"/>
                  </a:lnTo>
                  <a:lnTo>
                    <a:pt x="90237" y="2832"/>
                  </a:lnTo>
                  <a:lnTo>
                    <a:pt x="96275" y="2278"/>
                  </a:lnTo>
                  <a:lnTo>
                    <a:pt x="100862" y="224"/>
                  </a:lnTo>
                  <a:lnTo>
                    <a:pt x="111405" y="3507"/>
                  </a:lnTo>
                  <a:lnTo>
                    <a:pt x="115068" y="4029"/>
                  </a:lnTo>
                  <a:lnTo>
                    <a:pt x="122113" y="8450"/>
                  </a:lnTo>
                  <a:lnTo>
                    <a:pt x="128786" y="13748"/>
                  </a:lnTo>
                  <a:lnTo>
                    <a:pt x="137179" y="17367"/>
                  </a:lnTo>
                  <a:lnTo>
                    <a:pt x="143253" y="23860"/>
                  </a:lnTo>
                  <a:lnTo>
                    <a:pt x="135341" y="23378"/>
                  </a:lnTo>
                  <a:lnTo>
                    <a:pt x="132142" y="26592"/>
                  </a:lnTo>
                  <a:lnTo>
                    <a:pt x="124129" y="29673"/>
                  </a:lnTo>
                  <a:lnTo>
                    <a:pt x="118298" y="29689"/>
                  </a:lnTo>
                  <a:lnTo>
                    <a:pt x="113197" y="32687"/>
                  </a:lnTo>
                  <a:lnTo>
                    <a:pt x="108575" y="31621"/>
                  </a:lnTo>
                  <a:lnTo>
                    <a:pt x="104640" y="28018"/>
                  </a:lnTo>
                  <a:lnTo>
                    <a:pt x="102229" y="28705"/>
                  </a:lnTo>
                  <a:lnTo>
                    <a:pt x="99267" y="34338"/>
                  </a:lnTo>
                  <a:lnTo>
                    <a:pt x="97053" y="34134"/>
                  </a:lnTo>
                  <a:lnTo>
                    <a:pt x="96669" y="38983"/>
                  </a:lnTo>
                  <a:lnTo>
                    <a:pt x="88612" y="45467"/>
                  </a:lnTo>
                  <a:lnTo>
                    <a:pt x="84359" y="48265"/>
                  </a:lnTo>
                  <a:lnTo>
                    <a:pt x="81990" y="51183"/>
                  </a:lnTo>
                  <a:lnTo>
                    <a:pt x="75181" y="46428"/>
                  </a:lnTo>
                  <a:lnTo>
                    <a:pt x="70198" y="52705"/>
                  </a:lnTo>
                  <a:lnTo>
                    <a:pt x="65384" y="52537"/>
                  </a:lnTo>
                  <a:lnTo>
                    <a:pt x="59974" y="53093"/>
                  </a:lnTo>
                  <a:lnTo>
                    <a:pt x="60465" y="64649"/>
                  </a:lnTo>
                  <a:lnTo>
                    <a:pt x="57078" y="64858"/>
                  </a:lnTo>
                  <a:lnTo>
                    <a:pt x="54187" y="7022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8" name="Freeform 18">
              <a:extLst>
                <a:ext uri="{FF2B5EF4-FFF2-40B4-BE49-F238E27FC236}">
                  <a16:creationId xmlns:a16="http://schemas.microsoft.com/office/drawing/2014/main" id="{5C9D4C50-5D3F-0BEC-70DD-E4766718179E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 bwMode="gray">
            <a:xfrm>
              <a:off x="3938493" y="4119013"/>
              <a:ext cx="75662" cy="52154"/>
            </a:xfrm>
            <a:custGeom>
              <a:avLst/>
              <a:gdLst/>
              <a:ahLst/>
              <a:cxnLst/>
              <a:rect l="0" t="0" r="0" b="0"/>
              <a:pathLst>
                <a:path w="65398" h="45079">
                  <a:moveTo>
                    <a:pt x="29274" y="0"/>
                  </a:moveTo>
                  <a:lnTo>
                    <a:pt x="43357" y="1061"/>
                  </a:lnTo>
                  <a:lnTo>
                    <a:pt x="63377" y="4829"/>
                  </a:lnTo>
                  <a:lnTo>
                    <a:pt x="65397" y="17878"/>
                  </a:lnTo>
                  <a:lnTo>
                    <a:pt x="63632" y="27072"/>
                  </a:lnTo>
                  <a:lnTo>
                    <a:pt x="58005" y="31099"/>
                  </a:lnTo>
                  <a:lnTo>
                    <a:pt x="63946" y="38266"/>
                  </a:lnTo>
                  <a:lnTo>
                    <a:pt x="63471" y="44745"/>
                  </a:lnTo>
                  <a:lnTo>
                    <a:pt x="48140" y="40692"/>
                  </a:lnTo>
                  <a:lnTo>
                    <a:pt x="37246" y="42346"/>
                  </a:lnTo>
                  <a:lnTo>
                    <a:pt x="23163" y="40622"/>
                  </a:lnTo>
                  <a:lnTo>
                    <a:pt x="12363" y="45078"/>
                  </a:lnTo>
                  <a:lnTo>
                    <a:pt x="0" y="37649"/>
                  </a:lnTo>
                  <a:lnTo>
                    <a:pt x="2034" y="29952"/>
                  </a:lnTo>
                  <a:lnTo>
                    <a:pt x="23279" y="33269"/>
                  </a:lnTo>
                  <a:lnTo>
                    <a:pt x="40697" y="35184"/>
                  </a:lnTo>
                  <a:lnTo>
                    <a:pt x="49008" y="29868"/>
                  </a:lnTo>
                  <a:lnTo>
                    <a:pt x="38464" y="19511"/>
                  </a:lnTo>
                  <a:lnTo>
                    <a:pt x="38639" y="10364"/>
                  </a:lnTo>
                  <a:lnTo>
                    <a:pt x="24075" y="662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49" name="Freeform 19">
              <a:extLst>
                <a:ext uri="{FF2B5EF4-FFF2-40B4-BE49-F238E27FC236}">
                  <a16:creationId xmlns:a16="http://schemas.microsoft.com/office/drawing/2014/main" id="{E6F20459-C1E8-DA69-9702-CBAD93661586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 bwMode="gray">
            <a:xfrm>
              <a:off x="3834884" y="4157553"/>
              <a:ext cx="57099" cy="22705"/>
            </a:xfrm>
            <a:custGeom>
              <a:avLst/>
              <a:gdLst/>
              <a:ahLst/>
              <a:cxnLst/>
              <a:rect l="0" t="0" r="0" b="0"/>
              <a:pathLst>
                <a:path w="49353" h="19625">
                  <a:moveTo>
                    <a:pt x="17730" y="805"/>
                  </a:moveTo>
                  <a:lnTo>
                    <a:pt x="33265" y="2945"/>
                  </a:lnTo>
                  <a:lnTo>
                    <a:pt x="45528" y="8674"/>
                  </a:lnTo>
                  <a:lnTo>
                    <a:pt x="49352" y="15201"/>
                  </a:lnTo>
                  <a:lnTo>
                    <a:pt x="33127" y="15644"/>
                  </a:lnTo>
                  <a:lnTo>
                    <a:pt x="26115" y="19624"/>
                  </a:lnTo>
                  <a:lnTo>
                    <a:pt x="13197" y="15802"/>
                  </a:lnTo>
                  <a:lnTo>
                    <a:pt x="0" y="7118"/>
                  </a:lnTo>
                  <a:lnTo>
                    <a:pt x="2770" y="1664"/>
                  </a:lnTo>
                  <a:lnTo>
                    <a:pt x="12473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0" name="Freeform 20">
              <a:extLst>
                <a:ext uri="{FF2B5EF4-FFF2-40B4-BE49-F238E27FC236}">
                  <a16:creationId xmlns:a16="http://schemas.microsoft.com/office/drawing/2014/main" id="{7FE060BF-2361-E9D1-A593-143ABD5F4D8E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 bwMode="gray">
            <a:xfrm>
              <a:off x="2798979" y="3751948"/>
              <a:ext cx="809597" cy="514954"/>
            </a:xfrm>
            <a:custGeom>
              <a:avLst/>
              <a:gdLst/>
              <a:ahLst/>
              <a:cxnLst/>
              <a:rect l="0" t="0" r="0" b="0"/>
              <a:pathLst>
                <a:path w="699770" h="445097">
                  <a:moveTo>
                    <a:pt x="461371" y="172445"/>
                  </a:moveTo>
                  <a:lnTo>
                    <a:pt x="452414" y="194057"/>
                  </a:lnTo>
                  <a:lnTo>
                    <a:pt x="448377" y="211705"/>
                  </a:lnTo>
                  <a:lnTo>
                    <a:pt x="446690" y="244390"/>
                  </a:lnTo>
                  <a:lnTo>
                    <a:pt x="444466" y="256253"/>
                  </a:lnTo>
                  <a:lnTo>
                    <a:pt x="448467" y="269474"/>
                  </a:lnTo>
                  <a:lnTo>
                    <a:pt x="455625" y="281265"/>
                  </a:lnTo>
                  <a:lnTo>
                    <a:pt x="460233" y="299968"/>
                  </a:lnTo>
                  <a:lnTo>
                    <a:pt x="475554" y="317865"/>
                  </a:lnTo>
                  <a:lnTo>
                    <a:pt x="480943" y="331544"/>
                  </a:lnTo>
                  <a:lnTo>
                    <a:pt x="489973" y="343324"/>
                  </a:lnTo>
                  <a:lnTo>
                    <a:pt x="514483" y="349663"/>
                  </a:lnTo>
                  <a:lnTo>
                    <a:pt x="524024" y="359645"/>
                  </a:lnTo>
                  <a:lnTo>
                    <a:pt x="544269" y="352979"/>
                  </a:lnTo>
                  <a:lnTo>
                    <a:pt x="561871" y="350567"/>
                  </a:lnTo>
                  <a:lnTo>
                    <a:pt x="579154" y="346274"/>
                  </a:lnTo>
                  <a:lnTo>
                    <a:pt x="593684" y="342175"/>
                  </a:lnTo>
                  <a:lnTo>
                    <a:pt x="608365" y="332412"/>
                  </a:lnTo>
                  <a:lnTo>
                    <a:pt x="613865" y="318429"/>
                  </a:lnTo>
                  <a:lnTo>
                    <a:pt x="615760" y="298232"/>
                  </a:lnTo>
                  <a:lnTo>
                    <a:pt x="619750" y="291188"/>
                  </a:lnTo>
                  <a:lnTo>
                    <a:pt x="635384" y="284870"/>
                  </a:lnTo>
                  <a:lnTo>
                    <a:pt x="659793" y="279268"/>
                  </a:lnTo>
                  <a:lnTo>
                    <a:pt x="680232" y="280110"/>
                  </a:lnTo>
                  <a:lnTo>
                    <a:pt x="694232" y="278064"/>
                  </a:lnTo>
                  <a:lnTo>
                    <a:pt x="699769" y="283185"/>
                  </a:lnTo>
                  <a:lnTo>
                    <a:pt x="698986" y="294803"/>
                  </a:lnTo>
                  <a:lnTo>
                    <a:pt x="686582" y="309110"/>
                  </a:lnTo>
                  <a:lnTo>
                    <a:pt x="681094" y="323727"/>
                  </a:lnTo>
                  <a:lnTo>
                    <a:pt x="685348" y="327902"/>
                  </a:lnTo>
                  <a:lnTo>
                    <a:pt x="681890" y="338252"/>
                  </a:lnTo>
                  <a:lnTo>
                    <a:pt x="676105" y="356892"/>
                  </a:lnTo>
                  <a:lnTo>
                    <a:pt x="670254" y="350763"/>
                  </a:lnTo>
                  <a:lnTo>
                    <a:pt x="665421" y="351161"/>
                  </a:lnTo>
                  <a:lnTo>
                    <a:pt x="661034" y="351475"/>
                  </a:lnTo>
                  <a:lnTo>
                    <a:pt x="652765" y="365870"/>
                  </a:lnTo>
                  <a:lnTo>
                    <a:pt x="648575" y="363051"/>
                  </a:lnTo>
                  <a:lnTo>
                    <a:pt x="645781" y="364148"/>
                  </a:lnTo>
                  <a:lnTo>
                    <a:pt x="645962" y="367653"/>
                  </a:lnTo>
                  <a:lnTo>
                    <a:pt x="624614" y="367391"/>
                  </a:lnTo>
                  <a:lnTo>
                    <a:pt x="603064" y="367432"/>
                  </a:lnTo>
                  <a:lnTo>
                    <a:pt x="603047" y="380826"/>
                  </a:lnTo>
                  <a:lnTo>
                    <a:pt x="592621" y="380885"/>
                  </a:lnTo>
                  <a:lnTo>
                    <a:pt x="601214" y="388812"/>
                  </a:lnTo>
                  <a:lnTo>
                    <a:pt x="609751" y="394294"/>
                  </a:lnTo>
                  <a:lnTo>
                    <a:pt x="612312" y="399434"/>
                  </a:lnTo>
                  <a:lnTo>
                    <a:pt x="616052" y="400872"/>
                  </a:lnTo>
                  <a:lnTo>
                    <a:pt x="615460" y="408939"/>
                  </a:lnTo>
                  <a:lnTo>
                    <a:pt x="585834" y="409010"/>
                  </a:lnTo>
                  <a:lnTo>
                    <a:pt x="574725" y="428284"/>
                  </a:lnTo>
                  <a:lnTo>
                    <a:pt x="578003" y="432696"/>
                  </a:lnTo>
                  <a:lnTo>
                    <a:pt x="575325" y="438228"/>
                  </a:lnTo>
                  <a:lnTo>
                    <a:pt x="574759" y="445096"/>
                  </a:lnTo>
                  <a:lnTo>
                    <a:pt x="548636" y="419684"/>
                  </a:lnTo>
                  <a:lnTo>
                    <a:pt x="536733" y="412002"/>
                  </a:lnTo>
                  <a:lnTo>
                    <a:pt x="517886" y="405827"/>
                  </a:lnTo>
                  <a:lnTo>
                    <a:pt x="504992" y="407548"/>
                  </a:lnTo>
                  <a:lnTo>
                    <a:pt x="486453" y="416452"/>
                  </a:lnTo>
                  <a:lnTo>
                    <a:pt x="474818" y="418783"/>
                  </a:lnTo>
                  <a:lnTo>
                    <a:pt x="458518" y="412549"/>
                  </a:lnTo>
                  <a:lnTo>
                    <a:pt x="441219" y="408045"/>
                  </a:lnTo>
                  <a:lnTo>
                    <a:pt x="419645" y="397175"/>
                  </a:lnTo>
                  <a:lnTo>
                    <a:pt x="402340" y="393851"/>
                  </a:lnTo>
                  <a:lnTo>
                    <a:pt x="376208" y="382813"/>
                  </a:lnTo>
                  <a:lnTo>
                    <a:pt x="356897" y="371446"/>
                  </a:lnTo>
                  <a:lnTo>
                    <a:pt x="351070" y="365087"/>
                  </a:lnTo>
                  <a:lnTo>
                    <a:pt x="338153" y="363665"/>
                  </a:lnTo>
                  <a:lnTo>
                    <a:pt x="314543" y="356118"/>
                  </a:lnTo>
                  <a:lnTo>
                    <a:pt x="304928" y="345223"/>
                  </a:lnTo>
                  <a:lnTo>
                    <a:pt x="280126" y="331646"/>
                  </a:lnTo>
                  <a:lnTo>
                    <a:pt x="268561" y="316524"/>
                  </a:lnTo>
                  <a:lnTo>
                    <a:pt x="263059" y="304813"/>
                  </a:lnTo>
                  <a:lnTo>
                    <a:pt x="270760" y="302464"/>
                  </a:lnTo>
                  <a:lnTo>
                    <a:pt x="268385" y="295598"/>
                  </a:lnTo>
                  <a:lnTo>
                    <a:pt x="273692" y="289345"/>
                  </a:lnTo>
                  <a:lnTo>
                    <a:pt x="273806" y="280997"/>
                  </a:lnTo>
                  <a:lnTo>
                    <a:pt x="266019" y="270140"/>
                  </a:lnTo>
                  <a:lnTo>
                    <a:pt x="263936" y="260501"/>
                  </a:lnTo>
                  <a:lnTo>
                    <a:pt x="256196" y="248251"/>
                  </a:lnTo>
                  <a:lnTo>
                    <a:pt x="235854" y="224039"/>
                  </a:lnTo>
                  <a:lnTo>
                    <a:pt x="212645" y="204932"/>
                  </a:lnTo>
                  <a:lnTo>
                    <a:pt x="201417" y="189629"/>
                  </a:lnTo>
                  <a:lnTo>
                    <a:pt x="181605" y="179580"/>
                  </a:lnTo>
                  <a:lnTo>
                    <a:pt x="177360" y="173558"/>
                  </a:lnTo>
                  <a:lnTo>
                    <a:pt x="180879" y="158286"/>
                  </a:lnTo>
                  <a:lnTo>
                    <a:pt x="169111" y="152510"/>
                  </a:lnTo>
                  <a:lnTo>
                    <a:pt x="155486" y="140451"/>
                  </a:lnTo>
                  <a:lnTo>
                    <a:pt x="149732" y="123079"/>
                  </a:lnTo>
                  <a:lnTo>
                    <a:pt x="137316" y="121049"/>
                  </a:lnTo>
                  <a:lnTo>
                    <a:pt x="123912" y="107883"/>
                  </a:lnTo>
                  <a:lnTo>
                    <a:pt x="113095" y="95687"/>
                  </a:lnTo>
                  <a:lnTo>
                    <a:pt x="112088" y="87836"/>
                  </a:lnTo>
                  <a:lnTo>
                    <a:pt x="99675" y="68819"/>
                  </a:lnTo>
                  <a:lnTo>
                    <a:pt x="91499" y="49421"/>
                  </a:lnTo>
                  <a:lnTo>
                    <a:pt x="91848" y="39656"/>
                  </a:lnTo>
                  <a:lnTo>
                    <a:pt x="75155" y="29546"/>
                  </a:lnTo>
                  <a:lnTo>
                    <a:pt x="67449" y="30658"/>
                  </a:lnTo>
                  <a:lnTo>
                    <a:pt x="54275" y="23622"/>
                  </a:lnTo>
                  <a:lnTo>
                    <a:pt x="50576" y="33988"/>
                  </a:lnTo>
                  <a:lnTo>
                    <a:pt x="54395" y="46202"/>
                  </a:lnTo>
                  <a:lnTo>
                    <a:pt x="56642" y="65240"/>
                  </a:lnTo>
                  <a:lnTo>
                    <a:pt x="64558" y="75654"/>
                  </a:lnTo>
                  <a:lnTo>
                    <a:pt x="81687" y="92995"/>
                  </a:lnTo>
                  <a:lnTo>
                    <a:pt x="85492" y="98905"/>
                  </a:lnTo>
                  <a:lnTo>
                    <a:pt x="89002" y="100696"/>
                  </a:lnTo>
                  <a:lnTo>
                    <a:pt x="92048" y="109301"/>
                  </a:lnTo>
                  <a:lnTo>
                    <a:pt x="96150" y="108953"/>
                  </a:lnTo>
                  <a:lnTo>
                    <a:pt x="100783" y="125065"/>
                  </a:lnTo>
                  <a:lnTo>
                    <a:pt x="107793" y="131405"/>
                  </a:lnTo>
                  <a:lnTo>
                    <a:pt x="112709" y="140212"/>
                  </a:lnTo>
                  <a:lnTo>
                    <a:pt x="127215" y="152841"/>
                  </a:lnTo>
                  <a:lnTo>
                    <a:pt x="134874" y="175834"/>
                  </a:lnTo>
                  <a:lnTo>
                    <a:pt x="141727" y="186621"/>
                  </a:lnTo>
                  <a:lnTo>
                    <a:pt x="148139" y="198136"/>
                  </a:lnTo>
                  <a:lnTo>
                    <a:pt x="149408" y="211063"/>
                  </a:lnTo>
                  <a:lnTo>
                    <a:pt x="160538" y="211871"/>
                  </a:lnTo>
                  <a:lnTo>
                    <a:pt x="169794" y="222979"/>
                  </a:lnTo>
                  <a:lnTo>
                    <a:pt x="178168" y="233871"/>
                  </a:lnTo>
                  <a:lnTo>
                    <a:pt x="177607" y="238233"/>
                  </a:lnTo>
                  <a:lnTo>
                    <a:pt x="167893" y="247169"/>
                  </a:lnTo>
                  <a:lnTo>
                    <a:pt x="163803" y="247052"/>
                  </a:lnTo>
                  <a:lnTo>
                    <a:pt x="157717" y="232255"/>
                  </a:lnTo>
                  <a:lnTo>
                    <a:pt x="142611" y="218343"/>
                  </a:lnTo>
                  <a:lnTo>
                    <a:pt x="125967" y="206512"/>
                  </a:lnTo>
                  <a:lnTo>
                    <a:pt x="114161" y="200285"/>
                  </a:lnTo>
                  <a:lnTo>
                    <a:pt x="114924" y="182302"/>
                  </a:lnTo>
                  <a:lnTo>
                    <a:pt x="111421" y="168940"/>
                  </a:lnTo>
                  <a:lnTo>
                    <a:pt x="100421" y="161280"/>
                  </a:lnTo>
                  <a:lnTo>
                    <a:pt x="84554" y="150229"/>
                  </a:lnTo>
                  <a:lnTo>
                    <a:pt x="81506" y="153420"/>
                  </a:lnTo>
                  <a:lnTo>
                    <a:pt x="75684" y="146958"/>
                  </a:lnTo>
                  <a:lnTo>
                    <a:pt x="61447" y="140949"/>
                  </a:lnTo>
                  <a:lnTo>
                    <a:pt x="47842" y="126499"/>
                  </a:lnTo>
                  <a:lnTo>
                    <a:pt x="49524" y="124617"/>
                  </a:lnTo>
                  <a:lnTo>
                    <a:pt x="59032" y="126031"/>
                  </a:lnTo>
                  <a:lnTo>
                    <a:pt x="67596" y="116710"/>
                  </a:lnTo>
                  <a:lnTo>
                    <a:pt x="68458" y="105425"/>
                  </a:lnTo>
                  <a:lnTo>
                    <a:pt x="50688" y="87518"/>
                  </a:lnTo>
                  <a:lnTo>
                    <a:pt x="37143" y="80547"/>
                  </a:lnTo>
                  <a:lnTo>
                    <a:pt x="28632" y="64782"/>
                  </a:lnTo>
                  <a:lnTo>
                    <a:pt x="20069" y="48162"/>
                  </a:lnTo>
                  <a:lnTo>
                    <a:pt x="9377" y="27807"/>
                  </a:lnTo>
                  <a:lnTo>
                    <a:pt x="0" y="4768"/>
                  </a:lnTo>
                  <a:lnTo>
                    <a:pt x="26232" y="2788"/>
                  </a:lnTo>
                  <a:lnTo>
                    <a:pt x="55546" y="0"/>
                  </a:lnTo>
                  <a:lnTo>
                    <a:pt x="53385" y="5027"/>
                  </a:lnTo>
                  <a:lnTo>
                    <a:pt x="88240" y="17493"/>
                  </a:lnTo>
                  <a:lnTo>
                    <a:pt x="140900" y="35485"/>
                  </a:lnTo>
                  <a:lnTo>
                    <a:pt x="186803" y="35302"/>
                  </a:lnTo>
                  <a:lnTo>
                    <a:pt x="205109" y="35294"/>
                  </a:lnTo>
                  <a:lnTo>
                    <a:pt x="205154" y="24764"/>
                  </a:lnTo>
                  <a:lnTo>
                    <a:pt x="245142" y="24773"/>
                  </a:lnTo>
                  <a:lnTo>
                    <a:pt x="253560" y="33823"/>
                  </a:lnTo>
                  <a:lnTo>
                    <a:pt x="265363" y="41874"/>
                  </a:lnTo>
                  <a:lnTo>
                    <a:pt x="279079" y="53047"/>
                  </a:lnTo>
                  <a:lnTo>
                    <a:pt x="286734" y="66276"/>
                  </a:lnTo>
                  <a:lnTo>
                    <a:pt x="292476" y="80154"/>
                  </a:lnTo>
                  <a:lnTo>
                    <a:pt x="304409" y="87756"/>
                  </a:lnTo>
                  <a:lnTo>
                    <a:pt x="323568" y="95296"/>
                  </a:lnTo>
                  <a:lnTo>
                    <a:pt x="338110" y="75412"/>
                  </a:lnTo>
                  <a:lnTo>
                    <a:pt x="356982" y="74926"/>
                  </a:lnTo>
                  <a:lnTo>
                    <a:pt x="373251" y="84971"/>
                  </a:lnTo>
                  <a:lnTo>
                    <a:pt x="384833" y="102167"/>
                  </a:lnTo>
                  <a:lnTo>
                    <a:pt x="392816" y="116835"/>
                  </a:lnTo>
                  <a:lnTo>
                    <a:pt x="406435" y="131051"/>
                  </a:lnTo>
                  <a:lnTo>
                    <a:pt x="411513" y="148448"/>
                  </a:lnTo>
                  <a:lnTo>
                    <a:pt x="417976" y="160091"/>
                  </a:lnTo>
                  <a:lnTo>
                    <a:pt x="435981" y="167754"/>
                  </a:lnTo>
                  <a:lnTo>
                    <a:pt x="452369" y="17318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1" name="Freeform 21">
              <a:extLst>
                <a:ext uri="{FF2B5EF4-FFF2-40B4-BE49-F238E27FC236}">
                  <a16:creationId xmlns:a16="http://schemas.microsoft.com/office/drawing/2014/main" id="{C6C1F515-4B06-5C83-BC36-7A64F3707F3E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 bwMode="gray">
            <a:xfrm>
              <a:off x="3585702" y="4253873"/>
              <a:ext cx="120744" cy="116446"/>
            </a:xfrm>
            <a:custGeom>
              <a:avLst/>
              <a:gdLst/>
              <a:ahLst/>
              <a:cxnLst/>
              <a:rect l="0" t="0" r="0" b="0"/>
              <a:pathLst>
                <a:path w="104364" h="100649">
                  <a:moveTo>
                    <a:pt x="45149" y="92204"/>
                  </a:moveTo>
                  <a:lnTo>
                    <a:pt x="37163" y="84842"/>
                  </a:lnTo>
                  <a:lnTo>
                    <a:pt x="26375" y="75406"/>
                  </a:lnTo>
                  <a:lnTo>
                    <a:pt x="21294" y="67515"/>
                  </a:lnTo>
                  <a:lnTo>
                    <a:pt x="11564" y="60152"/>
                  </a:lnTo>
                  <a:lnTo>
                    <a:pt x="0" y="49561"/>
                  </a:lnTo>
                  <a:lnTo>
                    <a:pt x="2563" y="45932"/>
                  </a:lnTo>
                  <a:lnTo>
                    <a:pt x="6373" y="49465"/>
                  </a:lnTo>
                  <a:lnTo>
                    <a:pt x="8121" y="47807"/>
                  </a:lnTo>
                  <a:lnTo>
                    <a:pt x="15297" y="46842"/>
                  </a:lnTo>
                  <a:lnTo>
                    <a:pt x="18188" y="41480"/>
                  </a:lnTo>
                  <a:lnTo>
                    <a:pt x="21575" y="41271"/>
                  </a:lnTo>
                  <a:lnTo>
                    <a:pt x="21084" y="29715"/>
                  </a:lnTo>
                  <a:lnTo>
                    <a:pt x="26494" y="29159"/>
                  </a:lnTo>
                  <a:lnTo>
                    <a:pt x="31308" y="29327"/>
                  </a:lnTo>
                  <a:lnTo>
                    <a:pt x="36291" y="23050"/>
                  </a:lnTo>
                  <a:lnTo>
                    <a:pt x="43100" y="27805"/>
                  </a:lnTo>
                  <a:lnTo>
                    <a:pt x="45469" y="24887"/>
                  </a:lnTo>
                  <a:lnTo>
                    <a:pt x="49722" y="22089"/>
                  </a:lnTo>
                  <a:lnTo>
                    <a:pt x="57779" y="15605"/>
                  </a:lnTo>
                  <a:lnTo>
                    <a:pt x="58163" y="10756"/>
                  </a:lnTo>
                  <a:lnTo>
                    <a:pt x="60377" y="10960"/>
                  </a:lnTo>
                  <a:lnTo>
                    <a:pt x="63339" y="5327"/>
                  </a:lnTo>
                  <a:lnTo>
                    <a:pt x="65750" y="4640"/>
                  </a:lnTo>
                  <a:lnTo>
                    <a:pt x="69685" y="8243"/>
                  </a:lnTo>
                  <a:lnTo>
                    <a:pt x="74307" y="9309"/>
                  </a:lnTo>
                  <a:lnTo>
                    <a:pt x="79408" y="6311"/>
                  </a:lnTo>
                  <a:lnTo>
                    <a:pt x="85239" y="6295"/>
                  </a:lnTo>
                  <a:lnTo>
                    <a:pt x="93252" y="3214"/>
                  </a:lnTo>
                  <a:lnTo>
                    <a:pt x="96451" y="0"/>
                  </a:lnTo>
                  <a:lnTo>
                    <a:pt x="104363" y="482"/>
                  </a:lnTo>
                  <a:lnTo>
                    <a:pt x="102378" y="2747"/>
                  </a:lnTo>
                  <a:lnTo>
                    <a:pt x="101202" y="8012"/>
                  </a:lnTo>
                  <a:lnTo>
                    <a:pt x="103557" y="16634"/>
                  </a:lnTo>
                  <a:lnTo>
                    <a:pt x="98240" y="24652"/>
                  </a:lnTo>
                  <a:lnTo>
                    <a:pt x="95762" y="34115"/>
                  </a:lnTo>
                  <a:lnTo>
                    <a:pt x="95015" y="44465"/>
                  </a:lnTo>
                  <a:lnTo>
                    <a:pt x="96254" y="50514"/>
                  </a:lnTo>
                  <a:lnTo>
                    <a:pt x="96836" y="61070"/>
                  </a:lnTo>
                  <a:lnTo>
                    <a:pt x="93309" y="63372"/>
                  </a:lnTo>
                  <a:lnTo>
                    <a:pt x="91151" y="73388"/>
                  </a:lnTo>
                  <a:lnTo>
                    <a:pt x="92738" y="79567"/>
                  </a:lnTo>
                  <a:lnTo>
                    <a:pt x="88015" y="85547"/>
                  </a:lnTo>
                  <a:lnTo>
                    <a:pt x="89089" y="91863"/>
                  </a:lnTo>
                  <a:lnTo>
                    <a:pt x="92628" y="95700"/>
                  </a:lnTo>
                  <a:lnTo>
                    <a:pt x="87101" y="100648"/>
                  </a:lnTo>
                  <a:lnTo>
                    <a:pt x="80289" y="99093"/>
                  </a:lnTo>
                  <a:lnTo>
                    <a:pt x="76463" y="94288"/>
                  </a:lnTo>
                  <a:lnTo>
                    <a:pt x="69142" y="92339"/>
                  </a:lnTo>
                  <a:lnTo>
                    <a:pt x="63835" y="95384"/>
                  </a:lnTo>
                  <a:lnTo>
                    <a:pt x="48627" y="8919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2" name="Freeform 22">
              <a:extLst>
                <a:ext uri="{FF2B5EF4-FFF2-40B4-BE49-F238E27FC236}">
                  <a16:creationId xmlns:a16="http://schemas.microsoft.com/office/drawing/2014/main" id="{9C9CB0A3-5A45-311C-F3E2-741E6EEFE43A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 bwMode="gray">
            <a:xfrm>
              <a:off x="3711289" y="4400404"/>
              <a:ext cx="152842" cy="64302"/>
            </a:xfrm>
            <a:custGeom>
              <a:avLst/>
              <a:gdLst/>
              <a:ahLst/>
              <a:cxnLst/>
              <a:rect l="0" t="0" r="0" b="0"/>
              <a:pathLst>
                <a:path w="132108" h="55579">
                  <a:moveTo>
                    <a:pt x="117357" y="55503"/>
                  </a:moveTo>
                  <a:lnTo>
                    <a:pt x="109662" y="48809"/>
                  </a:lnTo>
                  <a:lnTo>
                    <a:pt x="104718" y="36275"/>
                  </a:lnTo>
                  <a:lnTo>
                    <a:pt x="110420" y="30068"/>
                  </a:lnTo>
                  <a:lnTo>
                    <a:pt x="104572" y="28476"/>
                  </a:lnTo>
                  <a:lnTo>
                    <a:pt x="100264" y="20794"/>
                  </a:lnTo>
                  <a:lnTo>
                    <a:pt x="88764" y="14328"/>
                  </a:lnTo>
                  <a:lnTo>
                    <a:pt x="78664" y="15811"/>
                  </a:lnTo>
                  <a:lnTo>
                    <a:pt x="73985" y="23901"/>
                  </a:lnTo>
                  <a:lnTo>
                    <a:pt x="64662" y="29740"/>
                  </a:lnTo>
                  <a:lnTo>
                    <a:pt x="59626" y="30551"/>
                  </a:lnTo>
                  <a:lnTo>
                    <a:pt x="57363" y="35386"/>
                  </a:lnTo>
                  <a:lnTo>
                    <a:pt x="68373" y="47990"/>
                  </a:lnTo>
                  <a:lnTo>
                    <a:pt x="62072" y="50956"/>
                  </a:lnTo>
                  <a:lnTo>
                    <a:pt x="58737" y="54394"/>
                  </a:lnTo>
                  <a:lnTo>
                    <a:pt x="47998" y="55578"/>
                  </a:lnTo>
                  <a:lnTo>
                    <a:pt x="44001" y="41712"/>
                  </a:lnTo>
                  <a:lnTo>
                    <a:pt x="40997" y="45660"/>
                  </a:lnTo>
                  <a:lnTo>
                    <a:pt x="33384" y="44297"/>
                  </a:lnTo>
                  <a:lnTo>
                    <a:pt x="28726" y="34953"/>
                  </a:lnTo>
                  <a:lnTo>
                    <a:pt x="19259" y="33410"/>
                  </a:lnTo>
                  <a:lnTo>
                    <a:pt x="13269" y="30691"/>
                  </a:lnTo>
                  <a:lnTo>
                    <a:pt x="3363" y="30726"/>
                  </a:lnTo>
                  <a:lnTo>
                    <a:pt x="2651" y="35769"/>
                  </a:lnTo>
                  <a:lnTo>
                    <a:pt x="0" y="32256"/>
                  </a:lnTo>
                  <a:lnTo>
                    <a:pt x="1215" y="27644"/>
                  </a:lnTo>
                  <a:lnTo>
                    <a:pt x="3140" y="22930"/>
                  </a:lnTo>
                  <a:lnTo>
                    <a:pt x="2242" y="18721"/>
                  </a:lnTo>
                  <a:lnTo>
                    <a:pt x="5692" y="15966"/>
                  </a:lnTo>
                  <a:lnTo>
                    <a:pt x="892" y="12508"/>
                  </a:lnTo>
                  <a:lnTo>
                    <a:pt x="759" y="3139"/>
                  </a:lnTo>
                  <a:lnTo>
                    <a:pt x="9685" y="1059"/>
                  </a:lnTo>
                  <a:lnTo>
                    <a:pt x="17974" y="9410"/>
                  </a:lnTo>
                  <a:lnTo>
                    <a:pt x="17501" y="14341"/>
                  </a:lnTo>
                  <a:lnTo>
                    <a:pt x="26712" y="15387"/>
                  </a:lnTo>
                  <a:lnTo>
                    <a:pt x="28891" y="13494"/>
                  </a:lnTo>
                  <a:lnTo>
                    <a:pt x="35236" y="19210"/>
                  </a:lnTo>
                  <a:lnTo>
                    <a:pt x="46592" y="17529"/>
                  </a:lnTo>
                  <a:lnTo>
                    <a:pt x="56411" y="11653"/>
                  </a:lnTo>
                  <a:lnTo>
                    <a:pt x="70430" y="6959"/>
                  </a:lnTo>
                  <a:lnTo>
                    <a:pt x="78308" y="0"/>
                  </a:lnTo>
                  <a:lnTo>
                    <a:pt x="91052" y="1366"/>
                  </a:lnTo>
                  <a:lnTo>
                    <a:pt x="90192" y="3657"/>
                  </a:lnTo>
                  <a:lnTo>
                    <a:pt x="103062" y="4452"/>
                  </a:lnTo>
                  <a:lnTo>
                    <a:pt x="113333" y="8473"/>
                  </a:lnTo>
                  <a:lnTo>
                    <a:pt x="120867" y="15474"/>
                  </a:lnTo>
                  <a:lnTo>
                    <a:pt x="129550" y="21901"/>
                  </a:lnTo>
                  <a:lnTo>
                    <a:pt x="126748" y="25301"/>
                  </a:lnTo>
                  <a:lnTo>
                    <a:pt x="132107" y="38987"/>
                  </a:lnTo>
                  <a:lnTo>
                    <a:pt x="127755" y="45889"/>
                  </a:lnTo>
                  <a:lnTo>
                    <a:pt x="120316" y="4422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3" name="Freeform 23">
              <a:extLst>
                <a:ext uri="{FF2B5EF4-FFF2-40B4-BE49-F238E27FC236}">
                  <a16:creationId xmlns:a16="http://schemas.microsoft.com/office/drawing/2014/main" id="{15673A80-6FEC-0B76-9A8A-EBCD68C4B106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 bwMode="gray">
            <a:xfrm>
              <a:off x="3752812" y="4659388"/>
              <a:ext cx="340385" cy="493913"/>
            </a:xfrm>
            <a:custGeom>
              <a:avLst/>
              <a:gdLst/>
              <a:ahLst/>
              <a:cxnLst/>
              <a:rect l="0" t="0" r="0" b="0"/>
              <a:pathLst>
                <a:path w="294210" h="426911">
                  <a:moveTo>
                    <a:pt x="272849" y="408611"/>
                  </a:moveTo>
                  <a:lnTo>
                    <a:pt x="266663" y="420822"/>
                  </a:lnTo>
                  <a:lnTo>
                    <a:pt x="254795" y="426910"/>
                  </a:lnTo>
                  <a:lnTo>
                    <a:pt x="231651" y="413224"/>
                  </a:lnTo>
                  <a:lnTo>
                    <a:pt x="229647" y="403460"/>
                  </a:lnTo>
                  <a:lnTo>
                    <a:pt x="183886" y="379625"/>
                  </a:lnTo>
                  <a:lnTo>
                    <a:pt x="142491" y="353751"/>
                  </a:lnTo>
                  <a:lnTo>
                    <a:pt x="124687" y="339207"/>
                  </a:lnTo>
                  <a:lnTo>
                    <a:pt x="115124" y="319755"/>
                  </a:lnTo>
                  <a:lnTo>
                    <a:pt x="118915" y="312981"/>
                  </a:lnTo>
                  <a:lnTo>
                    <a:pt x="99365" y="282192"/>
                  </a:lnTo>
                  <a:lnTo>
                    <a:pt x="76607" y="239068"/>
                  </a:lnTo>
                  <a:lnTo>
                    <a:pt x="54798" y="192708"/>
                  </a:lnTo>
                  <a:lnTo>
                    <a:pt x="45358" y="182120"/>
                  </a:lnTo>
                  <a:lnTo>
                    <a:pt x="38095" y="165024"/>
                  </a:lnTo>
                  <a:lnTo>
                    <a:pt x="20162" y="149889"/>
                  </a:lnTo>
                  <a:lnTo>
                    <a:pt x="3715" y="140508"/>
                  </a:lnTo>
                  <a:lnTo>
                    <a:pt x="11186" y="130171"/>
                  </a:lnTo>
                  <a:lnTo>
                    <a:pt x="0" y="108096"/>
                  </a:lnTo>
                  <a:lnTo>
                    <a:pt x="7185" y="91900"/>
                  </a:lnTo>
                  <a:lnTo>
                    <a:pt x="25584" y="77302"/>
                  </a:lnTo>
                  <a:lnTo>
                    <a:pt x="28321" y="86924"/>
                  </a:lnTo>
                  <a:lnTo>
                    <a:pt x="21736" y="92429"/>
                  </a:lnTo>
                  <a:lnTo>
                    <a:pt x="22360" y="100902"/>
                  </a:lnTo>
                  <a:lnTo>
                    <a:pt x="31901" y="99061"/>
                  </a:lnTo>
                  <a:lnTo>
                    <a:pt x="41225" y="101561"/>
                  </a:lnTo>
                  <a:lnTo>
                    <a:pt x="50912" y="113241"/>
                  </a:lnTo>
                  <a:lnTo>
                    <a:pt x="63963" y="103725"/>
                  </a:lnTo>
                  <a:lnTo>
                    <a:pt x="68331" y="88124"/>
                  </a:lnTo>
                  <a:lnTo>
                    <a:pt x="82475" y="68018"/>
                  </a:lnTo>
                  <a:lnTo>
                    <a:pt x="110233" y="58908"/>
                  </a:lnTo>
                  <a:lnTo>
                    <a:pt x="135402" y="34728"/>
                  </a:lnTo>
                  <a:lnTo>
                    <a:pt x="142587" y="19718"/>
                  </a:lnTo>
                  <a:lnTo>
                    <a:pt x="139367" y="2189"/>
                  </a:lnTo>
                  <a:lnTo>
                    <a:pt x="145521" y="0"/>
                  </a:lnTo>
                  <a:lnTo>
                    <a:pt x="160871" y="10932"/>
                  </a:lnTo>
                  <a:lnTo>
                    <a:pt x="168239" y="21828"/>
                  </a:lnTo>
                  <a:lnTo>
                    <a:pt x="178924" y="27777"/>
                  </a:lnTo>
                  <a:lnTo>
                    <a:pt x="192522" y="51986"/>
                  </a:lnTo>
                  <a:lnTo>
                    <a:pt x="209710" y="54879"/>
                  </a:lnTo>
                  <a:lnTo>
                    <a:pt x="222429" y="48772"/>
                  </a:lnTo>
                  <a:lnTo>
                    <a:pt x="230765" y="52767"/>
                  </a:lnTo>
                  <a:lnTo>
                    <a:pt x="244618" y="50783"/>
                  </a:lnTo>
                  <a:lnTo>
                    <a:pt x="262294" y="61599"/>
                  </a:lnTo>
                  <a:lnTo>
                    <a:pt x="247406" y="85115"/>
                  </a:lnTo>
                  <a:lnTo>
                    <a:pt x="254300" y="85663"/>
                  </a:lnTo>
                  <a:lnTo>
                    <a:pt x="265850" y="97953"/>
                  </a:lnTo>
                  <a:lnTo>
                    <a:pt x="245050" y="96868"/>
                  </a:lnTo>
                  <a:lnTo>
                    <a:pt x="241955" y="100344"/>
                  </a:lnTo>
                  <a:lnTo>
                    <a:pt x="223037" y="104794"/>
                  </a:lnTo>
                  <a:lnTo>
                    <a:pt x="196642" y="120541"/>
                  </a:lnTo>
                  <a:lnTo>
                    <a:pt x="194966" y="131345"/>
                  </a:lnTo>
                  <a:lnTo>
                    <a:pt x="189076" y="139404"/>
                  </a:lnTo>
                  <a:lnTo>
                    <a:pt x="191377" y="151935"/>
                  </a:lnTo>
                  <a:lnTo>
                    <a:pt x="177424" y="158628"/>
                  </a:lnTo>
                  <a:lnTo>
                    <a:pt x="177449" y="168427"/>
                  </a:lnTo>
                  <a:lnTo>
                    <a:pt x="171359" y="172670"/>
                  </a:lnTo>
                  <a:lnTo>
                    <a:pt x="180965" y="193589"/>
                  </a:lnTo>
                  <a:lnTo>
                    <a:pt x="193792" y="207737"/>
                  </a:lnTo>
                  <a:lnTo>
                    <a:pt x="188914" y="217731"/>
                  </a:lnTo>
                  <a:lnTo>
                    <a:pt x="204233" y="219081"/>
                  </a:lnTo>
                  <a:lnTo>
                    <a:pt x="212962" y="231509"/>
                  </a:lnTo>
                  <a:lnTo>
                    <a:pt x="233332" y="232112"/>
                  </a:lnTo>
                  <a:lnTo>
                    <a:pt x="252272" y="218381"/>
                  </a:lnTo>
                  <a:lnTo>
                    <a:pt x="250730" y="253807"/>
                  </a:lnTo>
                  <a:lnTo>
                    <a:pt x="261231" y="256489"/>
                  </a:lnTo>
                  <a:lnTo>
                    <a:pt x="274251" y="252466"/>
                  </a:lnTo>
                  <a:lnTo>
                    <a:pt x="294209" y="290126"/>
                  </a:lnTo>
                  <a:lnTo>
                    <a:pt x="289246" y="298063"/>
                  </a:lnTo>
                  <a:lnTo>
                    <a:pt x="288111" y="314571"/>
                  </a:lnTo>
                  <a:lnTo>
                    <a:pt x="287658" y="334596"/>
                  </a:lnTo>
                  <a:lnTo>
                    <a:pt x="278641" y="346375"/>
                  </a:lnTo>
                  <a:lnTo>
                    <a:pt x="282777" y="355128"/>
                  </a:lnTo>
                  <a:lnTo>
                    <a:pt x="277481" y="363073"/>
                  </a:lnTo>
                  <a:lnTo>
                    <a:pt x="287410" y="38297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4" name="Freeform 24">
              <a:extLst>
                <a:ext uri="{FF2B5EF4-FFF2-40B4-BE49-F238E27FC236}">
                  <a16:creationId xmlns:a16="http://schemas.microsoft.com/office/drawing/2014/main" id="{EB14D05F-7CAD-2857-5FB4-FF944B5EE39B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 bwMode="gray">
            <a:xfrm>
              <a:off x="4252895" y="5180813"/>
              <a:ext cx="224116" cy="231585"/>
            </a:xfrm>
            <a:custGeom>
              <a:avLst/>
              <a:gdLst/>
              <a:ahLst/>
              <a:cxnLst/>
              <a:rect l="0" t="0" r="0" b="0"/>
              <a:pathLst>
                <a:path w="193713" h="200169">
                  <a:moveTo>
                    <a:pt x="0" y="70021"/>
                  </a:moveTo>
                  <a:lnTo>
                    <a:pt x="9091" y="41069"/>
                  </a:lnTo>
                  <a:lnTo>
                    <a:pt x="9674" y="28111"/>
                  </a:lnTo>
                  <a:lnTo>
                    <a:pt x="20745" y="6973"/>
                  </a:lnTo>
                  <a:lnTo>
                    <a:pt x="60972" y="0"/>
                  </a:lnTo>
                  <a:lnTo>
                    <a:pt x="82405" y="339"/>
                  </a:lnTo>
                  <a:lnTo>
                    <a:pt x="103908" y="12603"/>
                  </a:lnTo>
                  <a:lnTo>
                    <a:pt x="104302" y="20007"/>
                  </a:lnTo>
                  <a:lnTo>
                    <a:pt x="111128" y="33382"/>
                  </a:lnTo>
                  <a:lnTo>
                    <a:pt x="109594" y="66172"/>
                  </a:lnTo>
                  <a:lnTo>
                    <a:pt x="133961" y="70824"/>
                  </a:lnTo>
                  <a:lnTo>
                    <a:pt x="143383" y="66077"/>
                  </a:lnTo>
                  <a:lnTo>
                    <a:pt x="158972" y="72638"/>
                  </a:lnTo>
                  <a:lnTo>
                    <a:pt x="163295" y="79887"/>
                  </a:lnTo>
                  <a:lnTo>
                    <a:pt x="165443" y="102192"/>
                  </a:lnTo>
                  <a:lnTo>
                    <a:pt x="168141" y="111589"/>
                  </a:lnTo>
                  <a:lnTo>
                    <a:pt x="176747" y="112673"/>
                  </a:lnTo>
                  <a:lnTo>
                    <a:pt x="185405" y="108723"/>
                  </a:lnTo>
                  <a:lnTo>
                    <a:pt x="193712" y="113156"/>
                  </a:lnTo>
                  <a:lnTo>
                    <a:pt x="193700" y="126613"/>
                  </a:lnTo>
                  <a:lnTo>
                    <a:pt x="190573" y="141130"/>
                  </a:lnTo>
                  <a:lnTo>
                    <a:pt x="186041" y="155338"/>
                  </a:lnTo>
                  <a:lnTo>
                    <a:pt x="182267" y="177151"/>
                  </a:lnTo>
                  <a:lnTo>
                    <a:pt x="161329" y="196169"/>
                  </a:lnTo>
                  <a:lnTo>
                    <a:pt x="143074" y="200168"/>
                  </a:lnTo>
                  <a:lnTo>
                    <a:pt x="117151" y="196370"/>
                  </a:lnTo>
                  <a:lnTo>
                    <a:pt x="93874" y="189603"/>
                  </a:lnTo>
                  <a:lnTo>
                    <a:pt x="116599" y="151996"/>
                  </a:lnTo>
                  <a:lnTo>
                    <a:pt x="113286" y="141134"/>
                  </a:lnTo>
                  <a:lnTo>
                    <a:pt x="89512" y="131534"/>
                  </a:lnTo>
                  <a:lnTo>
                    <a:pt x="61309" y="113444"/>
                  </a:lnTo>
                  <a:lnTo>
                    <a:pt x="42437" y="10972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5" name="Freeform 25">
              <a:extLst>
                <a:ext uri="{FF2B5EF4-FFF2-40B4-BE49-F238E27FC236}">
                  <a16:creationId xmlns:a16="http://schemas.microsoft.com/office/drawing/2014/main" id="{12CD3920-0411-0DF2-464B-018716AA557A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 bwMode="gray">
            <a:xfrm>
              <a:off x="3520886" y="4270026"/>
              <a:ext cx="63347" cy="34695"/>
            </a:xfrm>
            <a:custGeom>
              <a:avLst/>
              <a:gdLst/>
              <a:ahLst/>
              <a:cxnLst/>
              <a:rect l="0" t="0" r="0" b="0"/>
              <a:pathLst>
                <a:path w="54754" h="29988">
                  <a:moveTo>
                    <a:pt x="53146" y="24458"/>
                  </a:moveTo>
                  <a:lnTo>
                    <a:pt x="50584" y="29987"/>
                  </a:lnTo>
                  <a:lnTo>
                    <a:pt x="37215" y="29637"/>
                  </a:lnTo>
                  <a:lnTo>
                    <a:pt x="28907" y="27388"/>
                  </a:lnTo>
                  <a:lnTo>
                    <a:pt x="19362" y="22718"/>
                  </a:lnTo>
                  <a:lnTo>
                    <a:pt x="6536" y="21259"/>
                  </a:lnTo>
                  <a:lnTo>
                    <a:pt x="0" y="16212"/>
                  </a:lnTo>
                  <a:lnTo>
                    <a:pt x="713" y="12763"/>
                  </a:lnTo>
                  <a:lnTo>
                    <a:pt x="8624" y="6827"/>
                  </a:lnTo>
                  <a:lnTo>
                    <a:pt x="12957" y="4224"/>
                  </a:lnTo>
                  <a:lnTo>
                    <a:pt x="11731" y="1450"/>
                  </a:lnTo>
                  <a:lnTo>
                    <a:pt x="17133" y="0"/>
                  </a:lnTo>
                  <a:lnTo>
                    <a:pt x="23938" y="1981"/>
                  </a:lnTo>
                  <a:lnTo>
                    <a:pt x="28911" y="6679"/>
                  </a:lnTo>
                  <a:lnTo>
                    <a:pt x="35878" y="10453"/>
                  </a:lnTo>
                  <a:lnTo>
                    <a:pt x="36737" y="13621"/>
                  </a:lnTo>
                  <a:lnTo>
                    <a:pt x="46863" y="10818"/>
                  </a:lnTo>
                  <a:lnTo>
                    <a:pt x="51614" y="12496"/>
                  </a:lnTo>
                  <a:lnTo>
                    <a:pt x="54753" y="1504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6" name="Freeform 26">
              <a:extLst>
                <a:ext uri="{FF2B5EF4-FFF2-40B4-BE49-F238E27FC236}">
                  <a16:creationId xmlns:a16="http://schemas.microsoft.com/office/drawing/2014/main" id="{9A79200D-8846-E013-4A42-9134975CD873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 bwMode="gray">
            <a:xfrm>
              <a:off x="4376818" y="4496761"/>
              <a:ext cx="109136" cy="112554"/>
            </a:xfrm>
            <a:custGeom>
              <a:avLst/>
              <a:gdLst/>
              <a:ahLst/>
              <a:cxnLst/>
              <a:rect l="0" t="0" r="0" b="0"/>
              <a:pathLst>
                <a:path w="94331" h="97285">
                  <a:moveTo>
                    <a:pt x="20711" y="1208"/>
                  </a:moveTo>
                  <a:lnTo>
                    <a:pt x="48366" y="5846"/>
                  </a:lnTo>
                  <a:lnTo>
                    <a:pt x="50849" y="1672"/>
                  </a:lnTo>
                  <a:lnTo>
                    <a:pt x="69512" y="0"/>
                  </a:lnTo>
                  <a:lnTo>
                    <a:pt x="94330" y="6225"/>
                  </a:lnTo>
                  <a:lnTo>
                    <a:pt x="82314" y="26126"/>
                  </a:lnTo>
                  <a:lnTo>
                    <a:pt x="84139" y="41950"/>
                  </a:lnTo>
                  <a:lnTo>
                    <a:pt x="93202" y="55649"/>
                  </a:lnTo>
                  <a:lnTo>
                    <a:pt x="89167" y="65592"/>
                  </a:lnTo>
                  <a:lnTo>
                    <a:pt x="87137" y="76158"/>
                  </a:lnTo>
                  <a:lnTo>
                    <a:pt x="81249" y="85872"/>
                  </a:lnTo>
                  <a:lnTo>
                    <a:pt x="68027" y="80978"/>
                  </a:lnTo>
                  <a:lnTo>
                    <a:pt x="57128" y="83339"/>
                  </a:lnTo>
                  <a:lnTo>
                    <a:pt x="47812" y="81287"/>
                  </a:lnTo>
                  <a:lnTo>
                    <a:pt x="45504" y="87974"/>
                  </a:lnTo>
                  <a:lnTo>
                    <a:pt x="49376" y="92565"/>
                  </a:lnTo>
                  <a:lnTo>
                    <a:pt x="47296" y="97284"/>
                  </a:lnTo>
                  <a:lnTo>
                    <a:pt x="34746" y="95393"/>
                  </a:lnTo>
                  <a:lnTo>
                    <a:pt x="20649" y="75314"/>
                  </a:lnTo>
                  <a:lnTo>
                    <a:pt x="17618" y="62271"/>
                  </a:lnTo>
                  <a:lnTo>
                    <a:pt x="10228" y="62244"/>
                  </a:lnTo>
                  <a:lnTo>
                    <a:pt x="0" y="45459"/>
                  </a:lnTo>
                  <a:lnTo>
                    <a:pt x="4258" y="33528"/>
                  </a:lnTo>
                  <a:lnTo>
                    <a:pt x="3010" y="28073"/>
                  </a:lnTo>
                  <a:lnTo>
                    <a:pt x="17022" y="2203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7" name="Freeform 27">
              <a:extLst>
                <a:ext uri="{FF2B5EF4-FFF2-40B4-BE49-F238E27FC236}">
                  <a16:creationId xmlns:a16="http://schemas.microsoft.com/office/drawing/2014/main" id="{2DC01485-3559-0953-EECB-2AF7B21A8BA7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 bwMode="gray">
            <a:xfrm>
              <a:off x="4272525" y="4365911"/>
              <a:ext cx="28175" cy="24024"/>
            </a:xfrm>
            <a:custGeom>
              <a:avLst/>
              <a:gdLst/>
              <a:ahLst/>
              <a:cxnLst/>
              <a:rect l="0" t="0" r="0" b="0"/>
              <a:pathLst>
                <a:path w="24353" h="20765">
                  <a:moveTo>
                    <a:pt x="6232" y="3035"/>
                  </a:moveTo>
                  <a:lnTo>
                    <a:pt x="19505" y="0"/>
                  </a:lnTo>
                  <a:lnTo>
                    <a:pt x="24352" y="817"/>
                  </a:lnTo>
                  <a:lnTo>
                    <a:pt x="23429" y="18200"/>
                  </a:lnTo>
                  <a:lnTo>
                    <a:pt x="4155" y="20764"/>
                  </a:lnTo>
                  <a:lnTo>
                    <a:pt x="0" y="18666"/>
                  </a:lnTo>
                  <a:lnTo>
                    <a:pt x="6694" y="1225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8" name="Freeform 28">
              <a:extLst>
                <a:ext uri="{FF2B5EF4-FFF2-40B4-BE49-F238E27FC236}">
                  <a16:creationId xmlns:a16="http://schemas.microsoft.com/office/drawing/2014/main" id="{E3E533C1-099C-939C-012F-0F8CE0C6B9AA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 bwMode="gray">
            <a:xfrm>
              <a:off x="4366606" y="5486742"/>
              <a:ext cx="139337" cy="143968"/>
            </a:xfrm>
            <a:custGeom>
              <a:avLst/>
              <a:gdLst/>
              <a:ahLst/>
              <a:cxnLst/>
              <a:rect l="0" t="0" r="0" b="0"/>
              <a:pathLst>
                <a:path w="120435" h="124438">
                  <a:moveTo>
                    <a:pt x="18511" y="2696"/>
                  </a:moveTo>
                  <a:lnTo>
                    <a:pt x="33494" y="0"/>
                  </a:lnTo>
                  <a:lnTo>
                    <a:pt x="56641" y="19602"/>
                  </a:lnTo>
                  <a:lnTo>
                    <a:pt x="65222" y="18861"/>
                  </a:lnTo>
                  <a:lnTo>
                    <a:pt x="88975" y="35169"/>
                  </a:lnTo>
                  <a:lnTo>
                    <a:pt x="107084" y="49294"/>
                  </a:lnTo>
                  <a:lnTo>
                    <a:pt x="120434" y="66756"/>
                  </a:lnTo>
                  <a:lnTo>
                    <a:pt x="110255" y="78977"/>
                  </a:lnTo>
                  <a:lnTo>
                    <a:pt x="116647" y="93622"/>
                  </a:lnTo>
                  <a:lnTo>
                    <a:pt x="106657" y="109941"/>
                  </a:lnTo>
                  <a:lnTo>
                    <a:pt x="80587" y="124437"/>
                  </a:lnTo>
                  <a:lnTo>
                    <a:pt x="63547" y="119215"/>
                  </a:lnTo>
                  <a:lnTo>
                    <a:pt x="51054" y="122013"/>
                  </a:lnTo>
                  <a:lnTo>
                    <a:pt x="29717" y="110817"/>
                  </a:lnTo>
                  <a:lnTo>
                    <a:pt x="14063" y="111653"/>
                  </a:lnTo>
                  <a:lnTo>
                    <a:pt x="0" y="97279"/>
                  </a:lnTo>
                  <a:lnTo>
                    <a:pt x="1788" y="80556"/>
                  </a:lnTo>
                  <a:lnTo>
                    <a:pt x="6796" y="74813"/>
                  </a:lnTo>
                  <a:lnTo>
                    <a:pt x="6570" y="49224"/>
                  </a:lnTo>
                  <a:lnTo>
                    <a:pt x="12745" y="2299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9" name="Freeform 30">
              <a:extLst>
                <a:ext uri="{FF2B5EF4-FFF2-40B4-BE49-F238E27FC236}">
                  <a16:creationId xmlns:a16="http://schemas.microsoft.com/office/drawing/2014/main" id="{745B5749-DBA2-B02B-A0CB-8425F1E53FC8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 bwMode="gray">
            <a:xfrm>
              <a:off x="3969286" y="4331488"/>
              <a:ext cx="361770" cy="307026"/>
            </a:xfrm>
            <a:custGeom>
              <a:avLst/>
              <a:gdLst/>
              <a:ahLst/>
              <a:cxnLst/>
              <a:rect l="0" t="0" r="0" b="0"/>
              <a:pathLst>
                <a:path w="312694" h="265376">
                  <a:moveTo>
                    <a:pt x="45551" y="9036"/>
                  </a:moveTo>
                  <a:lnTo>
                    <a:pt x="44894" y="14563"/>
                  </a:lnTo>
                  <a:lnTo>
                    <a:pt x="31344" y="17292"/>
                  </a:lnTo>
                  <a:lnTo>
                    <a:pt x="38873" y="27897"/>
                  </a:lnTo>
                  <a:lnTo>
                    <a:pt x="38592" y="40105"/>
                  </a:lnTo>
                  <a:lnTo>
                    <a:pt x="28410" y="53648"/>
                  </a:lnTo>
                  <a:lnTo>
                    <a:pt x="37147" y="72123"/>
                  </a:lnTo>
                  <a:lnTo>
                    <a:pt x="47098" y="70612"/>
                  </a:lnTo>
                  <a:lnTo>
                    <a:pt x="52281" y="53780"/>
                  </a:lnTo>
                  <a:lnTo>
                    <a:pt x="45124" y="45576"/>
                  </a:lnTo>
                  <a:lnTo>
                    <a:pt x="43957" y="27909"/>
                  </a:lnTo>
                  <a:lnTo>
                    <a:pt x="72702" y="18410"/>
                  </a:lnTo>
                  <a:lnTo>
                    <a:pt x="69504" y="7386"/>
                  </a:lnTo>
                  <a:lnTo>
                    <a:pt x="77597" y="0"/>
                  </a:lnTo>
                  <a:lnTo>
                    <a:pt x="85883" y="16443"/>
                  </a:lnTo>
                  <a:lnTo>
                    <a:pt x="102071" y="16823"/>
                  </a:lnTo>
                  <a:lnTo>
                    <a:pt x="117068" y="29852"/>
                  </a:lnTo>
                  <a:lnTo>
                    <a:pt x="117971" y="37581"/>
                  </a:lnTo>
                  <a:lnTo>
                    <a:pt x="138697" y="37786"/>
                  </a:lnTo>
                  <a:lnTo>
                    <a:pt x="163358" y="35388"/>
                  </a:lnTo>
                  <a:lnTo>
                    <a:pt x="176576" y="45836"/>
                  </a:lnTo>
                  <a:lnTo>
                    <a:pt x="194229" y="48717"/>
                  </a:lnTo>
                  <a:lnTo>
                    <a:pt x="207178" y="41432"/>
                  </a:lnTo>
                  <a:lnTo>
                    <a:pt x="207443" y="35556"/>
                  </a:lnTo>
                  <a:lnTo>
                    <a:pt x="236035" y="34149"/>
                  </a:lnTo>
                  <a:lnTo>
                    <a:pt x="263697" y="33824"/>
                  </a:lnTo>
                  <a:lnTo>
                    <a:pt x="244095" y="40717"/>
                  </a:lnTo>
                  <a:lnTo>
                    <a:pt x="251981" y="51724"/>
                  </a:lnTo>
                  <a:lnTo>
                    <a:pt x="270441" y="53475"/>
                  </a:lnTo>
                  <a:lnTo>
                    <a:pt x="287942" y="64929"/>
                  </a:lnTo>
                  <a:lnTo>
                    <a:pt x="291620" y="83569"/>
                  </a:lnTo>
                  <a:lnTo>
                    <a:pt x="303649" y="83044"/>
                  </a:lnTo>
                  <a:lnTo>
                    <a:pt x="312693" y="88523"/>
                  </a:lnTo>
                  <a:lnTo>
                    <a:pt x="294405" y="102169"/>
                  </a:lnTo>
                  <a:lnTo>
                    <a:pt x="292388" y="110633"/>
                  </a:lnTo>
                  <a:lnTo>
                    <a:pt x="300289" y="119242"/>
                  </a:lnTo>
                  <a:lnTo>
                    <a:pt x="294557" y="123587"/>
                  </a:lnTo>
                  <a:lnTo>
                    <a:pt x="280353" y="127309"/>
                  </a:lnTo>
                  <a:lnTo>
                    <a:pt x="280813" y="138011"/>
                  </a:lnTo>
                  <a:lnTo>
                    <a:pt x="274560" y="144387"/>
                  </a:lnTo>
                  <a:lnTo>
                    <a:pt x="290181" y="161956"/>
                  </a:lnTo>
                  <a:lnTo>
                    <a:pt x="293237" y="168485"/>
                  </a:lnTo>
                  <a:lnTo>
                    <a:pt x="284796" y="177314"/>
                  </a:lnTo>
                  <a:lnTo>
                    <a:pt x="258977" y="185970"/>
                  </a:lnTo>
                  <a:lnTo>
                    <a:pt x="242378" y="189558"/>
                  </a:lnTo>
                  <a:lnTo>
                    <a:pt x="235715" y="195023"/>
                  </a:lnTo>
                  <a:lnTo>
                    <a:pt x="217360" y="189244"/>
                  </a:lnTo>
                  <a:lnTo>
                    <a:pt x="200272" y="186286"/>
                  </a:lnTo>
                  <a:lnTo>
                    <a:pt x="195946" y="188414"/>
                  </a:lnTo>
                  <a:lnTo>
                    <a:pt x="206277" y="194407"/>
                  </a:lnTo>
                  <a:lnTo>
                    <a:pt x="205346" y="209900"/>
                  </a:lnTo>
                  <a:lnTo>
                    <a:pt x="208551" y="224448"/>
                  </a:lnTo>
                  <a:lnTo>
                    <a:pt x="228105" y="226433"/>
                  </a:lnTo>
                  <a:lnTo>
                    <a:pt x="229353" y="231287"/>
                  </a:lnTo>
                  <a:lnTo>
                    <a:pt x="212865" y="237857"/>
                  </a:lnTo>
                  <a:lnTo>
                    <a:pt x="210183" y="247636"/>
                  </a:lnTo>
                  <a:lnTo>
                    <a:pt x="200679" y="251425"/>
                  </a:lnTo>
                  <a:lnTo>
                    <a:pt x="183513" y="256815"/>
                  </a:lnTo>
                  <a:lnTo>
                    <a:pt x="179045" y="263879"/>
                  </a:lnTo>
                  <a:lnTo>
                    <a:pt x="161098" y="265375"/>
                  </a:lnTo>
                  <a:lnTo>
                    <a:pt x="148390" y="253165"/>
                  </a:lnTo>
                  <a:lnTo>
                    <a:pt x="141350" y="230138"/>
                  </a:lnTo>
                  <a:lnTo>
                    <a:pt x="135215" y="222063"/>
                  </a:lnTo>
                  <a:lnTo>
                    <a:pt x="126840" y="216972"/>
                  </a:lnTo>
                  <a:lnTo>
                    <a:pt x="138537" y="205471"/>
                  </a:lnTo>
                  <a:lnTo>
                    <a:pt x="137743" y="200297"/>
                  </a:lnTo>
                  <a:lnTo>
                    <a:pt x="131181" y="193430"/>
                  </a:lnTo>
                  <a:lnTo>
                    <a:pt x="126538" y="178066"/>
                  </a:lnTo>
                  <a:lnTo>
                    <a:pt x="128346" y="161473"/>
                  </a:lnTo>
                  <a:lnTo>
                    <a:pt x="133497" y="153701"/>
                  </a:lnTo>
                  <a:lnTo>
                    <a:pt x="137654" y="141228"/>
                  </a:lnTo>
                  <a:lnTo>
                    <a:pt x="129491" y="137246"/>
                  </a:lnTo>
                  <a:lnTo>
                    <a:pt x="116334" y="139889"/>
                  </a:lnTo>
                  <a:lnTo>
                    <a:pt x="99709" y="138648"/>
                  </a:lnTo>
                  <a:lnTo>
                    <a:pt x="90379" y="141126"/>
                  </a:lnTo>
                  <a:lnTo>
                    <a:pt x="74133" y="121180"/>
                  </a:lnTo>
                  <a:lnTo>
                    <a:pt x="60724" y="118225"/>
                  </a:lnTo>
                  <a:lnTo>
                    <a:pt x="31041" y="120455"/>
                  </a:lnTo>
                  <a:lnTo>
                    <a:pt x="25543" y="112363"/>
                  </a:lnTo>
                  <a:lnTo>
                    <a:pt x="19862" y="110429"/>
                  </a:lnTo>
                  <a:lnTo>
                    <a:pt x="19050" y="105585"/>
                  </a:lnTo>
                  <a:lnTo>
                    <a:pt x="21791" y="96990"/>
                  </a:lnTo>
                  <a:lnTo>
                    <a:pt x="19968" y="87635"/>
                  </a:lnTo>
                  <a:lnTo>
                    <a:pt x="14876" y="82520"/>
                  </a:lnTo>
                  <a:lnTo>
                    <a:pt x="11916" y="71826"/>
                  </a:lnTo>
                  <a:lnTo>
                    <a:pt x="0" y="70268"/>
                  </a:lnTo>
                  <a:lnTo>
                    <a:pt x="6402" y="56651"/>
                  </a:lnTo>
                  <a:lnTo>
                    <a:pt x="9225" y="40015"/>
                  </a:lnTo>
                  <a:lnTo>
                    <a:pt x="15934" y="31342"/>
                  </a:lnTo>
                  <a:lnTo>
                    <a:pt x="24869" y="24645"/>
                  </a:lnTo>
                  <a:lnTo>
                    <a:pt x="30724" y="1295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0" name="Freeform 31">
              <a:extLst>
                <a:ext uri="{FF2B5EF4-FFF2-40B4-BE49-F238E27FC236}">
                  <a16:creationId xmlns:a16="http://schemas.microsoft.com/office/drawing/2014/main" id="{ECA10362-6507-CD43-A306-3A92603ACF6E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 bwMode="gray">
            <a:xfrm>
              <a:off x="6142973" y="2915628"/>
              <a:ext cx="122846" cy="110704"/>
            </a:xfrm>
            <a:custGeom>
              <a:avLst/>
              <a:gdLst>
                <a:gd name="connsiteX0" fmla="*/ 98815 w 106181"/>
                <a:gd name="connsiteY0" fmla="*/ 53343 h 95686"/>
                <a:gd name="connsiteX1" fmla="*/ 106181 w 106181"/>
                <a:gd name="connsiteY1" fmla="*/ 69623 h 95686"/>
                <a:gd name="connsiteX2" fmla="*/ 92331 w 106181"/>
                <a:gd name="connsiteY2" fmla="*/ 95686 h 95686"/>
                <a:gd name="connsiteX3" fmla="*/ 68176 w 106181"/>
                <a:gd name="connsiteY3" fmla="*/ 77541 h 95686"/>
                <a:gd name="connsiteX4" fmla="*/ 64953 w 106181"/>
                <a:gd name="connsiteY4" fmla="*/ 64117 h 95686"/>
                <a:gd name="connsiteX5" fmla="*/ 57476 w 106181"/>
                <a:gd name="connsiteY5" fmla="*/ 0 h 95686"/>
                <a:gd name="connsiteX6" fmla="*/ 56694 w 106181"/>
                <a:gd name="connsiteY6" fmla="*/ 17082 h 95686"/>
                <a:gd name="connsiteX7" fmla="*/ 49859 w 106181"/>
                <a:gd name="connsiteY7" fmla="*/ 27836 h 95686"/>
                <a:gd name="connsiteX8" fmla="*/ 52629 w 106181"/>
                <a:gd name="connsiteY8" fmla="*/ 37042 h 95686"/>
                <a:gd name="connsiteX9" fmla="*/ 65144 w 106181"/>
                <a:gd name="connsiteY9" fmla="*/ 42003 h 95686"/>
                <a:gd name="connsiteX10" fmla="*/ 59503 w 106181"/>
                <a:gd name="connsiteY10" fmla="*/ 54321 h 95686"/>
                <a:gd name="connsiteX11" fmla="*/ 52629 w 106181"/>
                <a:gd name="connsiteY11" fmla="*/ 50781 h 95686"/>
                <a:gd name="connsiteX12" fmla="*/ 36009 w 106181"/>
                <a:gd name="connsiteY12" fmla="*/ 74148 h 95686"/>
                <a:gd name="connsiteX13" fmla="*/ 42286 w 106181"/>
                <a:gd name="connsiteY13" fmla="*/ 89820 h 95686"/>
                <a:gd name="connsiteX14" fmla="*/ 27516 w 106181"/>
                <a:gd name="connsiteY14" fmla="*/ 94699 h 95686"/>
                <a:gd name="connsiteX15" fmla="*/ 10070 w 106181"/>
                <a:gd name="connsiteY15" fmla="*/ 90473 h 95686"/>
                <a:gd name="connsiteX16" fmla="*/ 700 w 106181"/>
                <a:gd name="connsiteY16" fmla="*/ 72606 h 95686"/>
                <a:gd name="connsiteX17" fmla="*/ 0 w 106181"/>
                <a:gd name="connsiteY17" fmla="*/ 39337 h 95686"/>
                <a:gd name="connsiteX18" fmla="*/ 3846 w 106181"/>
                <a:gd name="connsiteY18" fmla="*/ 30471 h 95686"/>
                <a:gd name="connsiteX19" fmla="*/ 10467 w 106181"/>
                <a:gd name="connsiteY19" fmla="*/ 20578 h 95686"/>
                <a:gd name="connsiteX20" fmla="*/ 30803 w 106181"/>
                <a:gd name="connsiteY20" fmla="*/ 18527 h 95686"/>
                <a:gd name="connsiteX21" fmla="*/ 38907 w 106181"/>
                <a:gd name="connsiteY21" fmla="*/ 9385 h 9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6181" h="95686">
                  <a:moveTo>
                    <a:pt x="98815" y="53343"/>
                  </a:moveTo>
                  <a:lnTo>
                    <a:pt x="106181" y="69623"/>
                  </a:lnTo>
                  <a:lnTo>
                    <a:pt x="92331" y="95686"/>
                  </a:lnTo>
                  <a:lnTo>
                    <a:pt x="68176" y="77541"/>
                  </a:lnTo>
                  <a:lnTo>
                    <a:pt x="64953" y="64117"/>
                  </a:lnTo>
                  <a:close/>
                  <a:moveTo>
                    <a:pt x="57476" y="0"/>
                  </a:moveTo>
                  <a:lnTo>
                    <a:pt x="56694" y="17082"/>
                  </a:lnTo>
                  <a:lnTo>
                    <a:pt x="49859" y="27836"/>
                  </a:lnTo>
                  <a:lnTo>
                    <a:pt x="52629" y="37042"/>
                  </a:lnTo>
                  <a:lnTo>
                    <a:pt x="65144" y="42003"/>
                  </a:lnTo>
                  <a:lnTo>
                    <a:pt x="59503" y="54321"/>
                  </a:lnTo>
                  <a:lnTo>
                    <a:pt x="52629" y="50781"/>
                  </a:lnTo>
                  <a:lnTo>
                    <a:pt x="36009" y="74148"/>
                  </a:lnTo>
                  <a:lnTo>
                    <a:pt x="42286" y="89820"/>
                  </a:lnTo>
                  <a:lnTo>
                    <a:pt x="27516" y="94699"/>
                  </a:lnTo>
                  <a:lnTo>
                    <a:pt x="10070" y="90473"/>
                  </a:lnTo>
                  <a:lnTo>
                    <a:pt x="700" y="72606"/>
                  </a:lnTo>
                  <a:lnTo>
                    <a:pt x="0" y="39337"/>
                  </a:lnTo>
                  <a:lnTo>
                    <a:pt x="3846" y="30471"/>
                  </a:lnTo>
                  <a:lnTo>
                    <a:pt x="10467" y="20578"/>
                  </a:lnTo>
                  <a:lnTo>
                    <a:pt x="30803" y="18527"/>
                  </a:lnTo>
                  <a:lnTo>
                    <a:pt x="38907" y="938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1" name="Freeform 32">
              <a:extLst>
                <a:ext uri="{FF2B5EF4-FFF2-40B4-BE49-F238E27FC236}">
                  <a16:creationId xmlns:a16="http://schemas.microsoft.com/office/drawing/2014/main" id="{22A27E4A-73C9-DCD7-90A1-D833BDAB7128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 bwMode="gray">
            <a:xfrm>
              <a:off x="5724709" y="2880488"/>
              <a:ext cx="247124" cy="319598"/>
            </a:xfrm>
            <a:custGeom>
              <a:avLst/>
              <a:gdLst>
                <a:gd name="connsiteX0" fmla="*/ 19350 w 213600"/>
                <a:gd name="connsiteY0" fmla="*/ 114098 h 276243"/>
                <a:gd name="connsiteX1" fmla="*/ 44092 w 213600"/>
                <a:gd name="connsiteY1" fmla="*/ 133901 h 276243"/>
                <a:gd name="connsiteX2" fmla="*/ 31722 w 213600"/>
                <a:gd name="connsiteY2" fmla="*/ 155717 h 276243"/>
                <a:gd name="connsiteX3" fmla="*/ 14275 w 213600"/>
                <a:gd name="connsiteY3" fmla="*/ 149192 h 276243"/>
                <a:gd name="connsiteX4" fmla="*/ 0 w 213600"/>
                <a:gd name="connsiteY4" fmla="*/ 149628 h 276243"/>
                <a:gd name="connsiteX5" fmla="*/ 4758 w 213600"/>
                <a:gd name="connsiteY5" fmla="*/ 132586 h 276243"/>
                <a:gd name="connsiteX6" fmla="*/ 0 w 213600"/>
                <a:gd name="connsiteY6" fmla="*/ 115424 h 276243"/>
                <a:gd name="connsiteX7" fmla="*/ 105422 w 213600"/>
                <a:gd name="connsiteY7" fmla="*/ 0 h 276243"/>
                <a:gd name="connsiteX8" fmla="*/ 80751 w 213600"/>
                <a:gd name="connsiteY8" fmla="*/ 36267 h 276243"/>
                <a:gd name="connsiteX9" fmla="*/ 104268 w 213600"/>
                <a:gd name="connsiteY9" fmla="*/ 31707 h 276243"/>
                <a:gd name="connsiteX10" fmla="*/ 129560 w 213600"/>
                <a:gd name="connsiteY10" fmla="*/ 31881 h 276243"/>
                <a:gd name="connsiteX11" fmla="*/ 123542 w 213600"/>
                <a:gd name="connsiteY11" fmla="*/ 58869 h 276243"/>
                <a:gd name="connsiteX12" fmla="*/ 102791 w 213600"/>
                <a:gd name="connsiteY12" fmla="*/ 88196 h 276243"/>
                <a:gd name="connsiteX13" fmla="*/ 126658 w 213600"/>
                <a:gd name="connsiteY13" fmla="*/ 90270 h 276243"/>
                <a:gd name="connsiteX14" fmla="*/ 128489 w 213600"/>
                <a:gd name="connsiteY14" fmla="*/ 93682 h 276243"/>
                <a:gd name="connsiteX15" fmla="*/ 149048 w 213600"/>
                <a:gd name="connsiteY15" fmla="*/ 131655 h 276243"/>
                <a:gd name="connsiteX16" fmla="*/ 164849 w 213600"/>
                <a:gd name="connsiteY16" fmla="*/ 136778 h 276243"/>
                <a:gd name="connsiteX17" fmla="*/ 179055 w 213600"/>
                <a:gd name="connsiteY17" fmla="*/ 172807 h 276243"/>
                <a:gd name="connsiteX18" fmla="*/ 185634 w 213600"/>
                <a:gd name="connsiteY18" fmla="*/ 185174 h 276243"/>
                <a:gd name="connsiteX19" fmla="*/ 213600 w 213600"/>
                <a:gd name="connsiteY19" fmla="*/ 191116 h 276243"/>
                <a:gd name="connsiteX20" fmla="*/ 210794 w 213600"/>
                <a:gd name="connsiteY20" fmla="*/ 210960 h 276243"/>
                <a:gd name="connsiteX21" fmla="*/ 199035 w 213600"/>
                <a:gd name="connsiteY21" fmla="*/ 220006 h 276243"/>
                <a:gd name="connsiteX22" fmla="*/ 208252 w 213600"/>
                <a:gd name="connsiteY22" fmla="*/ 235886 h 276243"/>
                <a:gd name="connsiteX23" fmla="*/ 187489 w 213600"/>
                <a:gd name="connsiteY23" fmla="*/ 251860 h 276243"/>
                <a:gd name="connsiteX24" fmla="*/ 156608 w 213600"/>
                <a:gd name="connsiteY24" fmla="*/ 251579 h 276243"/>
                <a:gd name="connsiteX25" fmla="*/ 117310 w 213600"/>
                <a:gd name="connsiteY25" fmla="*/ 259927 h 276243"/>
                <a:gd name="connsiteX26" fmla="*/ 106547 w 213600"/>
                <a:gd name="connsiteY26" fmla="*/ 253953 h 276243"/>
                <a:gd name="connsiteX27" fmla="*/ 91285 w 213600"/>
                <a:gd name="connsiteY27" fmla="*/ 268149 h 276243"/>
                <a:gd name="connsiteX28" fmla="*/ 69932 w 213600"/>
                <a:gd name="connsiteY28" fmla="*/ 264717 h 276243"/>
                <a:gd name="connsiteX29" fmla="*/ 53716 w 213600"/>
                <a:gd name="connsiteY29" fmla="*/ 276243 h 276243"/>
                <a:gd name="connsiteX30" fmla="*/ 41447 w 213600"/>
                <a:gd name="connsiteY30" fmla="*/ 270223 h 276243"/>
                <a:gd name="connsiteX31" fmla="*/ 75299 w 213600"/>
                <a:gd name="connsiteY31" fmla="*/ 238316 h 276243"/>
                <a:gd name="connsiteX32" fmla="*/ 95962 w 213600"/>
                <a:gd name="connsiteY32" fmla="*/ 231704 h 276243"/>
                <a:gd name="connsiteX33" fmla="*/ 95780 w 213600"/>
                <a:gd name="connsiteY33" fmla="*/ 231678 h 276243"/>
                <a:gd name="connsiteX34" fmla="*/ 59733 w 213600"/>
                <a:gd name="connsiteY34" fmla="*/ 226566 h 276243"/>
                <a:gd name="connsiteX35" fmla="*/ 53202 w 213600"/>
                <a:gd name="connsiteY35" fmla="*/ 214314 h 276243"/>
                <a:gd name="connsiteX36" fmla="*/ 77322 w 213600"/>
                <a:gd name="connsiteY36" fmla="*/ 204729 h 276243"/>
                <a:gd name="connsiteX37" fmla="*/ 64681 w 213600"/>
                <a:gd name="connsiteY37" fmla="*/ 187983 h 276243"/>
                <a:gd name="connsiteX38" fmla="*/ 69067 w 213600"/>
                <a:gd name="connsiteY38" fmla="*/ 167465 h 276243"/>
                <a:gd name="connsiteX39" fmla="*/ 103372 w 213600"/>
                <a:gd name="connsiteY39" fmla="*/ 170309 h 276243"/>
                <a:gd name="connsiteX40" fmla="*/ 103412 w 213600"/>
                <a:gd name="connsiteY40" fmla="*/ 170312 h 276243"/>
                <a:gd name="connsiteX41" fmla="*/ 106807 w 213600"/>
                <a:gd name="connsiteY41" fmla="*/ 152002 h 276243"/>
                <a:gd name="connsiteX42" fmla="*/ 91348 w 213600"/>
                <a:gd name="connsiteY42" fmla="*/ 132423 h 276243"/>
                <a:gd name="connsiteX43" fmla="*/ 90995 w 213600"/>
                <a:gd name="connsiteY43" fmla="*/ 131974 h 276243"/>
                <a:gd name="connsiteX44" fmla="*/ 62969 w 213600"/>
                <a:gd name="connsiteY44" fmla="*/ 126350 h 276243"/>
                <a:gd name="connsiteX45" fmla="*/ 57467 w 213600"/>
                <a:gd name="connsiteY45" fmla="*/ 117674 h 276243"/>
                <a:gd name="connsiteX46" fmla="*/ 65856 w 213600"/>
                <a:gd name="connsiteY46" fmla="*/ 103279 h 276243"/>
                <a:gd name="connsiteX47" fmla="*/ 58265 w 213600"/>
                <a:gd name="connsiteY47" fmla="*/ 94360 h 276243"/>
                <a:gd name="connsiteX48" fmla="*/ 45836 w 213600"/>
                <a:gd name="connsiteY48" fmla="*/ 109646 h 276243"/>
                <a:gd name="connsiteX49" fmla="*/ 44484 w 213600"/>
                <a:gd name="connsiteY49" fmla="*/ 78380 h 276243"/>
                <a:gd name="connsiteX50" fmla="*/ 32828 w 213600"/>
                <a:gd name="connsiteY50" fmla="*/ 61666 h 276243"/>
                <a:gd name="connsiteX51" fmla="*/ 41210 w 213600"/>
                <a:gd name="connsiteY51" fmla="*/ 27410 h 276243"/>
                <a:gd name="connsiteX52" fmla="*/ 59141 w 213600"/>
                <a:gd name="connsiteY52" fmla="*/ 169 h 276243"/>
                <a:gd name="connsiteX53" fmla="*/ 77573 w 213600"/>
                <a:gd name="connsiteY53" fmla="*/ 2842 h 276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13600" h="276243">
                  <a:moveTo>
                    <a:pt x="19350" y="114098"/>
                  </a:moveTo>
                  <a:lnTo>
                    <a:pt x="44092" y="133901"/>
                  </a:lnTo>
                  <a:lnTo>
                    <a:pt x="31722" y="155717"/>
                  </a:lnTo>
                  <a:lnTo>
                    <a:pt x="14275" y="149192"/>
                  </a:lnTo>
                  <a:lnTo>
                    <a:pt x="0" y="149628"/>
                  </a:lnTo>
                  <a:lnTo>
                    <a:pt x="4758" y="132586"/>
                  </a:lnTo>
                  <a:lnTo>
                    <a:pt x="0" y="115424"/>
                  </a:lnTo>
                  <a:close/>
                  <a:moveTo>
                    <a:pt x="105422" y="0"/>
                  </a:moveTo>
                  <a:lnTo>
                    <a:pt x="80751" y="36267"/>
                  </a:lnTo>
                  <a:lnTo>
                    <a:pt x="104268" y="31707"/>
                  </a:lnTo>
                  <a:lnTo>
                    <a:pt x="129560" y="31881"/>
                  </a:lnTo>
                  <a:lnTo>
                    <a:pt x="123542" y="58869"/>
                  </a:lnTo>
                  <a:lnTo>
                    <a:pt x="102791" y="88196"/>
                  </a:lnTo>
                  <a:lnTo>
                    <a:pt x="126658" y="90270"/>
                  </a:lnTo>
                  <a:lnTo>
                    <a:pt x="128489" y="93682"/>
                  </a:lnTo>
                  <a:lnTo>
                    <a:pt x="149048" y="131655"/>
                  </a:lnTo>
                  <a:lnTo>
                    <a:pt x="164849" y="136778"/>
                  </a:lnTo>
                  <a:lnTo>
                    <a:pt x="179055" y="172807"/>
                  </a:lnTo>
                  <a:lnTo>
                    <a:pt x="185634" y="185174"/>
                  </a:lnTo>
                  <a:lnTo>
                    <a:pt x="213600" y="191116"/>
                  </a:lnTo>
                  <a:lnTo>
                    <a:pt x="210794" y="210960"/>
                  </a:lnTo>
                  <a:lnTo>
                    <a:pt x="199035" y="220006"/>
                  </a:lnTo>
                  <a:lnTo>
                    <a:pt x="208252" y="235886"/>
                  </a:lnTo>
                  <a:lnTo>
                    <a:pt x="187489" y="251860"/>
                  </a:lnTo>
                  <a:lnTo>
                    <a:pt x="156608" y="251579"/>
                  </a:lnTo>
                  <a:lnTo>
                    <a:pt x="117310" y="259927"/>
                  </a:lnTo>
                  <a:lnTo>
                    <a:pt x="106547" y="253953"/>
                  </a:lnTo>
                  <a:lnTo>
                    <a:pt x="91285" y="268149"/>
                  </a:lnTo>
                  <a:lnTo>
                    <a:pt x="69932" y="264717"/>
                  </a:lnTo>
                  <a:lnTo>
                    <a:pt x="53716" y="276243"/>
                  </a:lnTo>
                  <a:lnTo>
                    <a:pt x="41447" y="270223"/>
                  </a:lnTo>
                  <a:lnTo>
                    <a:pt x="75299" y="238316"/>
                  </a:lnTo>
                  <a:lnTo>
                    <a:pt x="95962" y="231704"/>
                  </a:lnTo>
                  <a:lnTo>
                    <a:pt x="95780" y="231678"/>
                  </a:lnTo>
                  <a:lnTo>
                    <a:pt x="59733" y="226566"/>
                  </a:lnTo>
                  <a:lnTo>
                    <a:pt x="53202" y="214314"/>
                  </a:lnTo>
                  <a:lnTo>
                    <a:pt x="77322" y="204729"/>
                  </a:lnTo>
                  <a:lnTo>
                    <a:pt x="64681" y="187983"/>
                  </a:lnTo>
                  <a:lnTo>
                    <a:pt x="69067" y="167465"/>
                  </a:lnTo>
                  <a:lnTo>
                    <a:pt x="103372" y="170309"/>
                  </a:lnTo>
                  <a:lnTo>
                    <a:pt x="103412" y="170312"/>
                  </a:lnTo>
                  <a:lnTo>
                    <a:pt x="106807" y="152002"/>
                  </a:lnTo>
                  <a:lnTo>
                    <a:pt x="91348" y="132423"/>
                  </a:lnTo>
                  <a:lnTo>
                    <a:pt x="90995" y="131974"/>
                  </a:lnTo>
                  <a:lnTo>
                    <a:pt x="62969" y="126350"/>
                  </a:lnTo>
                  <a:lnTo>
                    <a:pt x="57467" y="117674"/>
                  </a:lnTo>
                  <a:lnTo>
                    <a:pt x="65856" y="103279"/>
                  </a:lnTo>
                  <a:lnTo>
                    <a:pt x="58265" y="94360"/>
                  </a:lnTo>
                  <a:lnTo>
                    <a:pt x="45836" y="109646"/>
                  </a:lnTo>
                  <a:lnTo>
                    <a:pt x="44484" y="78380"/>
                  </a:lnTo>
                  <a:lnTo>
                    <a:pt x="32828" y="61666"/>
                  </a:lnTo>
                  <a:lnTo>
                    <a:pt x="41210" y="27410"/>
                  </a:lnTo>
                  <a:lnTo>
                    <a:pt x="59141" y="169"/>
                  </a:lnTo>
                  <a:lnTo>
                    <a:pt x="77573" y="284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2" name="Freeform 33">
              <a:extLst>
                <a:ext uri="{FF2B5EF4-FFF2-40B4-BE49-F238E27FC236}">
                  <a16:creationId xmlns:a16="http://schemas.microsoft.com/office/drawing/2014/main" id="{A5E9D8BE-D4FB-AF96-9278-2CEDE64AA33D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 bwMode="gray">
            <a:xfrm>
              <a:off x="7543365" y="3576702"/>
              <a:ext cx="390691" cy="275363"/>
            </a:xfrm>
            <a:custGeom>
              <a:avLst/>
              <a:gdLst/>
              <a:ahLst/>
              <a:cxnLst/>
              <a:rect l="0" t="0" r="0" b="0"/>
              <a:pathLst>
                <a:path w="337691" h="238008">
                  <a:moveTo>
                    <a:pt x="15751" y="75342"/>
                  </a:moveTo>
                  <a:lnTo>
                    <a:pt x="39291" y="85295"/>
                  </a:lnTo>
                  <a:lnTo>
                    <a:pt x="56696" y="81800"/>
                  </a:lnTo>
                  <a:lnTo>
                    <a:pt x="61518" y="69897"/>
                  </a:lnTo>
                  <a:lnTo>
                    <a:pt x="79738" y="65927"/>
                  </a:lnTo>
                  <a:lnTo>
                    <a:pt x="92747" y="57907"/>
                  </a:lnTo>
                  <a:lnTo>
                    <a:pt x="97355" y="36724"/>
                  </a:lnTo>
                  <a:lnTo>
                    <a:pt x="116810" y="31581"/>
                  </a:lnTo>
                  <a:lnTo>
                    <a:pt x="120426" y="22095"/>
                  </a:lnTo>
                  <a:lnTo>
                    <a:pt x="131316" y="29223"/>
                  </a:lnTo>
                  <a:lnTo>
                    <a:pt x="138269" y="30049"/>
                  </a:lnTo>
                  <a:lnTo>
                    <a:pt x="151130" y="30226"/>
                  </a:lnTo>
                  <a:lnTo>
                    <a:pt x="168539" y="35842"/>
                  </a:lnTo>
                  <a:lnTo>
                    <a:pt x="175592" y="39080"/>
                  </a:lnTo>
                  <a:lnTo>
                    <a:pt x="192302" y="30540"/>
                  </a:lnTo>
                  <a:lnTo>
                    <a:pt x="200077" y="35679"/>
                  </a:lnTo>
                  <a:lnTo>
                    <a:pt x="207521" y="23487"/>
                  </a:lnTo>
                  <a:lnTo>
                    <a:pt x="221320" y="24041"/>
                  </a:lnTo>
                  <a:lnTo>
                    <a:pt x="224874" y="20120"/>
                  </a:lnTo>
                  <a:lnTo>
                    <a:pt x="227315" y="9334"/>
                  </a:lnTo>
                  <a:lnTo>
                    <a:pt x="237252" y="0"/>
                  </a:lnTo>
                  <a:lnTo>
                    <a:pt x="249747" y="6103"/>
                  </a:lnTo>
                  <a:lnTo>
                    <a:pt x="247238" y="14290"/>
                  </a:lnTo>
                  <a:lnTo>
                    <a:pt x="254220" y="15560"/>
                  </a:lnTo>
                  <a:lnTo>
                    <a:pt x="252068" y="37950"/>
                  </a:lnTo>
                  <a:lnTo>
                    <a:pt x="261208" y="46637"/>
                  </a:lnTo>
                  <a:lnTo>
                    <a:pt x="269250" y="41066"/>
                  </a:lnTo>
                  <a:lnTo>
                    <a:pt x="279495" y="38431"/>
                  </a:lnTo>
                  <a:lnTo>
                    <a:pt x="293879" y="26520"/>
                  </a:lnTo>
                  <a:lnTo>
                    <a:pt x="309775" y="28483"/>
                  </a:lnTo>
                  <a:lnTo>
                    <a:pt x="333580" y="28525"/>
                  </a:lnTo>
                  <a:lnTo>
                    <a:pt x="337690" y="36160"/>
                  </a:lnTo>
                  <a:lnTo>
                    <a:pt x="324253" y="39140"/>
                  </a:lnTo>
                  <a:lnTo>
                    <a:pt x="312519" y="44040"/>
                  </a:lnTo>
                  <a:lnTo>
                    <a:pt x="286031" y="47118"/>
                  </a:lnTo>
                  <a:lnTo>
                    <a:pt x="261246" y="52678"/>
                  </a:lnTo>
                  <a:lnTo>
                    <a:pt x="247767" y="64177"/>
                  </a:lnTo>
                  <a:lnTo>
                    <a:pt x="253225" y="75329"/>
                  </a:lnTo>
                  <a:lnTo>
                    <a:pt x="255863" y="88371"/>
                  </a:lnTo>
                  <a:lnTo>
                    <a:pt x="244367" y="99348"/>
                  </a:lnTo>
                  <a:lnTo>
                    <a:pt x="245330" y="109358"/>
                  </a:lnTo>
                  <a:lnTo>
                    <a:pt x="238983" y="118714"/>
                  </a:lnTo>
                  <a:lnTo>
                    <a:pt x="217026" y="117903"/>
                  </a:lnTo>
                  <a:lnTo>
                    <a:pt x="226098" y="135035"/>
                  </a:lnTo>
                  <a:lnTo>
                    <a:pt x="211407" y="141566"/>
                  </a:lnTo>
                  <a:lnTo>
                    <a:pt x="201606" y="157099"/>
                  </a:lnTo>
                  <a:lnTo>
                    <a:pt x="202881" y="172491"/>
                  </a:lnTo>
                  <a:lnTo>
                    <a:pt x="193854" y="179677"/>
                  </a:lnTo>
                  <a:lnTo>
                    <a:pt x="185319" y="177299"/>
                  </a:lnTo>
                  <a:lnTo>
                    <a:pt x="167678" y="180628"/>
                  </a:lnTo>
                  <a:lnTo>
                    <a:pt x="165155" y="187763"/>
                  </a:lnTo>
                  <a:lnTo>
                    <a:pt x="147970" y="187718"/>
                  </a:lnTo>
                  <a:lnTo>
                    <a:pt x="135103" y="202112"/>
                  </a:lnTo>
                  <a:lnTo>
                    <a:pt x="134296" y="223656"/>
                  </a:lnTo>
                  <a:lnTo>
                    <a:pt x="104297" y="234140"/>
                  </a:lnTo>
                  <a:lnTo>
                    <a:pt x="88221" y="231927"/>
                  </a:lnTo>
                  <a:lnTo>
                    <a:pt x="83549" y="237447"/>
                  </a:lnTo>
                  <a:lnTo>
                    <a:pt x="69752" y="234238"/>
                  </a:lnTo>
                  <a:lnTo>
                    <a:pt x="46660" y="238007"/>
                  </a:lnTo>
                  <a:lnTo>
                    <a:pt x="7982" y="225138"/>
                  </a:lnTo>
                  <a:lnTo>
                    <a:pt x="28918" y="202190"/>
                  </a:lnTo>
                  <a:lnTo>
                    <a:pt x="27027" y="185817"/>
                  </a:lnTo>
                  <a:lnTo>
                    <a:pt x="9545" y="181518"/>
                  </a:lnTo>
                  <a:lnTo>
                    <a:pt x="7738" y="165283"/>
                  </a:lnTo>
                  <a:lnTo>
                    <a:pt x="176" y="144769"/>
                  </a:lnTo>
                  <a:lnTo>
                    <a:pt x="10047" y="130633"/>
                  </a:lnTo>
                  <a:lnTo>
                    <a:pt x="0" y="126812"/>
                  </a:lnTo>
                  <a:lnTo>
                    <a:pt x="6342" y="10792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3" name="Freeform 34">
              <a:extLst>
                <a:ext uri="{FF2B5EF4-FFF2-40B4-BE49-F238E27FC236}">
                  <a16:creationId xmlns:a16="http://schemas.microsoft.com/office/drawing/2014/main" id="{6AAD4FAE-8B2F-591B-CB66-32AE484E7FAE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 bwMode="gray">
            <a:xfrm>
              <a:off x="6237780" y="4776455"/>
              <a:ext cx="332210" cy="365331"/>
            </a:xfrm>
            <a:custGeom>
              <a:avLst/>
              <a:gdLst/>
              <a:ahLst/>
              <a:cxnLst/>
              <a:rect l="l" t="t" r="r" b="b"/>
              <a:pathLst>
                <a:path w="287144" h="315772">
                  <a:moveTo>
                    <a:pt x="40060" y="33006"/>
                  </a:moveTo>
                  <a:lnTo>
                    <a:pt x="108175" y="33313"/>
                  </a:lnTo>
                  <a:lnTo>
                    <a:pt x="113869" y="50579"/>
                  </a:lnTo>
                  <a:lnTo>
                    <a:pt x="120494" y="64486"/>
                  </a:lnTo>
                  <a:lnTo>
                    <a:pt x="125798" y="71990"/>
                  </a:lnTo>
                  <a:lnTo>
                    <a:pt x="134638" y="84132"/>
                  </a:lnTo>
                  <a:lnTo>
                    <a:pt x="149902" y="82253"/>
                  </a:lnTo>
                  <a:lnTo>
                    <a:pt x="157518" y="78986"/>
                  </a:lnTo>
                  <a:lnTo>
                    <a:pt x="170273" y="82266"/>
                  </a:lnTo>
                  <a:lnTo>
                    <a:pt x="173732" y="76459"/>
                  </a:lnTo>
                  <a:lnTo>
                    <a:pt x="179523" y="62934"/>
                  </a:lnTo>
                  <a:lnTo>
                    <a:pt x="193840" y="62028"/>
                  </a:lnTo>
                  <a:lnTo>
                    <a:pt x="195084" y="58009"/>
                  </a:lnTo>
                  <a:lnTo>
                    <a:pt x="206861" y="57922"/>
                  </a:lnTo>
                  <a:lnTo>
                    <a:pt x="204851" y="66280"/>
                  </a:lnTo>
                  <a:lnTo>
                    <a:pt x="232859" y="66077"/>
                  </a:lnTo>
                  <a:lnTo>
                    <a:pt x="233282" y="80683"/>
                  </a:lnTo>
                  <a:lnTo>
                    <a:pt x="237960" y="89646"/>
                  </a:lnTo>
                  <a:lnTo>
                    <a:pt x="234559" y="103662"/>
                  </a:lnTo>
                  <a:lnTo>
                    <a:pt x="236253" y="117976"/>
                  </a:lnTo>
                  <a:lnTo>
                    <a:pt x="243953" y="126621"/>
                  </a:lnTo>
                  <a:lnTo>
                    <a:pt x="242718" y="154387"/>
                  </a:lnTo>
                  <a:lnTo>
                    <a:pt x="248432" y="152244"/>
                  </a:lnTo>
                  <a:lnTo>
                    <a:pt x="258462" y="152818"/>
                  </a:lnTo>
                  <a:lnTo>
                    <a:pt x="272761" y="149320"/>
                  </a:lnTo>
                  <a:lnTo>
                    <a:pt x="283273" y="150697"/>
                  </a:lnTo>
                  <a:lnTo>
                    <a:pt x="285713" y="157950"/>
                  </a:lnTo>
                  <a:lnTo>
                    <a:pt x="283087" y="169291"/>
                  </a:lnTo>
                  <a:lnTo>
                    <a:pt x="287144" y="180269"/>
                  </a:lnTo>
                  <a:lnTo>
                    <a:pt x="283705" y="189046"/>
                  </a:lnTo>
                  <a:lnTo>
                    <a:pt x="285672" y="197142"/>
                  </a:lnTo>
                  <a:lnTo>
                    <a:pt x="237608" y="196846"/>
                  </a:lnTo>
                  <a:lnTo>
                    <a:pt x="236546" y="271828"/>
                  </a:lnTo>
                  <a:lnTo>
                    <a:pt x="252118" y="291224"/>
                  </a:lnTo>
                  <a:lnTo>
                    <a:pt x="267181" y="306070"/>
                  </a:lnTo>
                  <a:lnTo>
                    <a:pt x="224758" y="315772"/>
                  </a:lnTo>
                  <a:lnTo>
                    <a:pt x="168875" y="312401"/>
                  </a:lnTo>
                  <a:lnTo>
                    <a:pt x="152882" y="301000"/>
                  </a:lnTo>
                  <a:lnTo>
                    <a:pt x="59313" y="302026"/>
                  </a:lnTo>
                  <a:lnTo>
                    <a:pt x="55823" y="303698"/>
                  </a:lnTo>
                  <a:lnTo>
                    <a:pt x="42063" y="292952"/>
                  </a:lnTo>
                  <a:lnTo>
                    <a:pt x="27099" y="292243"/>
                  </a:lnTo>
                  <a:lnTo>
                    <a:pt x="13281" y="296288"/>
                  </a:lnTo>
                  <a:lnTo>
                    <a:pt x="2172" y="300809"/>
                  </a:lnTo>
                  <a:lnTo>
                    <a:pt x="0" y="285877"/>
                  </a:lnTo>
                  <a:lnTo>
                    <a:pt x="3195" y="265047"/>
                  </a:lnTo>
                  <a:lnTo>
                    <a:pt x="11160" y="243421"/>
                  </a:lnTo>
                  <a:lnTo>
                    <a:pt x="12361" y="233303"/>
                  </a:lnTo>
                  <a:lnTo>
                    <a:pt x="19851" y="212092"/>
                  </a:lnTo>
                  <a:lnTo>
                    <a:pt x="25354" y="202466"/>
                  </a:lnTo>
                  <a:lnTo>
                    <a:pt x="38613" y="187119"/>
                  </a:lnTo>
                  <a:lnTo>
                    <a:pt x="46018" y="176694"/>
                  </a:lnTo>
                  <a:lnTo>
                    <a:pt x="48442" y="159366"/>
                  </a:lnTo>
                  <a:lnTo>
                    <a:pt x="47234" y="146127"/>
                  </a:lnTo>
                  <a:lnTo>
                    <a:pt x="40331" y="137784"/>
                  </a:lnTo>
                  <a:lnTo>
                    <a:pt x="34183" y="123641"/>
                  </a:lnTo>
                  <a:lnTo>
                    <a:pt x="28513" y="109670"/>
                  </a:lnTo>
                  <a:lnTo>
                    <a:pt x="29753" y="104834"/>
                  </a:lnTo>
                  <a:lnTo>
                    <a:pt x="36848" y="95613"/>
                  </a:lnTo>
                  <a:lnTo>
                    <a:pt x="29845" y="73171"/>
                  </a:lnTo>
                  <a:lnTo>
                    <a:pt x="25119" y="57639"/>
                  </a:lnTo>
                  <a:lnTo>
                    <a:pt x="13555" y="42973"/>
                  </a:lnTo>
                  <a:lnTo>
                    <a:pt x="15750" y="38470"/>
                  </a:lnTo>
                  <a:lnTo>
                    <a:pt x="25277" y="35356"/>
                  </a:lnTo>
                  <a:lnTo>
                    <a:pt x="31964" y="35790"/>
                  </a:lnTo>
                  <a:close/>
                  <a:moveTo>
                    <a:pt x="22637" y="0"/>
                  </a:moveTo>
                  <a:lnTo>
                    <a:pt x="31287" y="7935"/>
                  </a:lnTo>
                  <a:lnTo>
                    <a:pt x="22887" y="12798"/>
                  </a:lnTo>
                  <a:lnTo>
                    <a:pt x="19110" y="18748"/>
                  </a:lnTo>
                  <a:lnTo>
                    <a:pt x="18388" y="28840"/>
                  </a:lnTo>
                  <a:lnTo>
                    <a:pt x="12516" y="31286"/>
                  </a:lnTo>
                  <a:lnTo>
                    <a:pt x="6345" y="13879"/>
                  </a:lnTo>
                  <a:lnTo>
                    <a:pt x="15662" y="389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4" name="Freeform 35">
              <a:extLst>
                <a:ext uri="{FF2B5EF4-FFF2-40B4-BE49-F238E27FC236}">
                  <a16:creationId xmlns:a16="http://schemas.microsoft.com/office/drawing/2014/main" id="{00FD7571-60A2-87A1-DA94-BB4B23005819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 bwMode="gray">
            <a:xfrm>
              <a:off x="6442461" y="3443659"/>
              <a:ext cx="45815" cy="97475"/>
            </a:xfrm>
            <a:custGeom>
              <a:avLst/>
              <a:gdLst/>
              <a:ahLst/>
              <a:cxnLst/>
              <a:rect l="0" t="0" r="0" b="0"/>
              <a:pathLst>
                <a:path w="39600" h="84252">
                  <a:moveTo>
                    <a:pt x="29679" y="23140"/>
                  </a:moveTo>
                  <a:lnTo>
                    <a:pt x="26745" y="32543"/>
                  </a:lnTo>
                  <a:lnTo>
                    <a:pt x="30023" y="44352"/>
                  </a:lnTo>
                  <a:lnTo>
                    <a:pt x="39599" y="51037"/>
                  </a:lnTo>
                  <a:lnTo>
                    <a:pt x="39136" y="58233"/>
                  </a:lnTo>
                  <a:lnTo>
                    <a:pt x="31635" y="62197"/>
                  </a:lnTo>
                  <a:lnTo>
                    <a:pt x="30250" y="71064"/>
                  </a:lnTo>
                  <a:lnTo>
                    <a:pt x="19517" y="84251"/>
                  </a:lnTo>
                  <a:lnTo>
                    <a:pt x="15592" y="82351"/>
                  </a:lnTo>
                  <a:lnTo>
                    <a:pt x="15131" y="76372"/>
                  </a:lnTo>
                  <a:lnTo>
                    <a:pt x="2345" y="67227"/>
                  </a:lnTo>
                  <a:lnTo>
                    <a:pt x="336" y="54203"/>
                  </a:lnTo>
                  <a:lnTo>
                    <a:pt x="2286" y="35453"/>
                  </a:lnTo>
                  <a:lnTo>
                    <a:pt x="5437" y="26885"/>
                  </a:lnTo>
                  <a:lnTo>
                    <a:pt x="1553" y="22527"/>
                  </a:lnTo>
                  <a:lnTo>
                    <a:pt x="0" y="13705"/>
                  </a:lnTo>
                  <a:lnTo>
                    <a:pt x="10008" y="0"/>
                  </a:lnTo>
                  <a:lnTo>
                    <a:pt x="11475" y="5244"/>
                  </a:lnTo>
                  <a:lnTo>
                    <a:pt x="17686" y="2777"/>
                  </a:lnTo>
                  <a:lnTo>
                    <a:pt x="22604" y="10246"/>
                  </a:lnTo>
                  <a:lnTo>
                    <a:pt x="28125" y="1309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5" name="Freeform 36">
              <a:extLst>
                <a:ext uri="{FF2B5EF4-FFF2-40B4-BE49-F238E27FC236}">
                  <a16:creationId xmlns:a16="http://schemas.microsoft.com/office/drawing/2014/main" id="{AD66B33F-6676-EB70-B048-9E63873E5A39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 bwMode="gray">
            <a:xfrm>
              <a:off x="7304380" y="3946160"/>
              <a:ext cx="128649" cy="100779"/>
            </a:xfrm>
            <a:custGeom>
              <a:avLst/>
              <a:gdLst/>
              <a:ahLst/>
              <a:cxnLst/>
              <a:rect l="0" t="0" r="0" b="0"/>
              <a:pathLst>
                <a:path w="111197" h="87108">
                  <a:moveTo>
                    <a:pt x="0" y="44496"/>
                  </a:moveTo>
                  <a:lnTo>
                    <a:pt x="4107" y="43307"/>
                  </a:lnTo>
                  <a:lnTo>
                    <a:pt x="4960" y="50016"/>
                  </a:lnTo>
                  <a:lnTo>
                    <a:pt x="23026" y="46162"/>
                  </a:lnTo>
                  <a:lnTo>
                    <a:pt x="42114" y="46800"/>
                  </a:lnTo>
                  <a:lnTo>
                    <a:pt x="56056" y="47523"/>
                  </a:lnTo>
                  <a:lnTo>
                    <a:pt x="71868" y="30960"/>
                  </a:lnTo>
                  <a:lnTo>
                    <a:pt x="89088" y="15198"/>
                  </a:lnTo>
                  <a:lnTo>
                    <a:pt x="103671" y="0"/>
                  </a:lnTo>
                  <a:lnTo>
                    <a:pt x="108062" y="8411"/>
                  </a:lnTo>
                  <a:lnTo>
                    <a:pt x="111196" y="27846"/>
                  </a:lnTo>
                  <a:lnTo>
                    <a:pt x="99410" y="27942"/>
                  </a:lnTo>
                  <a:lnTo>
                    <a:pt x="97515" y="43906"/>
                  </a:lnTo>
                  <a:lnTo>
                    <a:pt x="101603" y="47308"/>
                  </a:lnTo>
                  <a:lnTo>
                    <a:pt x="91156" y="52123"/>
                  </a:lnTo>
                  <a:lnTo>
                    <a:pt x="91091" y="62100"/>
                  </a:lnTo>
                  <a:lnTo>
                    <a:pt x="84366" y="72183"/>
                  </a:lnTo>
                  <a:lnTo>
                    <a:pt x="83763" y="81974"/>
                  </a:lnTo>
                  <a:lnTo>
                    <a:pt x="79111" y="87107"/>
                  </a:lnTo>
                  <a:lnTo>
                    <a:pt x="9722" y="74856"/>
                  </a:lnTo>
                  <a:lnTo>
                    <a:pt x="881" y="5015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6" name="Freeform 37">
              <a:extLst>
                <a:ext uri="{FF2B5EF4-FFF2-40B4-BE49-F238E27FC236}">
                  <a16:creationId xmlns:a16="http://schemas.microsoft.com/office/drawing/2014/main" id="{89D671C4-A3CC-C20E-A1A8-E183214FAFF6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 bwMode="gray">
            <a:xfrm>
              <a:off x="7090823" y="3489821"/>
              <a:ext cx="78060" cy="78949"/>
            </a:xfrm>
            <a:custGeom>
              <a:avLst/>
              <a:gdLst/>
              <a:ahLst/>
              <a:cxnLst/>
              <a:rect l="0" t="0" r="0" b="0"/>
              <a:pathLst>
                <a:path w="67471" h="68239">
                  <a:moveTo>
                    <a:pt x="0" y="4290"/>
                  </a:moveTo>
                  <a:lnTo>
                    <a:pt x="32079" y="0"/>
                  </a:lnTo>
                  <a:lnTo>
                    <a:pt x="36857" y="7223"/>
                  </a:lnTo>
                  <a:lnTo>
                    <a:pt x="45648" y="11971"/>
                  </a:lnTo>
                  <a:lnTo>
                    <a:pt x="41005" y="18839"/>
                  </a:lnTo>
                  <a:lnTo>
                    <a:pt x="53301" y="28208"/>
                  </a:lnTo>
                  <a:lnTo>
                    <a:pt x="46795" y="36881"/>
                  </a:lnTo>
                  <a:lnTo>
                    <a:pt x="56594" y="44269"/>
                  </a:lnTo>
                  <a:lnTo>
                    <a:pt x="66957" y="48711"/>
                  </a:lnTo>
                  <a:lnTo>
                    <a:pt x="67470" y="67446"/>
                  </a:lnTo>
                  <a:lnTo>
                    <a:pt x="59112" y="68238"/>
                  </a:lnTo>
                  <a:lnTo>
                    <a:pt x="49688" y="52622"/>
                  </a:lnTo>
                  <a:lnTo>
                    <a:pt x="49795" y="48444"/>
                  </a:lnTo>
                  <a:lnTo>
                    <a:pt x="39596" y="48505"/>
                  </a:lnTo>
                  <a:lnTo>
                    <a:pt x="32760" y="41229"/>
                  </a:lnTo>
                  <a:lnTo>
                    <a:pt x="27959" y="41962"/>
                  </a:lnTo>
                  <a:lnTo>
                    <a:pt x="18865" y="34024"/>
                  </a:lnTo>
                  <a:lnTo>
                    <a:pt x="1701" y="27251"/>
                  </a:lnTo>
                  <a:lnTo>
                    <a:pt x="3922" y="1394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7" name="Freeform 38">
              <a:extLst>
                <a:ext uri="{FF2B5EF4-FFF2-40B4-BE49-F238E27FC236}">
                  <a16:creationId xmlns:a16="http://schemas.microsoft.com/office/drawing/2014/main" id="{EF26FB6C-F6F9-A82B-66FB-B97193E235A2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 bwMode="gray">
            <a:xfrm>
              <a:off x="8953691" y="4943817"/>
              <a:ext cx="1074374" cy="958920"/>
            </a:xfrm>
            <a:custGeom>
              <a:avLst/>
              <a:gdLst/>
              <a:ahLst/>
              <a:cxnLst/>
              <a:rect l="l" t="t" r="r" b="b"/>
              <a:pathLst>
                <a:path w="928629" h="828837">
                  <a:moveTo>
                    <a:pt x="724907" y="747483"/>
                  </a:moveTo>
                  <a:lnTo>
                    <a:pt x="740009" y="749910"/>
                  </a:lnTo>
                  <a:lnTo>
                    <a:pt x="762310" y="759385"/>
                  </a:lnTo>
                  <a:lnTo>
                    <a:pt x="774878" y="755616"/>
                  </a:lnTo>
                  <a:lnTo>
                    <a:pt x="792898" y="750340"/>
                  </a:lnTo>
                  <a:lnTo>
                    <a:pt x="806743" y="752182"/>
                  </a:lnTo>
                  <a:lnTo>
                    <a:pt x="808377" y="784918"/>
                  </a:lnTo>
                  <a:lnTo>
                    <a:pt x="800470" y="794488"/>
                  </a:lnTo>
                  <a:lnTo>
                    <a:pt x="798087" y="816954"/>
                  </a:lnTo>
                  <a:lnTo>
                    <a:pt x="790020" y="809288"/>
                  </a:lnTo>
                  <a:lnTo>
                    <a:pt x="773995" y="828837"/>
                  </a:lnTo>
                  <a:lnTo>
                    <a:pt x="769216" y="827325"/>
                  </a:lnTo>
                  <a:lnTo>
                    <a:pt x="755022" y="826450"/>
                  </a:lnTo>
                  <a:lnTo>
                    <a:pt x="740792" y="802476"/>
                  </a:lnTo>
                  <a:lnTo>
                    <a:pt x="737634" y="784119"/>
                  </a:lnTo>
                  <a:lnTo>
                    <a:pt x="724315" y="760068"/>
                  </a:lnTo>
                  <a:close/>
                  <a:moveTo>
                    <a:pt x="673468" y="0"/>
                  </a:moveTo>
                  <a:lnTo>
                    <a:pt x="679978" y="11424"/>
                  </a:lnTo>
                  <a:lnTo>
                    <a:pt x="681582" y="26093"/>
                  </a:lnTo>
                  <a:lnTo>
                    <a:pt x="687334" y="28923"/>
                  </a:lnTo>
                  <a:lnTo>
                    <a:pt x="688319" y="38759"/>
                  </a:lnTo>
                  <a:lnTo>
                    <a:pt x="696709" y="50685"/>
                  </a:lnTo>
                  <a:lnTo>
                    <a:pt x="698442" y="63973"/>
                  </a:lnTo>
                  <a:lnTo>
                    <a:pt x="697625" y="72510"/>
                  </a:lnTo>
                  <a:lnTo>
                    <a:pt x="705942" y="90982"/>
                  </a:lnTo>
                  <a:lnTo>
                    <a:pt x="720752" y="82099"/>
                  </a:lnTo>
                  <a:lnTo>
                    <a:pt x="728397" y="92070"/>
                  </a:lnTo>
                  <a:lnTo>
                    <a:pt x="739472" y="101280"/>
                  </a:lnTo>
                  <a:lnTo>
                    <a:pt x="737100" y="111746"/>
                  </a:lnTo>
                  <a:lnTo>
                    <a:pt x="742023" y="132033"/>
                  </a:lnTo>
                  <a:lnTo>
                    <a:pt x="745527" y="143872"/>
                  </a:lnTo>
                  <a:lnTo>
                    <a:pt x="751341" y="146768"/>
                  </a:lnTo>
                  <a:lnTo>
                    <a:pt x="757605" y="167089"/>
                  </a:lnTo>
                  <a:lnTo>
                    <a:pt x="755375" y="179445"/>
                  </a:lnTo>
                  <a:lnTo>
                    <a:pt x="762849" y="195644"/>
                  </a:lnTo>
                  <a:lnTo>
                    <a:pt x="787862" y="208151"/>
                  </a:lnTo>
                  <a:lnTo>
                    <a:pt x="804170" y="219550"/>
                  </a:lnTo>
                  <a:lnTo>
                    <a:pt x="819654" y="230009"/>
                  </a:lnTo>
                  <a:lnTo>
                    <a:pt x="816631" y="235839"/>
                  </a:lnTo>
                  <a:lnTo>
                    <a:pt x="829834" y="250954"/>
                  </a:lnTo>
                  <a:lnTo>
                    <a:pt x="838810" y="277134"/>
                  </a:lnTo>
                  <a:lnTo>
                    <a:pt x="848022" y="271807"/>
                  </a:lnTo>
                  <a:lnTo>
                    <a:pt x="857384" y="282318"/>
                  </a:lnTo>
                  <a:lnTo>
                    <a:pt x="863023" y="278587"/>
                  </a:lnTo>
                  <a:lnTo>
                    <a:pt x="866999" y="304361"/>
                  </a:lnTo>
                  <a:lnTo>
                    <a:pt x="883380" y="319352"/>
                  </a:lnTo>
                  <a:lnTo>
                    <a:pt x="894099" y="328692"/>
                  </a:lnTo>
                  <a:lnTo>
                    <a:pt x="912142" y="348566"/>
                  </a:lnTo>
                  <a:lnTo>
                    <a:pt x="918627" y="368376"/>
                  </a:lnTo>
                  <a:lnTo>
                    <a:pt x="919222" y="382481"/>
                  </a:lnTo>
                  <a:lnTo>
                    <a:pt x="917629" y="397844"/>
                  </a:lnTo>
                  <a:lnTo>
                    <a:pt x="928629" y="419021"/>
                  </a:lnTo>
                  <a:lnTo>
                    <a:pt x="927305" y="441188"/>
                  </a:lnTo>
                  <a:lnTo>
                    <a:pt x="923312" y="452835"/>
                  </a:lnTo>
                  <a:lnTo>
                    <a:pt x="917082" y="475361"/>
                  </a:lnTo>
                  <a:lnTo>
                    <a:pt x="917552" y="489907"/>
                  </a:lnTo>
                  <a:lnTo>
                    <a:pt x="912981" y="508167"/>
                  </a:lnTo>
                  <a:lnTo>
                    <a:pt x="902789" y="531463"/>
                  </a:lnTo>
                  <a:lnTo>
                    <a:pt x="885687" y="544107"/>
                  </a:lnTo>
                  <a:lnTo>
                    <a:pt x="877259" y="564131"/>
                  </a:lnTo>
                  <a:lnTo>
                    <a:pt x="869562" y="576966"/>
                  </a:lnTo>
                  <a:lnTo>
                    <a:pt x="862721" y="599487"/>
                  </a:lnTo>
                  <a:lnTo>
                    <a:pt x="853812" y="612558"/>
                  </a:lnTo>
                  <a:lnTo>
                    <a:pt x="847972" y="632277"/>
                  </a:lnTo>
                  <a:lnTo>
                    <a:pt x="844992" y="650530"/>
                  </a:lnTo>
                  <a:lnTo>
                    <a:pt x="846173" y="658942"/>
                  </a:lnTo>
                  <a:lnTo>
                    <a:pt x="832937" y="668210"/>
                  </a:lnTo>
                  <a:lnTo>
                    <a:pt x="807102" y="669182"/>
                  </a:lnTo>
                  <a:lnTo>
                    <a:pt x="785799" y="680159"/>
                  </a:lnTo>
                  <a:lnTo>
                    <a:pt x="775190" y="690560"/>
                  </a:lnTo>
                  <a:lnTo>
                    <a:pt x="761243" y="702126"/>
                  </a:lnTo>
                  <a:lnTo>
                    <a:pt x="742125" y="690217"/>
                  </a:lnTo>
                  <a:lnTo>
                    <a:pt x="727983" y="685478"/>
                  </a:lnTo>
                  <a:lnTo>
                    <a:pt x="731566" y="671511"/>
                  </a:lnTo>
                  <a:lnTo>
                    <a:pt x="718950" y="676572"/>
                  </a:lnTo>
                  <a:lnTo>
                    <a:pt x="698737" y="696023"/>
                  </a:lnTo>
                  <a:lnTo>
                    <a:pt x="678781" y="688725"/>
                  </a:lnTo>
                  <a:lnTo>
                    <a:pt x="665691" y="684474"/>
                  </a:lnTo>
                  <a:lnTo>
                    <a:pt x="652493" y="682555"/>
                  </a:lnTo>
                  <a:lnTo>
                    <a:pt x="630150" y="674805"/>
                  </a:lnTo>
                  <a:lnTo>
                    <a:pt x="615228" y="658347"/>
                  </a:lnTo>
                  <a:lnTo>
                    <a:pt x="610945" y="638186"/>
                  </a:lnTo>
                  <a:lnTo>
                    <a:pt x="605579" y="624837"/>
                  </a:lnTo>
                  <a:lnTo>
                    <a:pt x="594238" y="614158"/>
                  </a:lnTo>
                  <a:lnTo>
                    <a:pt x="572031" y="610993"/>
                  </a:lnTo>
                  <a:lnTo>
                    <a:pt x="579619" y="598277"/>
                  </a:lnTo>
                  <a:lnTo>
                    <a:pt x="574035" y="578901"/>
                  </a:lnTo>
                  <a:lnTo>
                    <a:pt x="562761" y="596958"/>
                  </a:lnTo>
                  <a:lnTo>
                    <a:pt x="542223" y="601767"/>
                  </a:lnTo>
                  <a:lnTo>
                    <a:pt x="554295" y="587306"/>
                  </a:lnTo>
                  <a:lnTo>
                    <a:pt x="557792" y="572284"/>
                  </a:lnTo>
                  <a:lnTo>
                    <a:pt x="566708" y="559584"/>
                  </a:lnTo>
                  <a:lnTo>
                    <a:pt x="564866" y="540466"/>
                  </a:lnTo>
                  <a:lnTo>
                    <a:pt x="546088" y="562492"/>
                  </a:lnTo>
                  <a:lnTo>
                    <a:pt x="531667" y="571362"/>
                  </a:lnTo>
                  <a:lnTo>
                    <a:pt x="522825" y="592077"/>
                  </a:lnTo>
                  <a:lnTo>
                    <a:pt x="504802" y="581346"/>
                  </a:lnTo>
                  <a:lnTo>
                    <a:pt x="505518" y="567551"/>
                  </a:lnTo>
                  <a:lnTo>
                    <a:pt x="491073" y="548787"/>
                  </a:lnTo>
                  <a:lnTo>
                    <a:pt x="478896" y="539128"/>
                  </a:lnTo>
                  <a:lnTo>
                    <a:pt x="483235" y="533190"/>
                  </a:lnTo>
                  <a:lnTo>
                    <a:pt x="453618" y="517646"/>
                  </a:lnTo>
                  <a:lnTo>
                    <a:pt x="437398" y="516915"/>
                  </a:lnTo>
                  <a:lnTo>
                    <a:pt x="415198" y="504476"/>
                  </a:lnTo>
                  <a:lnTo>
                    <a:pt x="373868" y="506890"/>
                  </a:lnTo>
                  <a:lnTo>
                    <a:pt x="343979" y="516041"/>
                  </a:lnTo>
                  <a:lnTo>
                    <a:pt x="317709" y="524591"/>
                  </a:lnTo>
                  <a:lnTo>
                    <a:pt x="295685" y="522891"/>
                  </a:lnTo>
                  <a:lnTo>
                    <a:pt x="271214" y="536058"/>
                  </a:lnTo>
                  <a:lnTo>
                    <a:pt x="251202" y="541998"/>
                  </a:lnTo>
                  <a:lnTo>
                    <a:pt x="246754" y="555531"/>
                  </a:lnTo>
                  <a:lnTo>
                    <a:pt x="238231" y="566053"/>
                  </a:lnTo>
                  <a:lnTo>
                    <a:pt x="218642" y="566683"/>
                  </a:lnTo>
                  <a:lnTo>
                    <a:pt x="204147" y="568991"/>
                  </a:lnTo>
                  <a:lnTo>
                    <a:pt x="183744" y="564261"/>
                  </a:lnTo>
                  <a:lnTo>
                    <a:pt x="167150" y="567090"/>
                  </a:lnTo>
                  <a:lnTo>
                    <a:pt x="151302" y="568281"/>
                  </a:lnTo>
                  <a:lnTo>
                    <a:pt x="137573" y="582146"/>
                  </a:lnTo>
                  <a:lnTo>
                    <a:pt x="130842" y="580968"/>
                  </a:lnTo>
                  <a:lnTo>
                    <a:pt x="119264" y="588337"/>
                  </a:lnTo>
                  <a:lnTo>
                    <a:pt x="108167" y="596642"/>
                  </a:lnTo>
                  <a:lnTo>
                    <a:pt x="91329" y="595615"/>
                  </a:lnTo>
                  <a:lnTo>
                    <a:pt x="75854" y="595605"/>
                  </a:lnTo>
                  <a:lnTo>
                    <a:pt x="51369" y="578945"/>
                  </a:lnTo>
                  <a:lnTo>
                    <a:pt x="38961" y="574006"/>
                  </a:lnTo>
                  <a:lnTo>
                    <a:pt x="39464" y="559142"/>
                  </a:lnTo>
                  <a:lnTo>
                    <a:pt x="50925" y="555620"/>
                  </a:lnTo>
                  <a:lnTo>
                    <a:pt x="54839" y="549737"/>
                  </a:lnTo>
                  <a:lnTo>
                    <a:pt x="54024" y="540475"/>
                  </a:lnTo>
                  <a:lnTo>
                    <a:pt x="56847" y="522612"/>
                  </a:lnTo>
                  <a:lnTo>
                    <a:pt x="54260" y="507452"/>
                  </a:lnTo>
                  <a:lnTo>
                    <a:pt x="42057" y="481731"/>
                  </a:lnTo>
                  <a:lnTo>
                    <a:pt x="38274" y="467278"/>
                  </a:lnTo>
                  <a:lnTo>
                    <a:pt x="39266" y="452908"/>
                  </a:lnTo>
                  <a:lnTo>
                    <a:pt x="30078" y="436549"/>
                  </a:lnTo>
                  <a:lnTo>
                    <a:pt x="29490" y="429184"/>
                  </a:lnTo>
                  <a:lnTo>
                    <a:pt x="19266" y="419221"/>
                  </a:lnTo>
                  <a:lnTo>
                    <a:pt x="16388" y="399695"/>
                  </a:lnTo>
                  <a:lnTo>
                    <a:pt x="3199" y="380049"/>
                  </a:lnTo>
                  <a:lnTo>
                    <a:pt x="0" y="369497"/>
                  </a:lnTo>
                  <a:lnTo>
                    <a:pt x="10143" y="380195"/>
                  </a:lnTo>
                  <a:lnTo>
                    <a:pt x="2355" y="357276"/>
                  </a:lnTo>
                  <a:lnTo>
                    <a:pt x="13803" y="364427"/>
                  </a:lnTo>
                  <a:lnTo>
                    <a:pt x="20634" y="373993"/>
                  </a:lnTo>
                  <a:lnTo>
                    <a:pt x="20249" y="361344"/>
                  </a:lnTo>
                  <a:lnTo>
                    <a:pt x="8825" y="341964"/>
                  </a:lnTo>
                  <a:lnTo>
                    <a:pt x="6612" y="334234"/>
                  </a:lnTo>
                  <a:lnTo>
                    <a:pt x="1260" y="326901"/>
                  </a:lnTo>
                  <a:lnTo>
                    <a:pt x="3765" y="312757"/>
                  </a:lnTo>
                  <a:lnTo>
                    <a:pt x="8496" y="306750"/>
                  </a:lnTo>
                  <a:lnTo>
                    <a:pt x="11645" y="294563"/>
                  </a:lnTo>
                  <a:lnTo>
                    <a:pt x="9178" y="280360"/>
                  </a:lnTo>
                  <a:lnTo>
                    <a:pt x="18716" y="262925"/>
                  </a:lnTo>
                  <a:lnTo>
                    <a:pt x="20460" y="281379"/>
                  </a:lnTo>
                  <a:lnTo>
                    <a:pt x="30212" y="264706"/>
                  </a:lnTo>
                  <a:lnTo>
                    <a:pt x="48964" y="256622"/>
                  </a:lnTo>
                  <a:lnTo>
                    <a:pt x="60210" y="246326"/>
                  </a:lnTo>
                  <a:lnTo>
                    <a:pt x="77851" y="237481"/>
                  </a:lnTo>
                  <a:lnTo>
                    <a:pt x="88346" y="235601"/>
                  </a:lnTo>
                  <a:lnTo>
                    <a:pt x="94699" y="238570"/>
                  </a:lnTo>
                  <a:lnTo>
                    <a:pt x="112889" y="229600"/>
                  </a:lnTo>
                  <a:lnTo>
                    <a:pt x="126890" y="226934"/>
                  </a:lnTo>
                  <a:lnTo>
                    <a:pt x="130392" y="221669"/>
                  </a:lnTo>
                  <a:lnTo>
                    <a:pt x="136501" y="219478"/>
                  </a:lnTo>
                  <a:lnTo>
                    <a:pt x="149260" y="220044"/>
                  </a:lnTo>
                  <a:lnTo>
                    <a:pt x="173519" y="213018"/>
                  </a:lnTo>
                  <a:lnTo>
                    <a:pt x="186068" y="202380"/>
                  </a:lnTo>
                  <a:lnTo>
                    <a:pt x="191961" y="189597"/>
                  </a:lnTo>
                  <a:lnTo>
                    <a:pt x="205500" y="177479"/>
                  </a:lnTo>
                  <a:lnTo>
                    <a:pt x="206537" y="167969"/>
                  </a:lnTo>
                  <a:lnTo>
                    <a:pt x="207141" y="155036"/>
                  </a:lnTo>
                  <a:lnTo>
                    <a:pt x="223294" y="134866"/>
                  </a:lnTo>
                  <a:lnTo>
                    <a:pt x="233016" y="155358"/>
                  </a:lnTo>
                  <a:lnTo>
                    <a:pt x="242840" y="150617"/>
                  </a:lnTo>
                  <a:lnTo>
                    <a:pt x="234620" y="139402"/>
                  </a:lnTo>
                  <a:lnTo>
                    <a:pt x="241864" y="127904"/>
                  </a:lnTo>
                  <a:lnTo>
                    <a:pt x="252048" y="133035"/>
                  </a:lnTo>
                  <a:lnTo>
                    <a:pt x="254852" y="115027"/>
                  </a:lnTo>
                  <a:lnTo>
                    <a:pt x="267465" y="103407"/>
                  </a:lnTo>
                  <a:lnTo>
                    <a:pt x="273030" y="94095"/>
                  </a:lnTo>
                  <a:lnTo>
                    <a:pt x="284637" y="90081"/>
                  </a:lnTo>
                  <a:lnTo>
                    <a:pt x="284999" y="83499"/>
                  </a:lnTo>
                  <a:lnTo>
                    <a:pt x="295141" y="86247"/>
                  </a:lnTo>
                  <a:lnTo>
                    <a:pt x="295548" y="80329"/>
                  </a:lnTo>
                  <a:lnTo>
                    <a:pt x="305700" y="76959"/>
                  </a:lnTo>
                  <a:lnTo>
                    <a:pt x="316855" y="73788"/>
                  </a:lnTo>
                  <a:lnTo>
                    <a:pt x="333907" y="84588"/>
                  </a:lnTo>
                  <a:lnTo>
                    <a:pt x="346720" y="98548"/>
                  </a:lnTo>
                  <a:lnTo>
                    <a:pt x="361166" y="98708"/>
                  </a:lnTo>
                  <a:lnTo>
                    <a:pt x="375845" y="100921"/>
                  </a:lnTo>
                  <a:lnTo>
                    <a:pt x="370955" y="87975"/>
                  </a:lnTo>
                  <a:lnTo>
                    <a:pt x="382012" y="69102"/>
                  </a:lnTo>
                  <a:lnTo>
                    <a:pt x="392418" y="62962"/>
                  </a:lnTo>
                  <a:lnTo>
                    <a:pt x="388818" y="57095"/>
                  </a:lnTo>
                  <a:lnTo>
                    <a:pt x="398843" y="43697"/>
                  </a:lnTo>
                  <a:lnTo>
                    <a:pt x="412824" y="35432"/>
                  </a:lnTo>
                  <a:lnTo>
                    <a:pt x="424633" y="38215"/>
                  </a:lnTo>
                  <a:lnTo>
                    <a:pt x="444027" y="33802"/>
                  </a:lnTo>
                  <a:lnTo>
                    <a:pt x="443610" y="21843"/>
                  </a:lnTo>
                  <a:lnTo>
                    <a:pt x="426701" y="14145"/>
                  </a:lnTo>
                  <a:lnTo>
                    <a:pt x="438993" y="10751"/>
                  </a:lnTo>
                  <a:lnTo>
                    <a:pt x="454282" y="16544"/>
                  </a:lnTo>
                  <a:lnTo>
                    <a:pt x="466545" y="26135"/>
                  </a:lnTo>
                  <a:lnTo>
                    <a:pt x="485986" y="32124"/>
                  </a:lnTo>
                  <a:lnTo>
                    <a:pt x="492578" y="29755"/>
                  </a:lnTo>
                  <a:lnTo>
                    <a:pt x="506886" y="36954"/>
                  </a:lnTo>
                  <a:lnTo>
                    <a:pt x="520371" y="30249"/>
                  </a:lnTo>
                  <a:lnTo>
                    <a:pt x="529043" y="32287"/>
                  </a:lnTo>
                  <a:lnTo>
                    <a:pt x="534446" y="27790"/>
                  </a:lnTo>
                  <a:lnTo>
                    <a:pt x="545044" y="39375"/>
                  </a:lnTo>
                  <a:lnTo>
                    <a:pt x="538893" y="51924"/>
                  </a:lnTo>
                  <a:lnTo>
                    <a:pt x="530128" y="61408"/>
                  </a:lnTo>
                  <a:lnTo>
                    <a:pt x="522196" y="62190"/>
                  </a:lnTo>
                  <a:lnTo>
                    <a:pt x="524870" y="71584"/>
                  </a:lnTo>
                  <a:lnTo>
                    <a:pt x="518089" y="83342"/>
                  </a:lnTo>
                  <a:lnTo>
                    <a:pt x="509890" y="94922"/>
                  </a:lnTo>
                  <a:lnTo>
                    <a:pt x="511541" y="101581"/>
                  </a:lnTo>
                  <a:lnTo>
                    <a:pt x="529892" y="114630"/>
                  </a:lnTo>
                  <a:lnTo>
                    <a:pt x="547669" y="122210"/>
                  </a:lnTo>
                  <a:lnTo>
                    <a:pt x="559560" y="130361"/>
                  </a:lnTo>
                  <a:lnTo>
                    <a:pt x="576243" y="144410"/>
                  </a:lnTo>
                  <a:lnTo>
                    <a:pt x="582751" y="144387"/>
                  </a:lnTo>
                  <a:lnTo>
                    <a:pt x="594832" y="150466"/>
                  </a:lnTo>
                  <a:lnTo>
                    <a:pt x="598341" y="157808"/>
                  </a:lnTo>
                  <a:lnTo>
                    <a:pt x="620377" y="165879"/>
                  </a:lnTo>
                  <a:lnTo>
                    <a:pt x="635617" y="157748"/>
                  </a:lnTo>
                  <a:lnTo>
                    <a:pt x="640133" y="144990"/>
                  </a:lnTo>
                  <a:lnTo>
                    <a:pt x="644818" y="134479"/>
                  </a:lnTo>
                  <a:lnTo>
                    <a:pt x="647684" y="121495"/>
                  </a:lnTo>
                  <a:lnTo>
                    <a:pt x="654700" y="102694"/>
                  </a:lnTo>
                  <a:lnTo>
                    <a:pt x="651496" y="91289"/>
                  </a:lnTo>
                  <a:lnTo>
                    <a:pt x="653161" y="84435"/>
                  </a:lnTo>
                  <a:lnTo>
                    <a:pt x="650492" y="70969"/>
                  </a:lnTo>
                  <a:lnTo>
                    <a:pt x="653517" y="53273"/>
                  </a:lnTo>
                  <a:lnTo>
                    <a:pt x="657943" y="48508"/>
                  </a:lnTo>
                  <a:lnTo>
                    <a:pt x="654350" y="40679"/>
                  </a:lnTo>
                  <a:lnTo>
                    <a:pt x="659928" y="28264"/>
                  </a:lnTo>
                  <a:lnTo>
                    <a:pt x="664309" y="15413"/>
                  </a:lnTo>
                  <a:lnTo>
                    <a:pt x="664892" y="874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8" name="Freeform 39">
              <a:extLst>
                <a:ext uri="{FF2B5EF4-FFF2-40B4-BE49-F238E27FC236}">
                  <a16:creationId xmlns:a16="http://schemas.microsoft.com/office/drawing/2014/main" id="{99FA4246-687C-C70B-8C1E-0EC2A139541C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 bwMode="gray">
            <a:xfrm>
              <a:off x="6180094" y="3232005"/>
              <a:ext cx="200284" cy="88600"/>
            </a:xfrm>
            <a:custGeom>
              <a:avLst/>
              <a:gdLst/>
              <a:ahLst/>
              <a:cxnLst/>
              <a:rect l="0" t="0" r="0" b="0"/>
              <a:pathLst>
                <a:path w="173114" h="76581">
                  <a:moveTo>
                    <a:pt x="173113" y="27143"/>
                  </a:moveTo>
                  <a:lnTo>
                    <a:pt x="171360" y="39169"/>
                  </a:lnTo>
                  <a:lnTo>
                    <a:pt x="158361" y="39226"/>
                  </a:lnTo>
                  <a:lnTo>
                    <a:pt x="162832" y="45582"/>
                  </a:lnTo>
                  <a:lnTo>
                    <a:pt x="155169" y="64374"/>
                  </a:lnTo>
                  <a:lnTo>
                    <a:pt x="150769" y="69278"/>
                  </a:lnTo>
                  <a:lnTo>
                    <a:pt x="130581" y="70002"/>
                  </a:lnTo>
                  <a:lnTo>
                    <a:pt x="118933" y="76580"/>
                  </a:lnTo>
                  <a:lnTo>
                    <a:pt x="99867" y="74335"/>
                  </a:lnTo>
                  <a:lnTo>
                    <a:pt x="66859" y="66840"/>
                  </a:lnTo>
                  <a:lnTo>
                    <a:pt x="61702" y="56713"/>
                  </a:lnTo>
                  <a:lnTo>
                    <a:pt x="38891" y="61778"/>
                  </a:lnTo>
                  <a:lnTo>
                    <a:pt x="36207" y="67311"/>
                  </a:lnTo>
                  <a:lnTo>
                    <a:pt x="22222" y="63176"/>
                  </a:lnTo>
                  <a:lnTo>
                    <a:pt x="10444" y="62385"/>
                  </a:lnTo>
                  <a:lnTo>
                    <a:pt x="0" y="57080"/>
                  </a:lnTo>
                  <a:lnTo>
                    <a:pt x="3530" y="49930"/>
                  </a:lnTo>
                  <a:lnTo>
                    <a:pt x="2637" y="44736"/>
                  </a:lnTo>
                  <a:lnTo>
                    <a:pt x="9604" y="43120"/>
                  </a:lnTo>
                  <a:lnTo>
                    <a:pt x="21284" y="51249"/>
                  </a:lnTo>
                  <a:lnTo>
                    <a:pt x="24572" y="43524"/>
                  </a:lnTo>
                  <a:lnTo>
                    <a:pt x="44929" y="44774"/>
                  </a:lnTo>
                  <a:lnTo>
                    <a:pt x="61432" y="39514"/>
                  </a:lnTo>
                  <a:lnTo>
                    <a:pt x="72498" y="40415"/>
                  </a:lnTo>
                  <a:lnTo>
                    <a:pt x="79696" y="46417"/>
                  </a:lnTo>
                  <a:lnTo>
                    <a:pt x="81848" y="41437"/>
                  </a:lnTo>
                  <a:lnTo>
                    <a:pt x="78576" y="22253"/>
                  </a:lnTo>
                  <a:lnTo>
                    <a:pt x="86869" y="18499"/>
                  </a:lnTo>
                  <a:lnTo>
                    <a:pt x="95007" y="4821"/>
                  </a:lnTo>
                  <a:lnTo>
                    <a:pt x="112157" y="14377"/>
                  </a:lnTo>
                  <a:lnTo>
                    <a:pt x="125142" y="2225"/>
                  </a:lnTo>
                  <a:lnTo>
                    <a:pt x="133266" y="0"/>
                  </a:lnTo>
                  <a:lnTo>
                    <a:pt x="151184" y="9079"/>
                  </a:lnTo>
                  <a:lnTo>
                    <a:pt x="162024" y="7537"/>
                  </a:lnTo>
                  <a:lnTo>
                    <a:pt x="172665" y="13142"/>
                  </a:lnTo>
                  <a:lnTo>
                    <a:pt x="170812" y="1690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69" name="Freeform 40">
              <a:extLst>
                <a:ext uri="{FF2B5EF4-FFF2-40B4-BE49-F238E27FC236}">
                  <a16:creationId xmlns:a16="http://schemas.microsoft.com/office/drawing/2014/main" id="{12237144-165A-B489-5C51-5A6DA78AEDFF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 bwMode="gray">
            <a:xfrm>
              <a:off x="7123170" y="3470262"/>
              <a:ext cx="149519" cy="113146"/>
            </a:xfrm>
            <a:custGeom>
              <a:avLst/>
              <a:gdLst/>
              <a:ahLst/>
              <a:cxnLst/>
              <a:rect l="l" t="t" r="r" b="b"/>
              <a:pathLst>
                <a:path w="129236" h="97797">
                  <a:moveTo>
                    <a:pt x="4801" y="58135"/>
                  </a:moveTo>
                  <a:lnTo>
                    <a:pt x="11637" y="65411"/>
                  </a:lnTo>
                  <a:lnTo>
                    <a:pt x="21836" y="65350"/>
                  </a:lnTo>
                  <a:lnTo>
                    <a:pt x="21729" y="69528"/>
                  </a:lnTo>
                  <a:lnTo>
                    <a:pt x="31153" y="85144"/>
                  </a:lnTo>
                  <a:lnTo>
                    <a:pt x="15320" y="81562"/>
                  </a:lnTo>
                  <a:lnTo>
                    <a:pt x="3663" y="69093"/>
                  </a:lnTo>
                  <a:lnTo>
                    <a:pt x="0" y="58868"/>
                  </a:lnTo>
                  <a:close/>
                  <a:moveTo>
                    <a:pt x="37185" y="0"/>
                  </a:moveTo>
                  <a:lnTo>
                    <a:pt x="43674" y="928"/>
                  </a:lnTo>
                  <a:lnTo>
                    <a:pt x="59537" y="17687"/>
                  </a:lnTo>
                  <a:lnTo>
                    <a:pt x="69748" y="19566"/>
                  </a:lnTo>
                  <a:lnTo>
                    <a:pt x="73709" y="12562"/>
                  </a:lnTo>
                  <a:lnTo>
                    <a:pt x="87491" y="1433"/>
                  </a:lnTo>
                  <a:lnTo>
                    <a:pt x="99631" y="15965"/>
                  </a:lnTo>
                  <a:lnTo>
                    <a:pt x="111372" y="35433"/>
                  </a:lnTo>
                  <a:lnTo>
                    <a:pt x="122126" y="36712"/>
                  </a:lnTo>
                  <a:lnTo>
                    <a:pt x="129236" y="44075"/>
                  </a:lnTo>
                  <a:lnTo>
                    <a:pt x="110224" y="46269"/>
                  </a:lnTo>
                  <a:lnTo>
                    <a:pt x="106209" y="67369"/>
                  </a:lnTo>
                  <a:lnTo>
                    <a:pt x="102238" y="76839"/>
                  </a:lnTo>
                  <a:lnTo>
                    <a:pt x="93774" y="83143"/>
                  </a:lnTo>
                  <a:lnTo>
                    <a:pt x="94390" y="96459"/>
                  </a:lnTo>
                  <a:lnTo>
                    <a:pt x="88646" y="97797"/>
                  </a:lnTo>
                  <a:lnTo>
                    <a:pt x="74251" y="83721"/>
                  </a:lnTo>
                  <a:lnTo>
                    <a:pt x="82209" y="70365"/>
                  </a:lnTo>
                  <a:lnTo>
                    <a:pt x="75390" y="62416"/>
                  </a:lnTo>
                  <a:lnTo>
                    <a:pt x="66734" y="64419"/>
                  </a:lnTo>
                  <a:lnTo>
                    <a:pt x="39511" y="84352"/>
                  </a:lnTo>
                  <a:lnTo>
                    <a:pt x="38998" y="65617"/>
                  </a:lnTo>
                  <a:lnTo>
                    <a:pt x="28635" y="61175"/>
                  </a:lnTo>
                  <a:lnTo>
                    <a:pt x="18836" y="53787"/>
                  </a:lnTo>
                  <a:lnTo>
                    <a:pt x="25342" y="45114"/>
                  </a:lnTo>
                  <a:lnTo>
                    <a:pt x="13046" y="35745"/>
                  </a:lnTo>
                  <a:lnTo>
                    <a:pt x="17689" y="28877"/>
                  </a:lnTo>
                  <a:lnTo>
                    <a:pt x="8898" y="24129"/>
                  </a:lnTo>
                  <a:lnTo>
                    <a:pt x="4120" y="16906"/>
                  </a:lnTo>
                  <a:lnTo>
                    <a:pt x="9774" y="12407"/>
                  </a:lnTo>
                  <a:lnTo>
                    <a:pt x="26974" y="20324"/>
                  </a:lnTo>
                  <a:lnTo>
                    <a:pt x="39417" y="21957"/>
                  </a:lnTo>
                  <a:lnTo>
                    <a:pt x="42562" y="18734"/>
                  </a:lnTo>
                  <a:lnTo>
                    <a:pt x="31194" y="381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0" name="Freeform 41">
              <a:extLst>
                <a:ext uri="{FF2B5EF4-FFF2-40B4-BE49-F238E27FC236}">
                  <a16:creationId xmlns:a16="http://schemas.microsoft.com/office/drawing/2014/main" id="{C874821C-7C46-7E85-AF3D-17AC77206169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 bwMode="gray">
            <a:xfrm>
              <a:off x="6702050" y="4720589"/>
              <a:ext cx="46130" cy="57526"/>
            </a:xfrm>
            <a:custGeom>
              <a:avLst/>
              <a:gdLst/>
              <a:ahLst/>
              <a:cxnLst/>
              <a:rect l="0" t="0" r="0" b="0"/>
              <a:pathLst>
                <a:path w="39872" h="49722">
                  <a:moveTo>
                    <a:pt x="7272" y="49721"/>
                  </a:moveTo>
                  <a:lnTo>
                    <a:pt x="5804" y="21839"/>
                  </a:lnTo>
                  <a:lnTo>
                    <a:pt x="0" y="11335"/>
                  </a:lnTo>
                  <a:lnTo>
                    <a:pt x="14016" y="13151"/>
                  </a:lnTo>
                  <a:lnTo>
                    <a:pt x="21084" y="0"/>
                  </a:lnTo>
                  <a:lnTo>
                    <a:pt x="33349" y="1509"/>
                  </a:lnTo>
                  <a:lnTo>
                    <a:pt x="34687" y="10605"/>
                  </a:lnTo>
                  <a:lnTo>
                    <a:pt x="39658" y="15841"/>
                  </a:lnTo>
                  <a:lnTo>
                    <a:pt x="39871" y="23351"/>
                  </a:lnTo>
                  <a:lnTo>
                    <a:pt x="34177" y="28187"/>
                  </a:lnTo>
                  <a:lnTo>
                    <a:pt x="25192" y="40243"/>
                  </a:lnTo>
                  <a:lnTo>
                    <a:pt x="16817" y="4862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1" name="Freeform 42">
              <a:extLst>
                <a:ext uri="{FF2B5EF4-FFF2-40B4-BE49-F238E27FC236}">
                  <a16:creationId xmlns:a16="http://schemas.microsoft.com/office/drawing/2014/main" id="{6D283360-1511-C472-AB80-7DE3C9CFB41F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 bwMode="gray">
            <a:xfrm>
              <a:off x="5994053" y="3146817"/>
              <a:ext cx="97291" cy="68234"/>
            </a:xfrm>
            <a:custGeom>
              <a:avLst/>
              <a:gdLst/>
              <a:ahLst/>
              <a:cxnLst/>
              <a:rect l="0" t="0" r="0" b="0"/>
              <a:pathLst>
                <a:path w="84093" h="58978">
                  <a:moveTo>
                    <a:pt x="18498" y="3961"/>
                  </a:moveTo>
                  <a:lnTo>
                    <a:pt x="35397" y="6364"/>
                  </a:lnTo>
                  <a:lnTo>
                    <a:pt x="56793" y="0"/>
                  </a:lnTo>
                  <a:lnTo>
                    <a:pt x="71403" y="13389"/>
                  </a:lnTo>
                  <a:lnTo>
                    <a:pt x="84092" y="20504"/>
                  </a:lnTo>
                  <a:lnTo>
                    <a:pt x="81470" y="40976"/>
                  </a:lnTo>
                  <a:lnTo>
                    <a:pt x="75453" y="42114"/>
                  </a:lnTo>
                  <a:lnTo>
                    <a:pt x="72952" y="58977"/>
                  </a:lnTo>
                  <a:lnTo>
                    <a:pt x="52758" y="45278"/>
                  </a:lnTo>
                  <a:lnTo>
                    <a:pt x="40912" y="47623"/>
                  </a:lnTo>
                  <a:lnTo>
                    <a:pt x="24804" y="33392"/>
                  </a:lnTo>
                  <a:lnTo>
                    <a:pt x="14072" y="21215"/>
                  </a:lnTo>
                  <a:lnTo>
                    <a:pt x="3343" y="20713"/>
                  </a:lnTo>
                  <a:lnTo>
                    <a:pt x="0" y="999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2" name="Freeform 43">
              <a:extLst>
                <a:ext uri="{FF2B5EF4-FFF2-40B4-BE49-F238E27FC236}">
                  <a16:creationId xmlns:a16="http://schemas.microsoft.com/office/drawing/2014/main" id="{1D96982A-DD87-C0D2-F3AF-4359CB95563A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 bwMode="gray">
            <a:xfrm>
              <a:off x="5947552" y="4329501"/>
              <a:ext cx="80779" cy="164130"/>
            </a:xfrm>
            <a:custGeom>
              <a:avLst/>
              <a:gdLst/>
              <a:ahLst/>
              <a:cxnLst/>
              <a:rect l="0" t="0" r="0" b="0"/>
              <a:pathLst>
                <a:path w="69821" h="141865">
                  <a:moveTo>
                    <a:pt x="44304" y="139161"/>
                  </a:moveTo>
                  <a:lnTo>
                    <a:pt x="25227" y="141864"/>
                  </a:lnTo>
                  <a:lnTo>
                    <a:pt x="19542" y="125874"/>
                  </a:lnTo>
                  <a:lnTo>
                    <a:pt x="20593" y="72530"/>
                  </a:lnTo>
                  <a:lnTo>
                    <a:pt x="15943" y="67735"/>
                  </a:lnTo>
                  <a:lnTo>
                    <a:pt x="15067" y="56304"/>
                  </a:lnTo>
                  <a:lnTo>
                    <a:pt x="7051" y="48141"/>
                  </a:lnTo>
                  <a:lnTo>
                    <a:pt x="0" y="41256"/>
                  </a:lnTo>
                  <a:lnTo>
                    <a:pt x="2937" y="28964"/>
                  </a:lnTo>
                  <a:lnTo>
                    <a:pt x="10875" y="26320"/>
                  </a:lnTo>
                  <a:lnTo>
                    <a:pt x="15577" y="16101"/>
                  </a:lnTo>
                  <a:lnTo>
                    <a:pt x="26860" y="13916"/>
                  </a:lnTo>
                  <a:lnTo>
                    <a:pt x="31904" y="6919"/>
                  </a:lnTo>
                  <a:lnTo>
                    <a:pt x="39652" y="61"/>
                  </a:lnTo>
                  <a:lnTo>
                    <a:pt x="47927" y="0"/>
                  </a:lnTo>
                  <a:lnTo>
                    <a:pt x="65528" y="13471"/>
                  </a:lnTo>
                  <a:lnTo>
                    <a:pt x="64629" y="21239"/>
                  </a:lnTo>
                  <a:lnTo>
                    <a:pt x="69820" y="35096"/>
                  </a:lnTo>
                  <a:lnTo>
                    <a:pt x="65272" y="44489"/>
                  </a:lnTo>
                  <a:lnTo>
                    <a:pt x="67704" y="50762"/>
                  </a:lnTo>
                  <a:lnTo>
                    <a:pt x="56507" y="65185"/>
                  </a:lnTo>
                  <a:lnTo>
                    <a:pt x="49396" y="72321"/>
                  </a:lnTo>
                  <a:lnTo>
                    <a:pt x="45045" y="86991"/>
                  </a:lnTo>
                  <a:lnTo>
                    <a:pt x="45628" y="10177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3" name="Freeform 44">
              <a:extLst>
                <a:ext uri="{FF2B5EF4-FFF2-40B4-BE49-F238E27FC236}">
                  <a16:creationId xmlns:a16="http://schemas.microsoft.com/office/drawing/2014/main" id="{0895C99F-F0AA-C0AB-17A4-7BF20C050DEC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 bwMode="gray">
            <a:xfrm>
              <a:off x="5780832" y="4251146"/>
              <a:ext cx="204236" cy="149280"/>
            </a:xfrm>
            <a:custGeom>
              <a:avLst/>
              <a:gdLst/>
              <a:ahLst/>
              <a:cxnLst/>
              <a:rect l="0" t="0" r="0" b="0"/>
              <a:pathLst>
                <a:path w="176530" h="129029">
                  <a:moveTo>
                    <a:pt x="61009" y="128291"/>
                  </a:moveTo>
                  <a:lnTo>
                    <a:pt x="45211" y="122283"/>
                  </a:lnTo>
                  <a:lnTo>
                    <a:pt x="34396" y="123168"/>
                  </a:lnTo>
                  <a:lnTo>
                    <a:pt x="26322" y="129028"/>
                  </a:lnTo>
                  <a:lnTo>
                    <a:pt x="15943" y="124109"/>
                  </a:lnTo>
                  <a:lnTo>
                    <a:pt x="11909" y="116400"/>
                  </a:lnTo>
                  <a:lnTo>
                    <a:pt x="1529" y="111315"/>
                  </a:lnTo>
                  <a:lnTo>
                    <a:pt x="0" y="97765"/>
                  </a:lnTo>
                  <a:lnTo>
                    <a:pt x="6295" y="87861"/>
                  </a:lnTo>
                  <a:lnTo>
                    <a:pt x="5762" y="79940"/>
                  </a:lnTo>
                  <a:lnTo>
                    <a:pt x="24084" y="60532"/>
                  </a:lnTo>
                  <a:lnTo>
                    <a:pt x="27472" y="44441"/>
                  </a:lnTo>
                  <a:lnTo>
                    <a:pt x="33797" y="38709"/>
                  </a:lnTo>
                  <a:lnTo>
                    <a:pt x="44960" y="41876"/>
                  </a:lnTo>
                  <a:lnTo>
                    <a:pt x="54634" y="37093"/>
                  </a:lnTo>
                  <a:lnTo>
                    <a:pt x="57773" y="31053"/>
                  </a:lnTo>
                  <a:lnTo>
                    <a:pt x="75682" y="20505"/>
                  </a:lnTo>
                  <a:lnTo>
                    <a:pt x="80086" y="13141"/>
                  </a:lnTo>
                  <a:lnTo>
                    <a:pt x="101661" y="3359"/>
                  </a:lnTo>
                  <a:lnTo>
                    <a:pt x="114368" y="0"/>
                  </a:lnTo>
                  <a:lnTo>
                    <a:pt x="120129" y="4527"/>
                  </a:lnTo>
                  <a:lnTo>
                    <a:pt x="134929" y="4419"/>
                  </a:lnTo>
                  <a:lnTo>
                    <a:pt x="133100" y="15846"/>
                  </a:lnTo>
                  <a:lnTo>
                    <a:pt x="136199" y="26570"/>
                  </a:lnTo>
                  <a:lnTo>
                    <a:pt x="149198" y="41921"/>
                  </a:lnTo>
                  <a:lnTo>
                    <a:pt x="149914" y="53281"/>
                  </a:lnTo>
                  <a:lnTo>
                    <a:pt x="176529" y="58600"/>
                  </a:lnTo>
                  <a:lnTo>
                    <a:pt x="176007" y="74644"/>
                  </a:lnTo>
                  <a:lnTo>
                    <a:pt x="170963" y="81641"/>
                  </a:lnTo>
                  <a:lnTo>
                    <a:pt x="159680" y="83826"/>
                  </a:lnTo>
                  <a:lnTo>
                    <a:pt x="154978" y="94045"/>
                  </a:lnTo>
                  <a:lnTo>
                    <a:pt x="147040" y="96689"/>
                  </a:lnTo>
                  <a:lnTo>
                    <a:pt x="126825" y="96191"/>
                  </a:lnTo>
                  <a:lnTo>
                    <a:pt x="116149" y="94330"/>
                  </a:lnTo>
                  <a:lnTo>
                    <a:pt x="108696" y="98100"/>
                  </a:lnTo>
                  <a:lnTo>
                    <a:pt x="98499" y="96398"/>
                  </a:lnTo>
                  <a:lnTo>
                    <a:pt x="58403" y="97498"/>
                  </a:lnTo>
                  <a:lnTo>
                    <a:pt x="57861" y="11074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4" name="Freeform 45">
              <a:extLst>
                <a:ext uri="{FF2B5EF4-FFF2-40B4-BE49-F238E27FC236}">
                  <a16:creationId xmlns:a16="http://schemas.microsoft.com/office/drawing/2014/main" id="{E8C5E1DF-1780-C52C-2C7D-A6379587B88A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 bwMode="gray">
            <a:xfrm>
              <a:off x="8279258" y="3934974"/>
              <a:ext cx="122535" cy="163036"/>
            </a:xfrm>
            <a:custGeom>
              <a:avLst/>
              <a:gdLst/>
              <a:ahLst/>
              <a:cxnLst/>
              <a:rect l="0" t="0" r="0" b="0"/>
              <a:pathLst>
                <a:path w="105912" h="140919">
                  <a:moveTo>
                    <a:pt x="105911" y="107825"/>
                  </a:moveTo>
                  <a:lnTo>
                    <a:pt x="105439" y="125169"/>
                  </a:lnTo>
                  <a:lnTo>
                    <a:pt x="97382" y="121511"/>
                  </a:lnTo>
                  <a:lnTo>
                    <a:pt x="98890" y="140918"/>
                  </a:lnTo>
                  <a:lnTo>
                    <a:pt x="92296" y="128351"/>
                  </a:lnTo>
                  <a:lnTo>
                    <a:pt x="90965" y="116046"/>
                  </a:lnTo>
                  <a:lnTo>
                    <a:pt x="86572" y="104392"/>
                  </a:lnTo>
                  <a:lnTo>
                    <a:pt x="76927" y="90266"/>
                  </a:lnTo>
                  <a:lnTo>
                    <a:pt x="55666" y="89294"/>
                  </a:lnTo>
                  <a:lnTo>
                    <a:pt x="57766" y="99303"/>
                  </a:lnTo>
                  <a:lnTo>
                    <a:pt x="50518" y="112785"/>
                  </a:lnTo>
                  <a:lnTo>
                    <a:pt x="40696" y="107876"/>
                  </a:lnTo>
                  <a:lnTo>
                    <a:pt x="37340" y="112283"/>
                  </a:lnTo>
                  <a:lnTo>
                    <a:pt x="30803" y="109643"/>
                  </a:lnTo>
                  <a:lnTo>
                    <a:pt x="21872" y="107475"/>
                  </a:lnTo>
                  <a:lnTo>
                    <a:pt x="18280" y="87492"/>
                  </a:lnTo>
                  <a:lnTo>
                    <a:pt x="10280" y="69177"/>
                  </a:lnTo>
                  <a:lnTo>
                    <a:pt x="14209" y="54453"/>
                  </a:lnTo>
                  <a:lnTo>
                    <a:pt x="0" y="47893"/>
                  </a:lnTo>
                  <a:lnTo>
                    <a:pt x="5124" y="38955"/>
                  </a:lnTo>
                  <a:lnTo>
                    <a:pt x="19555" y="29800"/>
                  </a:lnTo>
                  <a:lnTo>
                    <a:pt x="2894" y="16762"/>
                  </a:lnTo>
                  <a:lnTo>
                    <a:pt x="11049" y="0"/>
                  </a:lnTo>
                  <a:lnTo>
                    <a:pt x="29331" y="10683"/>
                  </a:lnTo>
                  <a:lnTo>
                    <a:pt x="40350" y="11901"/>
                  </a:lnTo>
                  <a:lnTo>
                    <a:pt x="42387" y="29036"/>
                  </a:lnTo>
                  <a:lnTo>
                    <a:pt x="64350" y="32408"/>
                  </a:lnTo>
                  <a:lnTo>
                    <a:pt x="85757" y="32044"/>
                  </a:lnTo>
                  <a:lnTo>
                    <a:pt x="99066" y="36239"/>
                  </a:lnTo>
                  <a:lnTo>
                    <a:pt x="88423" y="56981"/>
                  </a:lnTo>
                  <a:lnTo>
                    <a:pt x="78097" y="58394"/>
                  </a:lnTo>
                  <a:lnTo>
                    <a:pt x="70969" y="72290"/>
                  </a:lnTo>
                  <a:lnTo>
                    <a:pt x="83607" y="84912"/>
                  </a:lnTo>
                  <a:lnTo>
                    <a:pt x="87380" y="69343"/>
                  </a:lnTo>
                  <a:lnTo>
                    <a:pt x="93754" y="6926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5" name="Freeform 46">
              <a:extLst>
                <a:ext uri="{FF2B5EF4-FFF2-40B4-BE49-F238E27FC236}">
                  <a16:creationId xmlns:a16="http://schemas.microsoft.com/office/drawing/2014/main" id="{984C64AF-9A13-6B2F-BAFB-763C68A7F2FF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 bwMode="gray">
            <a:xfrm>
              <a:off x="6524608" y="3393375"/>
              <a:ext cx="164976" cy="96880"/>
            </a:xfrm>
            <a:custGeom>
              <a:avLst/>
              <a:gdLst/>
              <a:ahLst/>
              <a:cxnLst/>
              <a:rect l="0" t="0" r="0" b="0"/>
              <a:pathLst>
                <a:path w="142596" h="83738">
                  <a:moveTo>
                    <a:pt x="6385" y="0"/>
                  </a:moveTo>
                  <a:lnTo>
                    <a:pt x="13026" y="11617"/>
                  </a:lnTo>
                  <a:lnTo>
                    <a:pt x="21969" y="9551"/>
                  </a:lnTo>
                  <a:lnTo>
                    <a:pt x="39705" y="13949"/>
                  </a:lnTo>
                  <a:lnTo>
                    <a:pt x="73605" y="15430"/>
                  </a:lnTo>
                  <a:lnTo>
                    <a:pt x="85051" y="8239"/>
                  </a:lnTo>
                  <a:lnTo>
                    <a:pt x="112225" y="1668"/>
                  </a:lnTo>
                  <a:lnTo>
                    <a:pt x="129022" y="11936"/>
                  </a:lnTo>
                  <a:lnTo>
                    <a:pt x="142595" y="14895"/>
                  </a:lnTo>
                  <a:lnTo>
                    <a:pt x="130615" y="26541"/>
                  </a:lnTo>
                  <a:lnTo>
                    <a:pt x="122185" y="46539"/>
                  </a:lnTo>
                  <a:lnTo>
                    <a:pt x="129637" y="62393"/>
                  </a:lnTo>
                  <a:lnTo>
                    <a:pt x="109763" y="58674"/>
                  </a:lnTo>
                  <a:lnTo>
                    <a:pt x="86249" y="67390"/>
                  </a:lnTo>
                  <a:lnTo>
                    <a:pt x="85997" y="81138"/>
                  </a:lnTo>
                  <a:lnTo>
                    <a:pt x="65016" y="83737"/>
                  </a:lnTo>
                  <a:lnTo>
                    <a:pt x="48753" y="74106"/>
                  </a:lnTo>
                  <a:lnTo>
                    <a:pt x="30274" y="81684"/>
                  </a:lnTo>
                  <a:lnTo>
                    <a:pt x="13200" y="80887"/>
                  </a:lnTo>
                  <a:lnTo>
                    <a:pt x="11561" y="62617"/>
                  </a:lnTo>
                  <a:lnTo>
                    <a:pt x="0" y="53708"/>
                  </a:lnTo>
                  <a:lnTo>
                    <a:pt x="3797" y="49784"/>
                  </a:lnTo>
                  <a:lnTo>
                    <a:pt x="1294" y="46471"/>
                  </a:lnTo>
                  <a:lnTo>
                    <a:pt x="5177" y="37591"/>
                  </a:lnTo>
                  <a:lnTo>
                    <a:pt x="13976" y="28840"/>
                  </a:lnTo>
                  <a:lnTo>
                    <a:pt x="2761" y="16715"/>
                  </a:lnTo>
                  <a:lnTo>
                    <a:pt x="690" y="641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6" name="Freeform 47">
              <a:extLst>
                <a:ext uri="{FF2B5EF4-FFF2-40B4-BE49-F238E27FC236}">
                  <a16:creationId xmlns:a16="http://schemas.microsoft.com/office/drawing/2014/main" id="{F659466F-7320-66B6-FFB5-77FE8B4869F5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 bwMode="gray">
            <a:xfrm>
              <a:off x="6347537" y="3360490"/>
              <a:ext cx="102811" cy="84404"/>
            </a:xfrm>
            <a:custGeom>
              <a:avLst/>
              <a:gdLst/>
              <a:ahLst/>
              <a:cxnLst/>
              <a:rect l="0" t="0" r="0" b="0"/>
              <a:pathLst>
                <a:path w="88864" h="72954">
                  <a:moveTo>
                    <a:pt x="75145" y="10663"/>
                  </a:moveTo>
                  <a:lnTo>
                    <a:pt x="83513" y="10584"/>
                  </a:lnTo>
                  <a:lnTo>
                    <a:pt x="77733" y="23091"/>
                  </a:lnTo>
                  <a:lnTo>
                    <a:pt x="88863" y="33980"/>
                  </a:lnTo>
                  <a:lnTo>
                    <a:pt x="85498" y="47242"/>
                  </a:lnTo>
                  <a:lnTo>
                    <a:pt x="80062" y="48486"/>
                  </a:lnTo>
                  <a:lnTo>
                    <a:pt x="75749" y="51053"/>
                  </a:lnTo>
                  <a:lnTo>
                    <a:pt x="68243" y="57574"/>
                  </a:lnTo>
                  <a:lnTo>
                    <a:pt x="64862" y="72953"/>
                  </a:lnTo>
                  <a:lnTo>
                    <a:pt x="44432" y="62379"/>
                  </a:lnTo>
                  <a:lnTo>
                    <a:pt x="35717" y="50664"/>
                  </a:lnTo>
                  <a:lnTo>
                    <a:pt x="26918" y="44438"/>
                  </a:lnTo>
                  <a:lnTo>
                    <a:pt x="16306" y="33902"/>
                  </a:lnTo>
                  <a:lnTo>
                    <a:pt x="11302" y="25131"/>
                  </a:lnTo>
                  <a:lnTo>
                    <a:pt x="0" y="11846"/>
                  </a:lnTo>
                  <a:lnTo>
                    <a:pt x="4832" y="0"/>
                  </a:lnTo>
                  <a:lnTo>
                    <a:pt x="13114" y="6561"/>
                  </a:lnTo>
                  <a:lnTo>
                    <a:pt x="18118" y="634"/>
                  </a:lnTo>
                  <a:lnTo>
                    <a:pt x="28903" y="0"/>
                  </a:lnTo>
                  <a:lnTo>
                    <a:pt x="48745" y="4745"/>
                  </a:lnTo>
                  <a:lnTo>
                    <a:pt x="64706" y="434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7" name="Freeform 48">
              <a:extLst>
                <a:ext uri="{FF2B5EF4-FFF2-40B4-BE49-F238E27FC236}">
                  <a16:creationId xmlns:a16="http://schemas.microsoft.com/office/drawing/2014/main" id="{F7A7F623-6D96-A870-ACDD-ADA955D12C83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 bwMode="gray">
            <a:xfrm>
              <a:off x="6546479" y="2975166"/>
              <a:ext cx="253546" cy="177166"/>
            </a:xfrm>
            <a:custGeom>
              <a:avLst/>
              <a:gdLst/>
              <a:ahLst/>
              <a:cxnLst/>
              <a:rect l="0" t="0" r="0" b="0"/>
              <a:pathLst>
                <a:path w="219151" h="153132">
                  <a:moveTo>
                    <a:pt x="6570" y="72461"/>
                  </a:moveTo>
                  <a:lnTo>
                    <a:pt x="28881" y="72676"/>
                  </a:lnTo>
                  <a:lnTo>
                    <a:pt x="53941" y="60733"/>
                  </a:lnTo>
                  <a:lnTo>
                    <a:pt x="59298" y="42722"/>
                  </a:lnTo>
                  <a:lnTo>
                    <a:pt x="78222" y="32446"/>
                  </a:lnTo>
                  <a:lnTo>
                    <a:pt x="76053" y="17996"/>
                  </a:lnTo>
                  <a:lnTo>
                    <a:pt x="90091" y="12547"/>
                  </a:lnTo>
                  <a:lnTo>
                    <a:pt x="114887" y="0"/>
                  </a:lnTo>
                  <a:lnTo>
                    <a:pt x="139189" y="8164"/>
                  </a:lnTo>
                  <a:lnTo>
                    <a:pt x="142468" y="16216"/>
                  </a:lnTo>
                  <a:lnTo>
                    <a:pt x="154580" y="12347"/>
                  </a:lnTo>
                  <a:lnTo>
                    <a:pt x="177146" y="20070"/>
                  </a:lnTo>
                  <a:lnTo>
                    <a:pt x="179406" y="35198"/>
                  </a:lnTo>
                  <a:lnTo>
                    <a:pt x="174460" y="43849"/>
                  </a:lnTo>
                  <a:lnTo>
                    <a:pt x="188931" y="64714"/>
                  </a:lnTo>
                  <a:lnTo>
                    <a:pt x="198325" y="70495"/>
                  </a:lnTo>
                  <a:lnTo>
                    <a:pt x="196936" y="76205"/>
                  </a:lnTo>
                  <a:lnTo>
                    <a:pt x="212501" y="81756"/>
                  </a:lnTo>
                  <a:lnTo>
                    <a:pt x="219150" y="90143"/>
                  </a:lnTo>
                  <a:lnTo>
                    <a:pt x="210168" y="97000"/>
                  </a:lnTo>
                  <a:lnTo>
                    <a:pt x="191543" y="95913"/>
                  </a:lnTo>
                  <a:lnTo>
                    <a:pt x="187101" y="98838"/>
                  </a:lnTo>
                  <a:lnTo>
                    <a:pt x="192522" y="109202"/>
                  </a:lnTo>
                  <a:lnTo>
                    <a:pt x="198199" y="129073"/>
                  </a:lnTo>
                  <a:lnTo>
                    <a:pt x="178384" y="130906"/>
                  </a:lnTo>
                  <a:lnTo>
                    <a:pt x="171272" y="137677"/>
                  </a:lnTo>
                  <a:lnTo>
                    <a:pt x="169787" y="153131"/>
                  </a:lnTo>
                  <a:lnTo>
                    <a:pt x="160606" y="150171"/>
                  </a:lnTo>
                  <a:lnTo>
                    <a:pt x="139776" y="151639"/>
                  </a:lnTo>
                  <a:lnTo>
                    <a:pt x="133726" y="144467"/>
                  </a:lnTo>
                  <a:lnTo>
                    <a:pt x="125064" y="149816"/>
                  </a:lnTo>
                  <a:lnTo>
                    <a:pt x="116386" y="145383"/>
                  </a:lnTo>
                  <a:lnTo>
                    <a:pt x="98207" y="144767"/>
                  </a:lnTo>
                  <a:lnTo>
                    <a:pt x="72444" y="137385"/>
                  </a:lnTo>
                  <a:lnTo>
                    <a:pt x="49126" y="134970"/>
                  </a:lnTo>
                  <a:lnTo>
                    <a:pt x="31245" y="135654"/>
                  </a:lnTo>
                  <a:lnTo>
                    <a:pt x="18595" y="143994"/>
                  </a:lnTo>
                  <a:lnTo>
                    <a:pt x="7561" y="145192"/>
                  </a:lnTo>
                  <a:lnTo>
                    <a:pt x="7121" y="131484"/>
                  </a:lnTo>
                  <a:lnTo>
                    <a:pt x="0" y="117136"/>
                  </a:lnTo>
                  <a:lnTo>
                    <a:pt x="13843" y="110789"/>
                  </a:lnTo>
                  <a:lnTo>
                    <a:pt x="13975" y="98346"/>
                  </a:lnTo>
                  <a:lnTo>
                    <a:pt x="7572" y="8641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8" name="Freeform 49">
              <a:extLst>
                <a:ext uri="{FF2B5EF4-FFF2-40B4-BE49-F238E27FC236}">
                  <a16:creationId xmlns:a16="http://schemas.microsoft.com/office/drawing/2014/main" id="{5540DACE-69B3-C520-3019-F457D15330CA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 bwMode="gray">
            <a:xfrm>
              <a:off x="8976794" y="4512236"/>
              <a:ext cx="33295" cy="38544"/>
            </a:xfrm>
            <a:custGeom>
              <a:avLst/>
              <a:gdLst/>
              <a:ahLst/>
              <a:cxnLst/>
              <a:rect l="0" t="0" r="0" b="0"/>
              <a:pathLst>
                <a:path w="28778" h="33315">
                  <a:moveTo>
                    <a:pt x="0" y="21331"/>
                  </a:moveTo>
                  <a:lnTo>
                    <a:pt x="9139" y="12676"/>
                  </a:lnTo>
                  <a:lnTo>
                    <a:pt x="28777" y="0"/>
                  </a:lnTo>
                  <a:lnTo>
                    <a:pt x="27738" y="11398"/>
                  </a:lnTo>
                  <a:lnTo>
                    <a:pt x="26394" y="26170"/>
                  </a:lnTo>
                  <a:lnTo>
                    <a:pt x="15363" y="25437"/>
                  </a:lnTo>
                  <a:lnTo>
                    <a:pt x="10516" y="3331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79" name="Freeform 50">
              <a:extLst>
                <a:ext uri="{FF2B5EF4-FFF2-40B4-BE49-F238E27FC236}">
                  <a16:creationId xmlns:a16="http://schemas.microsoft.com/office/drawing/2014/main" id="{D7460611-DA6F-96D9-3D7B-CDAD20946CE6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 bwMode="gray">
            <a:xfrm>
              <a:off x="8298749" y="3881727"/>
              <a:ext cx="87848" cy="45428"/>
            </a:xfrm>
            <a:custGeom>
              <a:avLst/>
              <a:gdLst/>
              <a:ahLst/>
              <a:cxnLst/>
              <a:rect l="0" t="0" r="0" b="0"/>
              <a:pathLst>
                <a:path w="75931" h="39265">
                  <a:moveTo>
                    <a:pt x="66534" y="13103"/>
                  </a:moveTo>
                  <a:lnTo>
                    <a:pt x="75930" y="21053"/>
                  </a:lnTo>
                  <a:lnTo>
                    <a:pt x="74309" y="36316"/>
                  </a:lnTo>
                  <a:lnTo>
                    <a:pt x="55474" y="37052"/>
                  </a:lnTo>
                  <a:lnTo>
                    <a:pt x="35986" y="35388"/>
                  </a:lnTo>
                  <a:lnTo>
                    <a:pt x="21473" y="39264"/>
                  </a:lnTo>
                  <a:lnTo>
                    <a:pt x="494" y="29846"/>
                  </a:lnTo>
                  <a:lnTo>
                    <a:pt x="0" y="24867"/>
                  </a:lnTo>
                  <a:lnTo>
                    <a:pt x="15271" y="6340"/>
                  </a:lnTo>
                  <a:lnTo>
                    <a:pt x="27736" y="0"/>
                  </a:lnTo>
                  <a:lnTo>
                    <a:pt x="44232" y="5786"/>
                  </a:lnTo>
                  <a:lnTo>
                    <a:pt x="56428" y="639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0" name="Freeform 51">
              <a:extLst>
                <a:ext uri="{FF2B5EF4-FFF2-40B4-BE49-F238E27FC236}">
                  <a16:creationId xmlns:a16="http://schemas.microsoft.com/office/drawing/2014/main" id="{BF9B20B0-EE87-C5E8-05BE-A8D7A710E38C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 bwMode="gray">
            <a:xfrm>
              <a:off x="6458243" y="5134380"/>
              <a:ext cx="254683" cy="257318"/>
            </a:xfrm>
            <a:custGeom>
              <a:avLst/>
              <a:gdLst/>
              <a:ahLst/>
              <a:cxnLst/>
              <a:rect l="0" t="0" r="0" b="0"/>
              <a:pathLst>
                <a:path w="220134" h="222411">
                  <a:moveTo>
                    <a:pt x="132811" y="20842"/>
                  </a:moveTo>
                  <a:lnTo>
                    <a:pt x="137456" y="25103"/>
                  </a:lnTo>
                  <a:lnTo>
                    <a:pt x="144713" y="38945"/>
                  </a:lnTo>
                  <a:lnTo>
                    <a:pt x="170836" y="65305"/>
                  </a:lnTo>
                  <a:lnTo>
                    <a:pt x="180721" y="67892"/>
                  </a:lnTo>
                  <a:lnTo>
                    <a:pt x="180778" y="76386"/>
                  </a:lnTo>
                  <a:lnTo>
                    <a:pt x="187568" y="91688"/>
                  </a:lnTo>
                  <a:lnTo>
                    <a:pt x="205417" y="95397"/>
                  </a:lnTo>
                  <a:lnTo>
                    <a:pt x="220133" y="106333"/>
                  </a:lnTo>
                  <a:lnTo>
                    <a:pt x="187472" y="124204"/>
                  </a:lnTo>
                  <a:lnTo>
                    <a:pt x="166748" y="142382"/>
                  </a:lnTo>
                  <a:lnTo>
                    <a:pt x="159061" y="158662"/>
                  </a:lnTo>
                  <a:lnTo>
                    <a:pt x="152121" y="167863"/>
                  </a:lnTo>
                  <a:lnTo>
                    <a:pt x="139562" y="169826"/>
                  </a:lnTo>
                  <a:lnTo>
                    <a:pt x="135504" y="181575"/>
                  </a:lnTo>
                  <a:lnTo>
                    <a:pt x="133169" y="189252"/>
                  </a:lnTo>
                  <a:lnTo>
                    <a:pt x="118407" y="194989"/>
                  </a:lnTo>
                  <a:lnTo>
                    <a:pt x="99620" y="193770"/>
                  </a:lnTo>
                  <a:lnTo>
                    <a:pt x="88594" y="186871"/>
                  </a:lnTo>
                  <a:lnTo>
                    <a:pt x="78865" y="183883"/>
                  </a:lnTo>
                  <a:lnTo>
                    <a:pt x="67605" y="189588"/>
                  </a:lnTo>
                  <a:lnTo>
                    <a:pt x="61956" y="201399"/>
                  </a:lnTo>
                  <a:lnTo>
                    <a:pt x="51025" y="208831"/>
                  </a:lnTo>
                  <a:lnTo>
                    <a:pt x="39481" y="219880"/>
                  </a:lnTo>
                  <a:lnTo>
                    <a:pt x="22948" y="222410"/>
                  </a:lnTo>
                  <a:lnTo>
                    <a:pt x="17797" y="213710"/>
                  </a:lnTo>
                  <a:lnTo>
                    <a:pt x="19924" y="198651"/>
                  </a:lnTo>
                  <a:lnTo>
                    <a:pt x="6238" y="175264"/>
                  </a:lnTo>
                  <a:lnTo>
                    <a:pt x="7" y="171578"/>
                  </a:lnTo>
                  <a:lnTo>
                    <a:pt x="0" y="100470"/>
                  </a:lnTo>
                  <a:lnTo>
                    <a:pt x="22752" y="99627"/>
                  </a:lnTo>
                  <a:lnTo>
                    <a:pt x="23433" y="14069"/>
                  </a:lnTo>
                  <a:lnTo>
                    <a:pt x="40616" y="13280"/>
                  </a:lnTo>
                  <a:lnTo>
                    <a:pt x="76205" y="4935"/>
                  </a:lnTo>
                  <a:lnTo>
                    <a:pt x="85026" y="14762"/>
                  </a:lnTo>
                  <a:lnTo>
                    <a:pt x="99761" y="5419"/>
                  </a:lnTo>
                  <a:lnTo>
                    <a:pt x="106763" y="5366"/>
                  </a:lnTo>
                  <a:lnTo>
                    <a:pt x="119775" y="0"/>
                  </a:lnTo>
                  <a:lnTo>
                    <a:pt x="123925" y="177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1" name="Freeform 52">
              <a:extLst>
                <a:ext uri="{FF2B5EF4-FFF2-40B4-BE49-F238E27FC236}">
                  <a16:creationId xmlns:a16="http://schemas.microsoft.com/office/drawing/2014/main" id="{A879286B-B8C8-83CA-2132-9DA01B7605CF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 bwMode="gray">
            <a:xfrm>
              <a:off x="6313071" y="4359089"/>
              <a:ext cx="344897" cy="238204"/>
            </a:xfrm>
            <a:custGeom>
              <a:avLst/>
              <a:gdLst/>
              <a:ahLst/>
              <a:cxnLst/>
              <a:rect l="0" t="0" r="0" b="0"/>
              <a:pathLst>
                <a:path w="298110" h="205890">
                  <a:moveTo>
                    <a:pt x="18929" y="86615"/>
                  </a:moveTo>
                  <a:lnTo>
                    <a:pt x="38014" y="84871"/>
                  </a:lnTo>
                  <a:lnTo>
                    <a:pt x="42268" y="78900"/>
                  </a:lnTo>
                  <a:lnTo>
                    <a:pt x="46091" y="79353"/>
                  </a:lnTo>
                  <a:lnTo>
                    <a:pt x="51857" y="84610"/>
                  </a:lnTo>
                  <a:lnTo>
                    <a:pt x="80917" y="75728"/>
                  </a:lnTo>
                  <a:lnTo>
                    <a:pt x="90718" y="66658"/>
                  </a:lnTo>
                  <a:lnTo>
                    <a:pt x="102755" y="58533"/>
                  </a:lnTo>
                  <a:lnTo>
                    <a:pt x="100470" y="50345"/>
                  </a:lnTo>
                  <a:lnTo>
                    <a:pt x="106979" y="48206"/>
                  </a:lnTo>
                  <a:lnTo>
                    <a:pt x="129270" y="49652"/>
                  </a:lnTo>
                  <a:lnTo>
                    <a:pt x="150995" y="38869"/>
                  </a:lnTo>
                  <a:lnTo>
                    <a:pt x="167682" y="13435"/>
                  </a:lnTo>
                  <a:lnTo>
                    <a:pt x="179392" y="3984"/>
                  </a:lnTo>
                  <a:lnTo>
                    <a:pt x="194005" y="0"/>
                  </a:lnTo>
                  <a:lnTo>
                    <a:pt x="196622" y="9994"/>
                  </a:lnTo>
                  <a:lnTo>
                    <a:pt x="209935" y="24580"/>
                  </a:lnTo>
                  <a:lnTo>
                    <a:pt x="210003" y="34088"/>
                  </a:lnTo>
                  <a:lnTo>
                    <a:pt x="206252" y="43779"/>
                  </a:lnTo>
                  <a:lnTo>
                    <a:pt x="207735" y="51011"/>
                  </a:lnTo>
                  <a:lnTo>
                    <a:pt x="215740" y="57709"/>
                  </a:lnTo>
                  <a:lnTo>
                    <a:pt x="233319" y="67870"/>
                  </a:lnTo>
                  <a:lnTo>
                    <a:pt x="245958" y="77256"/>
                  </a:lnTo>
                  <a:lnTo>
                    <a:pt x="246171" y="84801"/>
                  </a:lnTo>
                  <a:lnTo>
                    <a:pt x="261694" y="96884"/>
                  </a:lnTo>
                  <a:lnTo>
                    <a:pt x="271314" y="106916"/>
                  </a:lnTo>
                  <a:lnTo>
                    <a:pt x="277142" y="120816"/>
                  </a:lnTo>
                  <a:lnTo>
                    <a:pt x="294397" y="129981"/>
                  </a:lnTo>
                  <a:lnTo>
                    <a:pt x="298109" y="137320"/>
                  </a:lnTo>
                  <a:lnTo>
                    <a:pt x="290488" y="139775"/>
                  </a:lnTo>
                  <a:lnTo>
                    <a:pt x="275685" y="139242"/>
                  </a:lnTo>
                  <a:lnTo>
                    <a:pt x="258319" y="136807"/>
                  </a:lnTo>
                  <a:lnTo>
                    <a:pt x="249741" y="138790"/>
                  </a:lnTo>
                  <a:lnTo>
                    <a:pt x="246279" y="144417"/>
                  </a:lnTo>
                  <a:lnTo>
                    <a:pt x="238805" y="145111"/>
                  </a:lnTo>
                  <a:lnTo>
                    <a:pt x="229699" y="140216"/>
                  </a:lnTo>
                  <a:lnTo>
                    <a:pt x="204001" y="151763"/>
                  </a:lnTo>
                  <a:lnTo>
                    <a:pt x="193481" y="149440"/>
                  </a:lnTo>
                  <a:lnTo>
                    <a:pt x="190310" y="151223"/>
                  </a:lnTo>
                  <a:lnTo>
                    <a:pt x="183409" y="165188"/>
                  </a:lnTo>
                  <a:lnTo>
                    <a:pt x="166189" y="160675"/>
                  </a:lnTo>
                  <a:lnTo>
                    <a:pt x="149303" y="158399"/>
                  </a:lnTo>
                  <a:lnTo>
                    <a:pt x="134602" y="149867"/>
                  </a:lnTo>
                  <a:lnTo>
                    <a:pt x="115607" y="142004"/>
                  </a:lnTo>
                  <a:lnTo>
                    <a:pt x="103247" y="149454"/>
                  </a:lnTo>
                  <a:lnTo>
                    <a:pt x="94260" y="161196"/>
                  </a:lnTo>
                  <a:lnTo>
                    <a:pt x="92185" y="177318"/>
                  </a:lnTo>
                  <a:lnTo>
                    <a:pt x="77339" y="176028"/>
                  </a:lnTo>
                  <a:lnTo>
                    <a:pt x="61715" y="172145"/>
                  </a:lnTo>
                  <a:lnTo>
                    <a:pt x="47958" y="184392"/>
                  </a:lnTo>
                  <a:lnTo>
                    <a:pt x="35858" y="205889"/>
                  </a:lnTo>
                  <a:lnTo>
                    <a:pt x="33423" y="199197"/>
                  </a:lnTo>
                  <a:lnTo>
                    <a:pt x="32393" y="188659"/>
                  </a:lnTo>
                  <a:lnTo>
                    <a:pt x="21836" y="181225"/>
                  </a:lnTo>
                  <a:lnTo>
                    <a:pt x="13315" y="169298"/>
                  </a:lnTo>
                  <a:lnTo>
                    <a:pt x="11347" y="160998"/>
                  </a:lnTo>
                  <a:lnTo>
                    <a:pt x="438" y="148920"/>
                  </a:lnTo>
                  <a:lnTo>
                    <a:pt x="2297" y="142026"/>
                  </a:lnTo>
                  <a:lnTo>
                    <a:pt x="0" y="132278"/>
                  </a:lnTo>
                  <a:lnTo>
                    <a:pt x="1781" y="114324"/>
                  </a:lnTo>
                  <a:lnTo>
                    <a:pt x="7321" y="11011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2" name="Freeform 54">
              <a:extLst>
                <a:ext uri="{FF2B5EF4-FFF2-40B4-BE49-F238E27FC236}">
                  <a16:creationId xmlns:a16="http://schemas.microsoft.com/office/drawing/2014/main" id="{AB5943BC-B7FA-024A-592C-1182B2D6B068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 bwMode="gray">
            <a:xfrm>
              <a:off x="6087762" y="3273378"/>
              <a:ext cx="118042" cy="69091"/>
            </a:xfrm>
            <a:custGeom>
              <a:avLst/>
              <a:gdLst/>
              <a:ahLst/>
              <a:cxnLst/>
              <a:rect l="0" t="0" r="0" b="0"/>
              <a:pathLst>
                <a:path w="102029" h="59718">
                  <a:moveTo>
                    <a:pt x="82443" y="8975"/>
                  </a:moveTo>
                  <a:lnTo>
                    <a:pt x="83336" y="14169"/>
                  </a:lnTo>
                  <a:lnTo>
                    <a:pt x="79806" y="21319"/>
                  </a:lnTo>
                  <a:lnTo>
                    <a:pt x="90250" y="26624"/>
                  </a:lnTo>
                  <a:lnTo>
                    <a:pt x="102028" y="27415"/>
                  </a:lnTo>
                  <a:lnTo>
                    <a:pt x="100197" y="39319"/>
                  </a:lnTo>
                  <a:lnTo>
                    <a:pt x="90028" y="44202"/>
                  </a:lnTo>
                  <a:lnTo>
                    <a:pt x="72948" y="40576"/>
                  </a:lnTo>
                  <a:lnTo>
                    <a:pt x="67949" y="52230"/>
                  </a:lnTo>
                  <a:lnTo>
                    <a:pt x="56953" y="53146"/>
                  </a:lnTo>
                  <a:lnTo>
                    <a:pt x="52953" y="48573"/>
                  </a:lnTo>
                  <a:lnTo>
                    <a:pt x="40012" y="58350"/>
                  </a:lnTo>
                  <a:lnTo>
                    <a:pt x="28882" y="59717"/>
                  </a:lnTo>
                  <a:lnTo>
                    <a:pt x="18951" y="53550"/>
                  </a:lnTo>
                  <a:lnTo>
                    <a:pt x="11022" y="40881"/>
                  </a:lnTo>
                  <a:lnTo>
                    <a:pt x="0" y="45414"/>
                  </a:lnTo>
                  <a:lnTo>
                    <a:pt x="341" y="32293"/>
                  </a:lnTo>
                  <a:lnTo>
                    <a:pt x="17223" y="15920"/>
                  </a:lnTo>
                  <a:lnTo>
                    <a:pt x="16480" y="8484"/>
                  </a:lnTo>
                  <a:lnTo>
                    <a:pt x="26998" y="11180"/>
                  </a:lnTo>
                  <a:lnTo>
                    <a:pt x="33335" y="6175"/>
                  </a:lnTo>
                  <a:lnTo>
                    <a:pt x="52968" y="6380"/>
                  </a:lnTo>
                  <a:lnTo>
                    <a:pt x="57707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3" name="Freeform 55">
              <a:extLst>
                <a:ext uri="{FF2B5EF4-FFF2-40B4-BE49-F238E27FC236}">
                  <a16:creationId xmlns:a16="http://schemas.microsoft.com/office/drawing/2014/main" id="{77568593-F8AB-FC6E-06D8-2ABEAAEC4CE8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 bwMode="gray">
            <a:xfrm>
              <a:off x="5697183" y="4375793"/>
              <a:ext cx="161320" cy="166141"/>
            </a:xfrm>
            <a:custGeom>
              <a:avLst/>
              <a:gdLst/>
              <a:ahLst/>
              <a:cxnLst/>
              <a:rect l="0" t="0" r="0" b="0"/>
              <a:pathLst>
                <a:path w="139436" h="143603">
                  <a:moveTo>
                    <a:pt x="132651" y="128423"/>
                  </a:moveTo>
                  <a:lnTo>
                    <a:pt x="122149" y="128659"/>
                  </a:lnTo>
                  <a:lnTo>
                    <a:pt x="106043" y="124134"/>
                  </a:lnTo>
                  <a:lnTo>
                    <a:pt x="91245" y="124402"/>
                  </a:lnTo>
                  <a:lnTo>
                    <a:pt x="63902" y="128441"/>
                  </a:lnTo>
                  <a:lnTo>
                    <a:pt x="47876" y="135118"/>
                  </a:lnTo>
                  <a:lnTo>
                    <a:pt x="25020" y="143602"/>
                  </a:lnTo>
                  <a:lnTo>
                    <a:pt x="20560" y="142994"/>
                  </a:lnTo>
                  <a:lnTo>
                    <a:pt x="22333" y="123941"/>
                  </a:lnTo>
                  <a:lnTo>
                    <a:pt x="24540" y="121044"/>
                  </a:lnTo>
                  <a:lnTo>
                    <a:pt x="23838" y="111922"/>
                  </a:lnTo>
                  <a:lnTo>
                    <a:pt x="14062" y="102221"/>
                  </a:lnTo>
                  <a:lnTo>
                    <a:pt x="6729" y="100672"/>
                  </a:lnTo>
                  <a:lnTo>
                    <a:pt x="0" y="94310"/>
                  </a:lnTo>
                  <a:lnTo>
                    <a:pt x="5019" y="84011"/>
                  </a:lnTo>
                  <a:lnTo>
                    <a:pt x="2711" y="72797"/>
                  </a:lnTo>
                  <a:lnTo>
                    <a:pt x="3776" y="66047"/>
                  </a:lnTo>
                  <a:lnTo>
                    <a:pt x="7436" y="66020"/>
                  </a:lnTo>
                  <a:lnTo>
                    <a:pt x="8796" y="55891"/>
                  </a:lnTo>
                  <a:lnTo>
                    <a:pt x="7013" y="51404"/>
                  </a:lnTo>
                  <a:lnTo>
                    <a:pt x="9219" y="48173"/>
                  </a:lnTo>
                  <a:lnTo>
                    <a:pt x="17792" y="45378"/>
                  </a:lnTo>
                  <a:lnTo>
                    <a:pt x="12090" y="26753"/>
                  </a:lnTo>
                  <a:lnTo>
                    <a:pt x="6769" y="17127"/>
                  </a:lnTo>
                  <a:lnTo>
                    <a:pt x="8622" y="9215"/>
                  </a:lnTo>
                  <a:lnTo>
                    <a:pt x="13225" y="7407"/>
                  </a:lnTo>
                  <a:lnTo>
                    <a:pt x="16234" y="5288"/>
                  </a:lnTo>
                  <a:lnTo>
                    <a:pt x="22624" y="8790"/>
                  </a:lnTo>
                  <a:lnTo>
                    <a:pt x="40450" y="8982"/>
                  </a:lnTo>
                  <a:lnTo>
                    <a:pt x="44698" y="2176"/>
                  </a:lnTo>
                  <a:lnTo>
                    <a:pt x="48679" y="2631"/>
                  </a:lnTo>
                  <a:lnTo>
                    <a:pt x="55344" y="0"/>
                  </a:lnTo>
                  <a:lnTo>
                    <a:pt x="58917" y="9976"/>
                  </a:lnTo>
                  <a:lnTo>
                    <a:pt x="64307" y="7033"/>
                  </a:lnTo>
                  <a:lnTo>
                    <a:pt x="73831" y="3577"/>
                  </a:lnTo>
                  <a:lnTo>
                    <a:pt x="84211" y="8662"/>
                  </a:lnTo>
                  <a:lnTo>
                    <a:pt x="88245" y="16371"/>
                  </a:lnTo>
                  <a:lnTo>
                    <a:pt x="98624" y="21290"/>
                  </a:lnTo>
                  <a:lnTo>
                    <a:pt x="106698" y="15430"/>
                  </a:lnTo>
                  <a:lnTo>
                    <a:pt x="117513" y="14545"/>
                  </a:lnTo>
                  <a:lnTo>
                    <a:pt x="133311" y="20553"/>
                  </a:lnTo>
                  <a:lnTo>
                    <a:pt x="139435" y="53654"/>
                  </a:lnTo>
                  <a:lnTo>
                    <a:pt x="129708" y="73157"/>
                  </a:lnTo>
                  <a:lnTo>
                    <a:pt x="123689" y="99342"/>
                  </a:lnTo>
                  <a:lnTo>
                    <a:pt x="133699" y="11929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4" name="Freeform 56">
              <a:extLst>
                <a:ext uri="{FF2B5EF4-FFF2-40B4-BE49-F238E27FC236}">
                  <a16:creationId xmlns:a16="http://schemas.microsoft.com/office/drawing/2014/main" id="{0B8239D0-3E08-3AA8-E719-3D7D13800B31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 bwMode="gray">
            <a:xfrm>
              <a:off x="6153624" y="4312584"/>
              <a:ext cx="200934" cy="299134"/>
            </a:xfrm>
            <a:custGeom>
              <a:avLst/>
              <a:gdLst/>
              <a:ahLst/>
              <a:cxnLst/>
              <a:rect l="0" t="0" r="0" b="0"/>
              <a:pathLst>
                <a:path w="173676" h="258555">
                  <a:moveTo>
                    <a:pt x="105881" y="246098"/>
                  </a:moveTo>
                  <a:lnTo>
                    <a:pt x="103007" y="244839"/>
                  </a:lnTo>
                  <a:lnTo>
                    <a:pt x="89343" y="247814"/>
                  </a:lnTo>
                  <a:lnTo>
                    <a:pt x="75315" y="244720"/>
                  </a:lnTo>
                  <a:lnTo>
                    <a:pt x="64346" y="246238"/>
                  </a:lnTo>
                  <a:lnTo>
                    <a:pt x="26784" y="245711"/>
                  </a:lnTo>
                  <a:lnTo>
                    <a:pt x="30155" y="227473"/>
                  </a:lnTo>
                  <a:lnTo>
                    <a:pt x="21133" y="212195"/>
                  </a:lnTo>
                  <a:lnTo>
                    <a:pt x="10602" y="208275"/>
                  </a:lnTo>
                  <a:lnTo>
                    <a:pt x="5912" y="197915"/>
                  </a:lnTo>
                  <a:lnTo>
                    <a:pt x="0" y="194599"/>
                  </a:lnTo>
                  <a:lnTo>
                    <a:pt x="265" y="188206"/>
                  </a:lnTo>
                  <a:lnTo>
                    <a:pt x="6203" y="171829"/>
                  </a:lnTo>
                  <a:lnTo>
                    <a:pt x="17182" y="149480"/>
                  </a:lnTo>
                  <a:lnTo>
                    <a:pt x="23865" y="149272"/>
                  </a:lnTo>
                  <a:lnTo>
                    <a:pt x="37612" y="135702"/>
                  </a:lnTo>
                  <a:lnTo>
                    <a:pt x="46363" y="135317"/>
                  </a:lnTo>
                  <a:lnTo>
                    <a:pt x="59322" y="144846"/>
                  </a:lnTo>
                  <a:lnTo>
                    <a:pt x="75179" y="137033"/>
                  </a:lnTo>
                  <a:lnTo>
                    <a:pt x="77338" y="127390"/>
                  </a:lnTo>
                  <a:lnTo>
                    <a:pt x="82523" y="118040"/>
                  </a:lnTo>
                  <a:lnTo>
                    <a:pt x="86100" y="106286"/>
                  </a:lnTo>
                  <a:lnTo>
                    <a:pt x="98444" y="96710"/>
                  </a:lnTo>
                  <a:lnTo>
                    <a:pt x="103102" y="80421"/>
                  </a:lnTo>
                  <a:lnTo>
                    <a:pt x="107999" y="75231"/>
                  </a:lnTo>
                  <a:lnTo>
                    <a:pt x="111255" y="63119"/>
                  </a:lnTo>
                  <a:lnTo>
                    <a:pt x="117355" y="48228"/>
                  </a:lnTo>
                  <a:lnTo>
                    <a:pt x="136801" y="30147"/>
                  </a:lnTo>
                  <a:lnTo>
                    <a:pt x="138020" y="22370"/>
                  </a:lnTo>
                  <a:lnTo>
                    <a:pt x="140536" y="18142"/>
                  </a:lnTo>
                  <a:lnTo>
                    <a:pt x="131399" y="8811"/>
                  </a:lnTo>
                  <a:lnTo>
                    <a:pt x="132142" y="1346"/>
                  </a:lnTo>
                  <a:lnTo>
                    <a:pt x="138657" y="0"/>
                  </a:lnTo>
                  <a:lnTo>
                    <a:pt x="147835" y="15011"/>
                  </a:lnTo>
                  <a:lnTo>
                    <a:pt x="149376" y="30539"/>
                  </a:lnTo>
                  <a:lnTo>
                    <a:pt x="148531" y="46062"/>
                  </a:lnTo>
                  <a:lnTo>
                    <a:pt x="161095" y="67269"/>
                  </a:lnTo>
                  <a:lnTo>
                    <a:pt x="148203" y="67041"/>
                  </a:lnTo>
                  <a:lnTo>
                    <a:pt x="141690" y="68700"/>
                  </a:lnTo>
                  <a:lnTo>
                    <a:pt x="131171" y="66359"/>
                  </a:lnTo>
                  <a:lnTo>
                    <a:pt x="126156" y="77354"/>
                  </a:lnTo>
                  <a:lnTo>
                    <a:pt x="139781" y="90939"/>
                  </a:lnTo>
                  <a:lnTo>
                    <a:pt x="149834" y="94888"/>
                  </a:lnTo>
                  <a:lnTo>
                    <a:pt x="153085" y="104512"/>
                  </a:lnTo>
                  <a:lnTo>
                    <a:pt x="160362" y="120524"/>
                  </a:lnTo>
                  <a:lnTo>
                    <a:pt x="156746" y="126812"/>
                  </a:lnTo>
                  <a:lnTo>
                    <a:pt x="145138" y="150314"/>
                  </a:lnTo>
                  <a:lnTo>
                    <a:pt x="139598" y="154521"/>
                  </a:lnTo>
                  <a:lnTo>
                    <a:pt x="137817" y="172475"/>
                  </a:lnTo>
                  <a:lnTo>
                    <a:pt x="140114" y="182223"/>
                  </a:lnTo>
                  <a:lnTo>
                    <a:pt x="138255" y="189117"/>
                  </a:lnTo>
                  <a:lnTo>
                    <a:pt x="149164" y="201195"/>
                  </a:lnTo>
                  <a:lnTo>
                    <a:pt x="151132" y="209495"/>
                  </a:lnTo>
                  <a:lnTo>
                    <a:pt x="159653" y="221422"/>
                  </a:lnTo>
                  <a:lnTo>
                    <a:pt x="170210" y="228856"/>
                  </a:lnTo>
                  <a:lnTo>
                    <a:pt x="171240" y="239394"/>
                  </a:lnTo>
                  <a:lnTo>
                    <a:pt x="173675" y="246086"/>
                  </a:lnTo>
                  <a:lnTo>
                    <a:pt x="172014" y="258554"/>
                  </a:lnTo>
                  <a:lnTo>
                    <a:pt x="153674" y="253097"/>
                  </a:lnTo>
                  <a:lnTo>
                    <a:pt x="135011" y="24700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5" name="Freeform 57">
              <a:extLst>
                <a:ext uri="{FF2B5EF4-FFF2-40B4-BE49-F238E27FC236}">
                  <a16:creationId xmlns:a16="http://schemas.microsoft.com/office/drawing/2014/main" id="{A55F74AB-EC2D-ED50-355F-86AD36CB708E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 bwMode="gray">
            <a:xfrm>
              <a:off x="6252261" y="4517368"/>
              <a:ext cx="507186" cy="496573"/>
            </a:xfrm>
            <a:custGeom>
              <a:avLst/>
              <a:gdLst/>
              <a:ahLst/>
              <a:cxnLst/>
              <a:rect l="0" t="0" r="0" b="0"/>
              <a:pathLst>
                <a:path w="438383" h="429210">
                  <a:moveTo>
                    <a:pt x="430527" y="40400"/>
                  </a:moveTo>
                  <a:lnTo>
                    <a:pt x="429131" y="67413"/>
                  </a:lnTo>
                  <a:lnTo>
                    <a:pt x="438382" y="70540"/>
                  </a:lnTo>
                  <a:lnTo>
                    <a:pt x="430961" y="78740"/>
                  </a:lnTo>
                  <a:lnTo>
                    <a:pt x="422094" y="84872"/>
                  </a:lnTo>
                  <a:lnTo>
                    <a:pt x="413268" y="96912"/>
                  </a:lnTo>
                  <a:lnTo>
                    <a:pt x="408412" y="107644"/>
                  </a:lnTo>
                  <a:lnTo>
                    <a:pt x="407113" y="126173"/>
                  </a:lnTo>
                  <a:lnTo>
                    <a:pt x="401766" y="134993"/>
                  </a:lnTo>
                  <a:lnTo>
                    <a:pt x="401573" y="152396"/>
                  </a:lnTo>
                  <a:lnTo>
                    <a:pt x="394935" y="158832"/>
                  </a:lnTo>
                  <a:lnTo>
                    <a:pt x="394079" y="172572"/>
                  </a:lnTo>
                  <a:lnTo>
                    <a:pt x="390909" y="174353"/>
                  </a:lnTo>
                  <a:lnTo>
                    <a:pt x="388773" y="186988"/>
                  </a:lnTo>
                  <a:lnTo>
                    <a:pt x="394577" y="197492"/>
                  </a:lnTo>
                  <a:lnTo>
                    <a:pt x="396045" y="225374"/>
                  </a:lnTo>
                  <a:lnTo>
                    <a:pt x="400200" y="246661"/>
                  </a:lnTo>
                  <a:lnTo>
                    <a:pt x="397891" y="258702"/>
                  </a:lnTo>
                  <a:lnTo>
                    <a:pt x="402509" y="272141"/>
                  </a:lnTo>
                  <a:lnTo>
                    <a:pt x="415896" y="285125"/>
                  </a:lnTo>
                  <a:lnTo>
                    <a:pt x="428361" y="314380"/>
                  </a:lnTo>
                  <a:lnTo>
                    <a:pt x="419268" y="312015"/>
                  </a:lnTo>
                  <a:lnTo>
                    <a:pt x="388264" y="315938"/>
                  </a:lnTo>
                  <a:lnTo>
                    <a:pt x="382077" y="318716"/>
                  </a:lnTo>
                  <a:lnTo>
                    <a:pt x="375499" y="333564"/>
                  </a:lnTo>
                  <a:lnTo>
                    <a:pt x="380665" y="343832"/>
                  </a:lnTo>
                  <a:lnTo>
                    <a:pt x="376565" y="371440"/>
                  </a:lnTo>
                  <a:lnTo>
                    <a:pt x="373707" y="394901"/>
                  </a:lnTo>
                  <a:lnTo>
                    <a:pt x="379943" y="399065"/>
                  </a:lnTo>
                  <a:lnTo>
                    <a:pt x="396081" y="408180"/>
                  </a:lnTo>
                  <a:lnTo>
                    <a:pt x="402416" y="403920"/>
                  </a:lnTo>
                  <a:lnTo>
                    <a:pt x="404346" y="429209"/>
                  </a:lnTo>
                  <a:lnTo>
                    <a:pt x="386680" y="429014"/>
                  </a:lnTo>
                  <a:lnTo>
                    <a:pt x="377200" y="416099"/>
                  </a:lnTo>
                  <a:lnTo>
                    <a:pt x="368695" y="406112"/>
                  </a:lnTo>
                  <a:lnTo>
                    <a:pt x="351006" y="402839"/>
                  </a:lnTo>
                  <a:lnTo>
                    <a:pt x="345827" y="390576"/>
                  </a:lnTo>
                  <a:lnTo>
                    <a:pt x="331716" y="397962"/>
                  </a:lnTo>
                  <a:lnTo>
                    <a:pt x="313232" y="394698"/>
                  </a:lnTo>
                  <a:lnTo>
                    <a:pt x="305518" y="384080"/>
                  </a:lnTo>
                  <a:lnTo>
                    <a:pt x="290862" y="381924"/>
                  </a:lnTo>
                  <a:lnTo>
                    <a:pt x="280044" y="382488"/>
                  </a:lnTo>
                  <a:lnTo>
                    <a:pt x="278720" y="375226"/>
                  </a:lnTo>
                  <a:lnTo>
                    <a:pt x="270757" y="374638"/>
                  </a:lnTo>
                  <a:lnTo>
                    <a:pt x="260245" y="373261"/>
                  </a:lnTo>
                  <a:lnTo>
                    <a:pt x="245946" y="376759"/>
                  </a:lnTo>
                  <a:lnTo>
                    <a:pt x="235916" y="376185"/>
                  </a:lnTo>
                  <a:lnTo>
                    <a:pt x="230202" y="378328"/>
                  </a:lnTo>
                  <a:lnTo>
                    <a:pt x="231437" y="350562"/>
                  </a:lnTo>
                  <a:lnTo>
                    <a:pt x="223737" y="341917"/>
                  </a:lnTo>
                  <a:lnTo>
                    <a:pt x="222043" y="327603"/>
                  </a:lnTo>
                  <a:lnTo>
                    <a:pt x="225444" y="313587"/>
                  </a:lnTo>
                  <a:lnTo>
                    <a:pt x="220766" y="304624"/>
                  </a:lnTo>
                  <a:lnTo>
                    <a:pt x="220343" y="290018"/>
                  </a:lnTo>
                  <a:lnTo>
                    <a:pt x="192335" y="290221"/>
                  </a:lnTo>
                  <a:lnTo>
                    <a:pt x="194345" y="281863"/>
                  </a:lnTo>
                  <a:lnTo>
                    <a:pt x="182568" y="281950"/>
                  </a:lnTo>
                  <a:lnTo>
                    <a:pt x="181324" y="285969"/>
                  </a:lnTo>
                  <a:lnTo>
                    <a:pt x="167007" y="286875"/>
                  </a:lnTo>
                  <a:lnTo>
                    <a:pt x="161216" y="300400"/>
                  </a:lnTo>
                  <a:lnTo>
                    <a:pt x="157757" y="306207"/>
                  </a:lnTo>
                  <a:lnTo>
                    <a:pt x="145002" y="302927"/>
                  </a:lnTo>
                  <a:lnTo>
                    <a:pt x="137386" y="306194"/>
                  </a:lnTo>
                  <a:lnTo>
                    <a:pt x="122122" y="308073"/>
                  </a:lnTo>
                  <a:lnTo>
                    <a:pt x="113282" y="295931"/>
                  </a:lnTo>
                  <a:lnTo>
                    <a:pt x="107978" y="288427"/>
                  </a:lnTo>
                  <a:lnTo>
                    <a:pt x="101353" y="274520"/>
                  </a:lnTo>
                  <a:lnTo>
                    <a:pt x="95659" y="257254"/>
                  </a:lnTo>
                  <a:lnTo>
                    <a:pt x="27544" y="256947"/>
                  </a:lnTo>
                  <a:lnTo>
                    <a:pt x="19448" y="259731"/>
                  </a:lnTo>
                  <a:lnTo>
                    <a:pt x="12761" y="259297"/>
                  </a:lnTo>
                  <a:lnTo>
                    <a:pt x="3234" y="262411"/>
                  </a:lnTo>
                  <a:lnTo>
                    <a:pt x="0" y="255227"/>
                  </a:lnTo>
                  <a:lnTo>
                    <a:pt x="5872" y="252781"/>
                  </a:lnTo>
                  <a:lnTo>
                    <a:pt x="6594" y="242689"/>
                  </a:lnTo>
                  <a:lnTo>
                    <a:pt x="10371" y="236739"/>
                  </a:lnTo>
                  <a:lnTo>
                    <a:pt x="18771" y="231876"/>
                  </a:lnTo>
                  <a:lnTo>
                    <a:pt x="24835" y="234233"/>
                  </a:lnTo>
                  <a:lnTo>
                    <a:pt x="32729" y="225377"/>
                  </a:lnTo>
                  <a:lnTo>
                    <a:pt x="45303" y="225605"/>
                  </a:lnTo>
                  <a:lnTo>
                    <a:pt x="46782" y="232154"/>
                  </a:lnTo>
                  <a:lnTo>
                    <a:pt x="55405" y="236252"/>
                  </a:lnTo>
                  <a:lnTo>
                    <a:pt x="68987" y="221755"/>
                  </a:lnTo>
                  <a:lnTo>
                    <a:pt x="82433" y="210464"/>
                  </a:lnTo>
                  <a:lnTo>
                    <a:pt x="88267" y="203067"/>
                  </a:lnTo>
                  <a:lnTo>
                    <a:pt x="87494" y="184058"/>
                  </a:lnTo>
                  <a:lnTo>
                    <a:pt x="97519" y="161623"/>
                  </a:lnTo>
                  <a:lnTo>
                    <a:pt x="108096" y="149730"/>
                  </a:lnTo>
                  <a:lnTo>
                    <a:pt x="123294" y="138603"/>
                  </a:lnTo>
                  <a:lnTo>
                    <a:pt x="125947" y="131240"/>
                  </a:lnTo>
                  <a:lnTo>
                    <a:pt x="126522" y="122774"/>
                  </a:lnTo>
                  <a:lnTo>
                    <a:pt x="130284" y="114765"/>
                  </a:lnTo>
                  <a:lnTo>
                    <a:pt x="129075" y="101682"/>
                  </a:lnTo>
                  <a:lnTo>
                    <a:pt x="131953" y="81224"/>
                  </a:lnTo>
                  <a:lnTo>
                    <a:pt x="136464" y="66816"/>
                  </a:lnTo>
                  <a:lnTo>
                    <a:pt x="143378" y="54465"/>
                  </a:lnTo>
                  <a:lnTo>
                    <a:pt x="144746" y="40511"/>
                  </a:lnTo>
                  <a:lnTo>
                    <a:pt x="146821" y="24389"/>
                  </a:lnTo>
                  <a:lnTo>
                    <a:pt x="155808" y="12647"/>
                  </a:lnTo>
                  <a:lnTo>
                    <a:pt x="168168" y="5197"/>
                  </a:lnTo>
                  <a:lnTo>
                    <a:pt x="187163" y="13060"/>
                  </a:lnTo>
                  <a:lnTo>
                    <a:pt x="201864" y="21592"/>
                  </a:lnTo>
                  <a:lnTo>
                    <a:pt x="218750" y="23868"/>
                  </a:lnTo>
                  <a:lnTo>
                    <a:pt x="235970" y="28381"/>
                  </a:lnTo>
                  <a:lnTo>
                    <a:pt x="242871" y="14416"/>
                  </a:lnTo>
                  <a:lnTo>
                    <a:pt x="246042" y="12633"/>
                  </a:lnTo>
                  <a:lnTo>
                    <a:pt x="256562" y="14956"/>
                  </a:lnTo>
                  <a:lnTo>
                    <a:pt x="282260" y="3409"/>
                  </a:lnTo>
                  <a:lnTo>
                    <a:pt x="291366" y="8304"/>
                  </a:lnTo>
                  <a:lnTo>
                    <a:pt x="298840" y="7610"/>
                  </a:lnTo>
                  <a:lnTo>
                    <a:pt x="302302" y="1983"/>
                  </a:lnTo>
                  <a:lnTo>
                    <a:pt x="310880" y="0"/>
                  </a:lnTo>
                  <a:lnTo>
                    <a:pt x="328246" y="2435"/>
                  </a:lnTo>
                  <a:lnTo>
                    <a:pt x="343049" y="2968"/>
                  </a:lnTo>
                  <a:lnTo>
                    <a:pt x="350670" y="513"/>
                  </a:lnTo>
                  <a:lnTo>
                    <a:pt x="364652" y="19611"/>
                  </a:lnTo>
                  <a:lnTo>
                    <a:pt x="375017" y="22416"/>
                  </a:lnTo>
                  <a:lnTo>
                    <a:pt x="381196" y="18532"/>
                  </a:lnTo>
                  <a:lnTo>
                    <a:pt x="391869" y="20054"/>
                  </a:lnTo>
                  <a:lnTo>
                    <a:pt x="404724" y="15162"/>
                  </a:lnTo>
                  <a:lnTo>
                    <a:pt x="410207" y="250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6" name="Freeform 58">
              <a:extLst>
                <a:ext uri="{FF2B5EF4-FFF2-40B4-BE49-F238E27FC236}">
                  <a16:creationId xmlns:a16="http://schemas.microsoft.com/office/drawing/2014/main" id="{AF839292-3DBE-0890-A39C-77B16E2DE838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 bwMode="gray">
            <a:xfrm>
              <a:off x="6223190" y="4558252"/>
              <a:ext cx="196535" cy="234262"/>
            </a:xfrm>
            <a:custGeom>
              <a:avLst/>
              <a:gdLst/>
              <a:ahLst/>
              <a:cxnLst/>
              <a:rect l="0" t="0" r="0" b="0"/>
              <a:pathLst>
                <a:path w="169874" h="202483">
                  <a:moveTo>
                    <a:pt x="43898" y="196538"/>
                  </a:moveTo>
                  <a:lnTo>
                    <a:pt x="35248" y="188603"/>
                  </a:lnTo>
                  <a:lnTo>
                    <a:pt x="28273" y="192493"/>
                  </a:lnTo>
                  <a:lnTo>
                    <a:pt x="18956" y="202482"/>
                  </a:lnTo>
                  <a:lnTo>
                    <a:pt x="0" y="177985"/>
                  </a:lnTo>
                  <a:lnTo>
                    <a:pt x="17575" y="165227"/>
                  </a:lnTo>
                  <a:lnTo>
                    <a:pt x="8870" y="149949"/>
                  </a:lnTo>
                  <a:lnTo>
                    <a:pt x="16786" y="144141"/>
                  </a:lnTo>
                  <a:lnTo>
                    <a:pt x="32361" y="141312"/>
                  </a:lnTo>
                  <a:lnTo>
                    <a:pt x="34198" y="131078"/>
                  </a:lnTo>
                  <a:lnTo>
                    <a:pt x="46532" y="142168"/>
                  </a:lnTo>
                  <a:lnTo>
                    <a:pt x="66909" y="143140"/>
                  </a:lnTo>
                  <a:lnTo>
                    <a:pt x="73991" y="132227"/>
                  </a:lnTo>
                  <a:lnTo>
                    <a:pt x="76905" y="116876"/>
                  </a:lnTo>
                  <a:lnTo>
                    <a:pt x="74388" y="98852"/>
                  </a:lnTo>
                  <a:lnTo>
                    <a:pt x="63468" y="85201"/>
                  </a:lnTo>
                  <a:lnTo>
                    <a:pt x="73461" y="58466"/>
                  </a:lnTo>
                  <a:lnTo>
                    <a:pt x="67699" y="53878"/>
                  </a:lnTo>
                  <a:lnTo>
                    <a:pt x="50525" y="55759"/>
                  </a:lnTo>
                  <a:lnTo>
                    <a:pt x="44073" y="43829"/>
                  </a:lnTo>
                  <a:lnTo>
                    <a:pt x="45752" y="33756"/>
                  </a:lnTo>
                  <a:lnTo>
                    <a:pt x="74882" y="34662"/>
                  </a:lnTo>
                  <a:lnTo>
                    <a:pt x="93545" y="40755"/>
                  </a:lnTo>
                  <a:lnTo>
                    <a:pt x="111885" y="46212"/>
                  </a:lnTo>
                  <a:lnTo>
                    <a:pt x="113546" y="33744"/>
                  </a:lnTo>
                  <a:lnTo>
                    <a:pt x="125646" y="12247"/>
                  </a:lnTo>
                  <a:lnTo>
                    <a:pt x="139403" y="0"/>
                  </a:lnTo>
                  <a:lnTo>
                    <a:pt x="155027" y="3883"/>
                  </a:lnTo>
                  <a:lnTo>
                    <a:pt x="169873" y="5173"/>
                  </a:lnTo>
                  <a:lnTo>
                    <a:pt x="168505" y="19127"/>
                  </a:lnTo>
                  <a:lnTo>
                    <a:pt x="161591" y="31478"/>
                  </a:lnTo>
                  <a:lnTo>
                    <a:pt x="157080" y="45886"/>
                  </a:lnTo>
                  <a:lnTo>
                    <a:pt x="154202" y="66344"/>
                  </a:lnTo>
                  <a:lnTo>
                    <a:pt x="155411" y="79427"/>
                  </a:lnTo>
                  <a:lnTo>
                    <a:pt x="151649" y="87436"/>
                  </a:lnTo>
                  <a:lnTo>
                    <a:pt x="151074" y="95902"/>
                  </a:lnTo>
                  <a:lnTo>
                    <a:pt x="148421" y="103265"/>
                  </a:lnTo>
                  <a:lnTo>
                    <a:pt x="133223" y="114392"/>
                  </a:lnTo>
                  <a:lnTo>
                    <a:pt x="122646" y="126285"/>
                  </a:lnTo>
                  <a:lnTo>
                    <a:pt x="112621" y="148720"/>
                  </a:lnTo>
                  <a:lnTo>
                    <a:pt x="113394" y="167729"/>
                  </a:lnTo>
                  <a:lnTo>
                    <a:pt x="107560" y="175126"/>
                  </a:lnTo>
                  <a:lnTo>
                    <a:pt x="94114" y="186417"/>
                  </a:lnTo>
                  <a:lnTo>
                    <a:pt x="80532" y="200914"/>
                  </a:lnTo>
                  <a:lnTo>
                    <a:pt x="71909" y="196816"/>
                  </a:lnTo>
                  <a:lnTo>
                    <a:pt x="70430" y="190267"/>
                  </a:lnTo>
                  <a:lnTo>
                    <a:pt x="57856" y="190039"/>
                  </a:lnTo>
                  <a:lnTo>
                    <a:pt x="49962" y="19889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7" name="Freeform 59">
              <a:extLst>
                <a:ext uri="{FF2B5EF4-FFF2-40B4-BE49-F238E27FC236}">
                  <a16:creationId xmlns:a16="http://schemas.microsoft.com/office/drawing/2014/main" id="{0225BBA8-4E55-3F26-4F4F-4D503DD97454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 bwMode="gray">
            <a:xfrm>
              <a:off x="6801042" y="3663214"/>
              <a:ext cx="49265" cy="20355"/>
            </a:xfrm>
            <a:custGeom>
              <a:avLst/>
              <a:gdLst/>
              <a:ahLst/>
              <a:cxnLst/>
              <a:rect l="0" t="0" r="0" b="0"/>
              <a:pathLst>
                <a:path w="42582" h="17594">
                  <a:moveTo>
                    <a:pt x="0" y="13939"/>
                  </a:moveTo>
                  <a:lnTo>
                    <a:pt x="1632" y="13796"/>
                  </a:lnTo>
                  <a:lnTo>
                    <a:pt x="4968" y="7478"/>
                  </a:lnTo>
                  <a:lnTo>
                    <a:pt x="21593" y="7832"/>
                  </a:lnTo>
                  <a:lnTo>
                    <a:pt x="42581" y="0"/>
                  </a:lnTo>
                  <a:lnTo>
                    <a:pt x="26985" y="11171"/>
                  </a:lnTo>
                  <a:lnTo>
                    <a:pt x="28665" y="16072"/>
                  </a:lnTo>
                  <a:lnTo>
                    <a:pt x="26191" y="15155"/>
                  </a:lnTo>
                  <a:lnTo>
                    <a:pt x="21782" y="17135"/>
                  </a:lnTo>
                  <a:lnTo>
                    <a:pt x="18326" y="16590"/>
                  </a:lnTo>
                  <a:lnTo>
                    <a:pt x="17175" y="17593"/>
                  </a:lnTo>
                  <a:lnTo>
                    <a:pt x="16716" y="14949"/>
                  </a:lnTo>
                  <a:lnTo>
                    <a:pt x="15052" y="13346"/>
                  </a:lnTo>
                  <a:lnTo>
                    <a:pt x="10600" y="13073"/>
                  </a:lnTo>
                  <a:lnTo>
                    <a:pt x="4335" y="1530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8" name="Freeform 60">
              <a:extLst>
                <a:ext uri="{FF2B5EF4-FFF2-40B4-BE49-F238E27FC236}">
                  <a16:creationId xmlns:a16="http://schemas.microsoft.com/office/drawing/2014/main" id="{1287BD17-FAF6-CE66-831F-126FFFA2F92B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 bwMode="gray">
            <a:xfrm>
              <a:off x="6788355" y="3678338"/>
              <a:ext cx="46687" cy="18170"/>
            </a:xfrm>
            <a:custGeom>
              <a:avLst/>
              <a:gdLst/>
              <a:ahLst/>
              <a:cxnLst/>
              <a:rect l="0" t="0" r="0" b="0"/>
              <a:pathLst>
                <a:path w="40354" h="15705">
                  <a:moveTo>
                    <a:pt x="39631" y="2999"/>
                  </a:moveTo>
                  <a:lnTo>
                    <a:pt x="40353" y="5101"/>
                  </a:lnTo>
                  <a:lnTo>
                    <a:pt x="16692" y="15704"/>
                  </a:lnTo>
                  <a:lnTo>
                    <a:pt x="5392" y="12320"/>
                  </a:lnTo>
                  <a:lnTo>
                    <a:pt x="0" y="1829"/>
                  </a:lnTo>
                  <a:lnTo>
                    <a:pt x="10966" y="866"/>
                  </a:lnTo>
                  <a:lnTo>
                    <a:pt x="15301" y="2232"/>
                  </a:lnTo>
                  <a:lnTo>
                    <a:pt x="21566" y="0"/>
                  </a:lnTo>
                  <a:lnTo>
                    <a:pt x="26018" y="273"/>
                  </a:lnTo>
                  <a:lnTo>
                    <a:pt x="27682" y="1876"/>
                  </a:lnTo>
                  <a:lnTo>
                    <a:pt x="28141" y="4520"/>
                  </a:lnTo>
                  <a:lnTo>
                    <a:pt x="29292" y="3517"/>
                  </a:lnTo>
                  <a:lnTo>
                    <a:pt x="32748" y="4062"/>
                  </a:lnTo>
                  <a:lnTo>
                    <a:pt x="37157" y="208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9" name="Freeform 61">
              <a:extLst>
                <a:ext uri="{FF2B5EF4-FFF2-40B4-BE49-F238E27FC236}">
                  <a16:creationId xmlns:a16="http://schemas.microsoft.com/office/drawing/2014/main" id="{38A44087-C25B-BB35-2C3D-E75E676A0775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 bwMode="gray">
            <a:xfrm>
              <a:off x="6253804" y="3159484"/>
              <a:ext cx="176604" cy="89155"/>
            </a:xfrm>
            <a:custGeom>
              <a:avLst/>
              <a:gdLst/>
              <a:ahLst/>
              <a:cxnLst/>
              <a:rect l="0" t="0" r="0" b="0"/>
              <a:pathLst>
                <a:path w="152647" h="77061">
                  <a:moveTo>
                    <a:pt x="108954" y="75825"/>
                  </a:moveTo>
                  <a:lnTo>
                    <a:pt x="98313" y="70220"/>
                  </a:lnTo>
                  <a:lnTo>
                    <a:pt x="87473" y="71762"/>
                  </a:lnTo>
                  <a:lnTo>
                    <a:pt x="69555" y="62683"/>
                  </a:lnTo>
                  <a:lnTo>
                    <a:pt x="61431" y="64908"/>
                  </a:lnTo>
                  <a:lnTo>
                    <a:pt x="48446" y="77060"/>
                  </a:lnTo>
                  <a:lnTo>
                    <a:pt x="31296" y="67504"/>
                  </a:lnTo>
                  <a:lnTo>
                    <a:pt x="18263" y="54685"/>
                  </a:lnTo>
                  <a:lnTo>
                    <a:pt x="6484" y="47491"/>
                  </a:lnTo>
                  <a:lnTo>
                    <a:pt x="4041" y="34820"/>
                  </a:lnTo>
                  <a:lnTo>
                    <a:pt x="0" y="25852"/>
                  </a:lnTo>
                  <a:lnTo>
                    <a:pt x="16775" y="19261"/>
                  </a:lnTo>
                  <a:lnTo>
                    <a:pt x="25345" y="11700"/>
                  </a:lnTo>
                  <a:lnTo>
                    <a:pt x="41921" y="5806"/>
                  </a:lnTo>
                  <a:lnTo>
                    <a:pt x="47710" y="0"/>
                  </a:lnTo>
                  <a:lnTo>
                    <a:pt x="53797" y="3507"/>
                  </a:lnTo>
                  <a:lnTo>
                    <a:pt x="64098" y="323"/>
                  </a:lnTo>
                  <a:lnTo>
                    <a:pt x="75039" y="10134"/>
                  </a:lnTo>
                  <a:lnTo>
                    <a:pt x="92297" y="12779"/>
                  </a:lnTo>
                  <a:lnTo>
                    <a:pt x="90857" y="21124"/>
                  </a:lnTo>
                  <a:lnTo>
                    <a:pt x="103396" y="27380"/>
                  </a:lnTo>
                  <a:lnTo>
                    <a:pt x="106842" y="19568"/>
                  </a:lnTo>
                  <a:lnTo>
                    <a:pt x="122672" y="22954"/>
                  </a:lnTo>
                  <a:lnTo>
                    <a:pt x="124862" y="32411"/>
                  </a:lnTo>
                  <a:lnTo>
                    <a:pt x="142023" y="34232"/>
                  </a:lnTo>
                  <a:lnTo>
                    <a:pt x="152646" y="49025"/>
                  </a:lnTo>
                  <a:lnTo>
                    <a:pt x="145764" y="49061"/>
                  </a:lnTo>
                  <a:lnTo>
                    <a:pt x="142187" y="54448"/>
                  </a:lnTo>
                  <a:lnTo>
                    <a:pt x="136889" y="55748"/>
                  </a:lnTo>
                  <a:lnTo>
                    <a:pt x="135377" y="62537"/>
                  </a:lnTo>
                  <a:lnTo>
                    <a:pt x="130957" y="63952"/>
                  </a:lnTo>
                  <a:lnTo>
                    <a:pt x="130333" y="66721"/>
                  </a:lnTo>
                  <a:lnTo>
                    <a:pt x="122451" y="69797"/>
                  </a:lnTo>
                  <a:lnTo>
                    <a:pt x="112225" y="6929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0" name="Freeform 63">
              <a:extLst>
                <a:ext uri="{FF2B5EF4-FFF2-40B4-BE49-F238E27FC236}">
                  <a16:creationId xmlns:a16="http://schemas.microsoft.com/office/drawing/2014/main" id="{FFAC4342-AC7B-1804-E28C-7E9B6CA8112A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 bwMode="gray">
            <a:xfrm>
              <a:off x="7039521" y="4316920"/>
              <a:ext cx="44228" cy="47996"/>
            </a:xfrm>
            <a:custGeom>
              <a:avLst/>
              <a:gdLst/>
              <a:ahLst/>
              <a:cxnLst/>
              <a:rect l="0" t="0" r="0" b="0"/>
              <a:pathLst>
                <a:path w="38228" h="41485">
                  <a:moveTo>
                    <a:pt x="32766" y="0"/>
                  </a:moveTo>
                  <a:lnTo>
                    <a:pt x="38227" y="7254"/>
                  </a:lnTo>
                  <a:lnTo>
                    <a:pt x="37501" y="16979"/>
                  </a:lnTo>
                  <a:lnTo>
                    <a:pt x="24332" y="22579"/>
                  </a:lnTo>
                  <a:lnTo>
                    <a:pt x="34245" y="28978"/>
                  </a:lnTo>
                  <a:lnTo>
                    <a:pt x="25740" y="41484"/>
                  </a:lnTo>
                  <a:lnTo>
                    <a:pt x="20617" y="37321"/>
                  </a:lnTo>
                  <a:lnTo>
                    <a:pt x="15059" y="38977"/>
                  </a:lnTo>
                  <a:lnTo>
                    <a:pt x="2166" y="38587"/>
                  </a:lnTo>
                  <a:lnTo>
                    <a:pt x="1797" y="31478"/>
                  </a:lnTo>
                  <a:lnTo>
                    <a:pt x="0" y="25022"/>
                  </a:lnTo>
                  <a:lnTo>
                    <a:pt x="7808" y="14051"/>
                  </a:lnTo>
                  <a:lnTo>
                    <a:pt x="15923" y="3690"/>
                  </a:lnTo>
                  <a:lnTo>
                    <a:pt x="25804" y="572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1" name="Freeform 64">
              <a:extLst>
                <a:ext uri="{FF2B5EF4-FFF2-40B4-BE49-F238E27FC236}">
                  <a16:creationId xmlns:a16="http://schemas.microsoft.com/office/drawing/2014/main" id="{EA2C60D7-9166-9D83-C723-6125D502DAF8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 bwMode="gray">
            <a:xfrm>
              <a:off x="5695006" y="3618987"/>
              <a:ext cx="552374" cy="523825"/>
            </a:xfrm>
            <a:custGeom>
              <a:avLst/>
              <a:gdLst/>
              <a:ahLst/>
              <a:cxnLst/>
              <a:rect l="0" t="0" r="0" b="0"/>
              <a:pathLst>
                <a:path w="477441" h="452765">
                  <a:moveTo>
                    <a:pt x="477440" y="346187"/>
                  </a:moveTo>
                  <a:lnTo>
                    <a:pt x="398345" y="392453"/>
                  </a:lnTo>
                  <a:lnTo>
                    <a:pt x="331513" y="439739"/>
                  </a:lnTo>
                  <a:lnTo>
                    <a:pt x="298963" y="450421"/>
                  </a:lnTo>
                  <a:lnTo>
                    <a:pt x="273358" y="452764"/>
                  </a:lnTo>
                  <a:lnTo>
                    <a:pt x="273093" y="437524"/>
                  </a:lnTo>
                  <a:lnTo>
                    <a:pt x="262404" y="433621"/>
                  </a:lnTo>
                  <a:lnTo>
                    <a:pt x="248033" y="426754"/>
                  </a:lnTo>
                  <a:lnTo>
                    <a:pt x="242545" y="415485"/>
                  </a:lnTo>
                  <a:lnTo>
                    <a:pt x="164680" y="362715"/>
                  </a:lnTo>
                  <a:lnTo>
                    <a:pt x="86816" y="309412"/>
                  </a:lnTo>
                  <a:lnTo>
                    <a:pt x="0" y="249566"/>
                  </a:lnTo>
                  <a:lnTo>
                    <a:pt x="445" y="244743"/>
                  </a:lnTo>
                  <a:lnTo>
                    <a:pt x="435" y="243075"/>
                  </a:lnTo>
                  <a:lnTo>
                    <a:pt x="238" y="213450"/>
                  </a:lnTo>
                  <a:lnTo>
                    <a:pt x="37514" y="194895"/>
                  </a:lnTo>
                  <a:lnTo>
                    <a:pt x="60564" y="191050"/>
                  </a:lnTo>
                  <a:lnTo>
                    <a:pt x="79457" y="184265"/>
                  </a:lnTo>
                  <a:lnTo>
                    <a:pt x="88286" y="171593"/>
                  </a:lnTo>
                  <a:lnTo>
                    <a:pt x="115274" y="161549"/>
                  </a:lnTo>
                  <a:lnTo>
                    <a:pt x="116265" y="142691"/>
                  </a:lnTo>
                  <a:lnTo>
                    <a:pt x="129619" y="140464"/>
                  </a:lnTo>
                  <a:lnTo>
                    <a:pt x="140061" y="131004"/>
                  </a:lnTo>
                  <a:lnTo>
                    <a:pt x="170270" y="126684"/>
                  </a:lnTo>
                  <a:lnTo>
                    <a:pt x="174502" y="116706"/>
                  </a:lnTo>
                  <a:lnTo>
                    <a:pt x="168420" y="111240"/>
                  </a:lnTo>
                  <a:lnTo>
                    <a:pt x="160447" y="83959"/>
                  </a:lnTo>
                  <a:lnTo>
                    <a:pt x="159073" y="68149"/>
                  </a:lnTo>
                  <a:lnTo>
                    <a:pt x="150372" y="51424"/>
                  </a:lnTo>
                  <a:lnTo>
                    <a:pt x="172562" y="37091"/>
                  </a:lnTo>
                  <a:lnTo>
                    <a:pt x="197517" y="32519"/>
                  </a:lnTo>
                  <a:lnTo>
                    <a:pt x="212090" y="21643"/>
                  </a:lnTo>
                  <a:lnTo>
                    <a:pt x="234320" y="13597"/>
                  </a:lnTo>
                  <a:lnTo>
                    <a:pt x="273440" y="8876"/>
                  </a:lnTo>
                  <a:lnTo>
                    <a:pt x="311620" y="6725"/>
                  </a:lnTo>
                  <a:lnTo>
                    <a:pt x="323262" y="10662"/>
                  </a:lnTo>
                  <a:lnTo>
                    <a:pt x="344999" y="206"/>
                  </a:lnTo>
                  <a:lnTo>
                    <a:pt x="369664" y="0"/>
                  </a:lnTo>
                  <a:lnTo>
                    <a:pt x="379052" y="6177"/>
                  </a:lnTo>
                  <a:lnTo>
                    <a:pt x="394838" y="4567"/>
                  </a:lnTo>
                  <a:lnTo>
                    <a:pt x="390149" y="18158"/>
                  </a:lnTo>
                  <a:lnTo>
                    <a:pt x="393809" y="43261"/>
                  </a:lnTo>
                  <a:lnTo>
                    <a:pt x="388375" y="64833"/>
                  </a:lnTo>
                  <a:lnTo>
                    <a:pt x="374145" y="79348"/>
                  </a:lnTo>
                  <a:lnTo>
                    <a:pt x="376179" y="98858"/>
                  </a:lnTo>
                  <a:lnTo>
                    <a:pt x="395057" y="114217"/>
                  </a:lnTo>
                  <a:lnTo>
                    <a:pt x="395257" y="120438"/>
                  </a:lnTo>
                  <a:lnTo>
                    <a:pt x="409487" y="130790"/>
                  </a:lnTo>
                  <a:lnTo>
                    <a:pt x="419333" y="176498"/>
                  </a:lnTo>
                  <a:lnTo>
                    <a:pt x="426800" y="198789"/>
                  </a:lnTo>
                  <a:lnTo>
                    <a:pt x="428055" y="210471"/>
                  </a:lnTo>
                  <a:lnTo>
                    <a:pt x="423989" y="230905"/>
                  </a:lnTo>
                  <a:lnTo>
                    <a:pt x="425657" y="242282"/>
                  </a:lnTo>
                  <a:lnTo>
                    <a:pt x="422724" y="255901"/>
                  </a:lnTo>
                  <a:lnTo>
                    <a:pt x="424737" y="271495"/>
                  </a:lnTo>
                  <a:lnTo>
                    <a:pt x="415576" y="281830"/>
                  </a:lnTo>
                  <a:lnTo>
                    <a:pt x="429225" y="299802"/>
                  </a:lnTo>
                  <a:lnTo>
                    <a:pt x="430092" y="310336"/>
                  </a:lnTo>
                  <a:lnTo>
                    <a:pt x="438300" y="324010"/>
                  </a:lnTo>
                  <a:lnTo>
                    <a:pt x="449091" y="319522"/>
                  </a:lnTo>
                  <a:lnTo>
                    <a:pt x="467311" y="33089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2" name="Freeform 65">
              <a:extLst>
                <a:ext uri="{FF2B5EF4-FFF2-40B4-BE49-F238E27FC236}">
                  <a16:creationId xmlns:a16="http://schemas.microsoft.com/office/drawing/2014/main" id="{81D5B0B7-8023-CF94-E3D4-DBFF0EB7EAEB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 bwMode="gray">
            <a:xfrm>
              <a:off x="6586552" y="3785598"/>
              <a:ext cx="324904" cy="275280"/>
            </a:xfrm>
            <a:custGeom>
              <a:avLst/>
              <a:gdLst/>
              <a:ahLst/>
              <a:cxnLst/>
              <a:rect l="0" t="0" r="0" b="0"/>
              <a:pathLst>
                <a:path w="280829" h="237937">
                  <a:moveTo>
                    <a:pt x="235964" y="52848"/>
                  </a:moveTo>
                  <a:lnTo>
                    <a:pt x="229481" y="62960"/>
                  </a:lnTo>
                  <a:lnTo>
                    <a:pt x="224513" y="81900"/>
                  </a:lnTo>
                  <a:lnTo>
                    <a:pt x="218234" y="94906"/>
                  </a:lnTo>
                  <a:lnTo>
                    <a:pt x="212852" y="99259"/>
                  </a:lnTo>
                  <a:lnTo>
                    <a:pt x="205160" y="91212"/>
                  </a:lnTo>
                  <a:lnTo>
                    <a:pt x="194742" y="80057"/>
                  </a:lnTo>
                  <a:lnTo>
                    <a:pt x="178271" y="44029"/>
                  </a:lnTo>
                  <a:lnTo>
                    <a:pt x="175899" y="46316"/>
                  </a:lnTo>
                  <a:lnTo>
                    <a:pt x="185464" y="72854"/>
                  </a:lnTo>
                  <a:lnTo>
                    <a:pt x="199635" y="97983"/>
                  </a:lnTo>
                  <a:lnTo>
                    <a:pt x="217081" y="136637"/>
                  </a:lnTo>
                  <a:lnTo>
                    <a:pt x="225606" y="150053"/>
                  </a:lnTo>
                  <a:lnTo>
                    <a:pt x="233020" y="163950"/>
                  </a:lnTo>
                  <a:lnTo>
                    <a:pt x="253733" y="191072"/>
                  </a:lnTo>
                  <a:lnTo>
                    <a:pt x="249146" y="195330"/>
                  </a:lnTo>
                  <a:lnTo>
                    <a:pt x="249891" y="211172"/>
                  </a:lnTo>
                  <a:lnTo>
                    <a:pt x="276776" y="232973"/>
                  </a:lnTo>
                  <a:lnTo>
                    <a:pt x="280828" y="237936"/>
                  </a:lnTo>
                  <a:lnTo>
                    <a:pt x="189276" y="237936"/>
                  </a:lnTo>
                  <a:lnTo>
                    <a:pt x="99716" y="237936"/>
                  </a:lnTo>
                  <a:lnTo>
                    <a:pt x="6923" y="237936"/>
                  </a:lnTo>
                  <a:lnTo>
                    <a:pt x="6923" y="147984"/>
                  </a:lnTo>
                  <a:lnTo>
                    <a:pt x="6923" y="59460"/>
                  </a:lnTo>
                  <a:lnTo>
                    <a:pt x="0" y="39151"/>
                  </a:lnTo>
                  <a:lnTo>
                    <a:pt x="5945" y="23516"/>
                  </a:lnTo>
                  <a:lnTo>
                    <a:pt x="2373" y="12650"/>
                  </a:lnTo>
                  <a:lnTo>
                    <a:pt x="10728" y="422"/>
                  </a:lnTo>
                  <a:lnTo>
                    <a:pt x="41440" y="0"/>
                  </a:lnTo>
                  <a:lnTo>
                    <a:pt x="63652" y="6743"/>
                  </a:lnTo>
                  <a:lnTo>
                    <a:pt x="86570" y="14266"/>
                  </a:lnTo>
                  <a:lnTo>
                    <a:pt x="97258" y="18224"/>
                  </a:lnTo>
                  <a:lnTo>
                    <a:pt x="115029" y="10167"/>
                  </a:lnTo>
                  <a:lnTo>
                    <a:pt x="124530" y="2865"/>
                  </a:lnTo>
                  <a:lnTo>
                    <a:pt x="144887" y="761"/>
                  </a:lnTo>
                  <a:lnTo>
                    <a:pt x="161299" y="3982"/>
                  </a:lnTo>
                  <a:lnTo>
                    <a:pt x="167588" y="16609"/>
                  </a:lnTo>
                  <a:lnTo>
                    <a:pt x="172945" y="8296"/>
                  </a:lnTo>
                  <a:lnTo>
                    <a:pt x="191445" y="14309"/>
                  </a:lnTo>
                  <a:lnTo>
                    <a:pt x="209437" y="15748"/>
                  </a:lnTo>
                  <a:lnTo>
                    <a:pt x="220795" y="93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3" name="Freeform 66">
              <a:extLst>
                <a:ext uri="{FF2B5EF4-FFF2-40B4-BE49-F238E27FC236}">
                  <a16:creationId xmlns:a16="http://schemas.microsoft.com/office/drawing/2014/main" id="{E1472F50-3B7A-D0C7-45E9-FCE913C75C62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 bwMode="gray">
            <a:xfrm>
              <a:off x="6896953" y="4172067"/>
              <a:ext cx="180478" cy="151478"/>
            </a:xfrm>
            <a:custGeom>
              <a:avLst/>
              <a:gdLst/>
              <a:ahLst/>
              <a:cxnLst/>
              <a:rect l="0" t="0" r="0" b="0"/>
              <a:pathLst>
                <a:path w="155995" h="130929">
                  <a:moveTo>
                    <a:pt x="139151" y="128893"/>
                  </a:moveTo>
                  <a:lnTo>
                    <a:pt x="131261" y="121305"/>
                  </a:lnTo>
                  <a:lnTo>
                    <a:pt x="121770" y="107540"/>
                  </a:lnTo>
                  <a:lnTo>
                    <a:pt x="111535" y="99990"/>
                  </a:lnTo>
                  <a:lnTo>
                    <a:pt x="105566" y="91865"/>
                  </a:lnTo>
                  <a:lnTo>
                    <a:pt x="85476" y="82422"/>
                  </a:lnTo>
                  <a:lnTo>
                    <a:pt x="69650" y="82140"/>
                  </a:lnTo>
                  <a:lnTo>
                    <a:pt x="64082" y="77211"/>
                  </a:lnTo>
                  <a:lnTo>
                    <a:pt x="50545" y="82755"/>
                  </a:lnTo>
                  <a:lnTo>
                    <a:pt x="36537" y="72050"/>
                  </a:lnTo>
                  <a:lnTo>
                    <a:pt x="29328" y="89641"/>
                  </a:lnTo>
                  <a:lnTo>
                    <a:pt x="2454" y="84719"/>
                  </a:lnTo>
                  <a:lnTo>
                    <a:pt x="0" y="75281"/>
                  </a:lnTo>
                  <a:lnTo>
                    <a:pt x="9941" y="40547"/>
                  </a:lnTo>
                  <a:lnTo>
                    <a:pt x="12219" y="24781"/>
                  </a:lnTo>
                  <a:lnTo>
                    <a:pt x="19488" y="17498"/>
                  </a:lnTo>
                  <a:lnTo>
                    <a:pt x="36489" y="13589"/>
                  </a:lnTo>
                  <a:lnTo>
                    <a:pt x="48171" y="0"/>
                  </a:lnTo>
                  <a:lnTo>
                    <a:pt x="61571" y="27534"/>
                  </a:lnTo>
                  <a:lnTo>
                    <a:pt x="67930" y="49288"/>
                  </a:lnTo>
                  <a:lnTo>
                    <a:pt x="80584" y="60806"/>
                  </a:lnTo>
                  <a:lnTo>
                    <a:pt x="112091" y="83094"/>
                  </a:lnTo>
                  <a:lnTo>
                    <a:pt x="124918" y="96515"/>
                  </a:lnTo>
                  <a:lnTo>
                    <a:pt x="137426" y="110080"/>
                  </a:lnTo>
                  <a:lnTo>
                    <a:pt x="144645" y="118147"/>
                  </a:lnTo>
                  <a:lnTo>
                    <a:pt x="155994" y="125203"/>
                  </a:lnTo>
                  <a:lnTo>
                    <a:pt x="149032" y="13092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4" name="Freeform 67">
              <a:extLst>
                <a:ext uri="{FF2B5EF4-FFF2-40B4-BE49-F238E27FC236}">
                  <a16:creationId xmlns:a16="http://schemas.microsoft.com/office/drawing/2014/main" id="{86D9F07B-4AA0-F089-A2BA-7A7DC79053B0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 bwMode="gray">
            <a:xfrm>
              <a:off x="5676085" y="3409275"/>
              <a:ext cx="332014" cy="245564"/>
            </a:xfrm>
            <a:custGeom>
              <a:avLst/>
              <a:gdLst/>
              <a:ahLst/>
              <a:cxnLst/>
              <a:rect l="0" t="0" r="0" b="0"/>
              <a:pathLst>
                <a:path w="286974" h="212252">
                  <a:moveTo>
                    <a:pt x="8266" y="52162"/>
                  </a:moveTo>
                  <a:lnTo>
                    <a:pt x="9429" y="32381"/>
                  </a:lnTo>
                  <a:lnTo>
                    <a:pt x="0" y="20266"/>
                  </a:lnTo>
                  <a:lnTo>
                    <a:pt x="32655" y="0"/>
                  </a:lnTo>
                  <a:lnTo>
                    <a:pt x="60902" y="5080"/>
                  </a:lnTo>
                  <a:lnTo>
                    <a:pt x="91892" y="4902"/>
                  </a:lnTo>
                  <a:lnTo>
                    <a:pt x="116454" y="9702"/>
                  </a:lnTo>
                  <a:lnTo>
                    <a:pt x="135619" y="8229"/>
                  </a:lnTo>
                  <a:lnTo>
                    <a:pt x="172925" y="9159"/>
                  </a:lnTo>
                  <a:lnTo>
                    <a:pt x="182125" y="20059"/>
                  </a:lnTo>
                  <a:lnTo>
                    <a:pt x="224617" y="32749"/>
                  </a:lnTo>
                  <a:lnTo>
                    <a:pt x="233008" y="26720"/>
                  </a:lnTo>
                  <a:lnTo>
                    <a:pt x="258981" y="39323"/>
                  </a:lnTo>
                  <a:lnTo>
                    <a:pt x="285738" y="35716"/>
                  </a:lnTo>
                  <a:lnTo>
                    <a:pt x="286973" y="51842"/>
                  </a:lnTo>
                  <a:lnTo>
                    <a:pt x="265099" y="70225"/>
                  </a:lnTo>
                  <a:lnTo>
                    <a:pt x="235522" y="76036"/>
                  </a:lnTo>
                  <a:lnTo>
                    <a:pt x="233464" y="85261"/>
                  </a:lnTo>
                  <a:lnTo>
                    <a:pt x="219276" y="100404"/>
                  </a:lnTo>
                  <a:lnTo>
                    <a:pt x="210380" y="122504"/>
                  </a:lnTo>
                  <a:lnTo>
                    <a:pt x="219382" y="137929"/>
                  </a:lnTo>
                  <a:lnTo>
                    <a:pt x="206031" y="149920"/>
                  </a:lnTo>
                  <a:lnTo>
                    <a:pt x="201039" y="167311"/>
                  </a:lnTo>
                  <a:lnTo>
                    <a:pt x="183612" y="172625"/>
                  </a:lnTo>
                  <a:lnTo>
                    <a:pt x="167268" y="193047"/>
                  </a:lnTo>
                  <a:lnTo>
                    <a:pt x="137968" y="193451"/>
                  </a:lnTo>
                  <a:lnTo>
                    <a:pt x="115967" y="192949"/>
                  </a:lnTo>
                  <a:lnTo>
                    <a:pt x="101511" y="202287"/>
                  </a:lnTo>
                  <a:lnTo>
                    <a:pt x="92694" y="212251"/>
                  </a:lnTo>
                  <a:lnTo>
                    <a:pt x="81400" y="210065"/>
                  </a:lnTo>
                  <a:lnTo>
                    <a:pt x="72854" y="201152"/>
                  </a:lnTo>
                  <a:lnTo>
                    <a:pt x="66310" y="185923"/>
                  </a:lnTo>
                  <a:lnTo>
                    <a:pt x="44762" y="181811"/>
                  </a:lnTo>
                  <a:lnTo>
                    <a:pt x="42837" y="173002"/>
                  </a:lnTo>
                  <a:lnTo>
                    <a:pt x="51391" y="162998"/>
                  </a:lnTo>
                  <a:lnTo>
                    <a:pt x="54559" y="155725"/>
                  </a:lnTo>
                  <a:lnTo>
                    <a:pt x="46600" y="147754"/>
                  </a:lnTo>
                  <a:lnTo>
                    <a:pt x="52972" y="130069"/>
                  </a:lnTo>
                  <a:lnTo>
                    <a:pt x="43725" y="113845"/>
                  </a:lnTo>
                  <a:lnTo>
                    <a:pt x="53698" y="111611"/>
                  </a:lnTo>
                  <a:lnTo>
                    <a:pt x="54625" y="98752"/>
                  </a:lnTo>
                  <a:lnTo>
                    <a:pt x="58374" y="94760"/>
                  </a:lnTo>
                  <a:lnTo>
                    <a:pt x="58671" y="73388"/>
                  </a:lnTo>
                  <a:lnTo>
                    <a:pt x="69336" y="65937"/>
                  </a:lnTo>
                  <a:lnTo>
                    <a:pt x="62884" y="52084"/>
                  </a:lnTo>
                  <a:lnTo>
                    <a:pt x="49434" y="51116"/>
                  </a:lnTo>
                  <a:lnTo>
                    <a:pt x="45482" y="54611"/>
                  </a:lnTo>
                  <a:lnTo>
                    <a:pt x="31848" y="54643"/>
                  </a:lnTo>
                  <a:lnTo>
                    <a:pt x="26062" y="41071"/>
                  </a:lnTo>
                  <a:lnTo>
                    <a:pt x="16642" y="4511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5" name="Freeform 68">
              <a:extLst>
                <a:ext uri="{FF2B5EF4-FFF2-40B4-BE49-F238E27FC236}">
                  <a16:creationId xmlns:a16="http://schemas.microsoft.com/office/drawing/2014/main" id="{EDE4A4C1-E4C6-B9B1-700B-2E2FC4ECDF9E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 bwMode="gray">
            <a:xfrm>
              <a:off x="6550226" y="2842050"/>
              <a:ext cx="127970" cy="83416"/>
            </a:xfrm>
            <a:custGeom>
              <a:avLst/>
              <a:gdLst/>
              <a:ahLst/>
              <a:cxnLst/>
              <a:rect l="0" t="0" r="0" b="0"/>
              <a:pathLst>
                <a:path w="110610" h="72100">
                  <a:moveTo>
                    <a:pt x="22460" y="61482"/>
                  </a:moveTo>
                  <a:lnTo>
                    <a:pt x="25140" y="41708"/>
                  </a:lnTo>
                  <a:lnTo>
                    <a:pt x="16651" y="45947"/>
                  </a:lnTo>
                  <a:lnTo>
                    <a:pt x="2002" y="33975"/>
                  </a:lnTo>
                  <a:lnTo>
                    <a:pt x="0" y="14487"/>
                  </a:lnTo>
                  <a:lnTo>
                    <a:pt x="29185" y="4975"/>
                  </a:lnTo>
                  <a:lnTo>
                    <a:pt x="58269" y="0"/>
                  </a:lnTo>
                  <a:lnTo>
                    <a:pt x="83313" y="5661"/>
                  </a:lnTo>
                  <a:lnTo>
                    <a:pt x="107133" y="4649"/>
                  </a:lnTo>
                  <a:lnTo>
                    <a:pt x="110609" y="10614"/>
                  </a:lnTo>
                  <a:lnTo>
                    <a:pt x="94185" y="30195"/>
                  </a:lnTo>
                  <a:lnTo>
                    <a:pt x="101030" y="61533"/>
                  </a:lnTo>
                  <a:lnTo>
                    <a:pt x="91139" y="72099"/>
                  </a:lnTo>
                  <a:lnTo>
                    <a:pt x="72104" y="72037"/>
                  </a:lnTo>
                  <a:lnTo>
                    <a:pt x="52236" y="59676"/>
                  </a:lnTo>
                  <a:lnTo>
                    <a:pt x="42121" y="5557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6" name="Freeform 69">
              <a:extLst>
                <a:ext uri="{FF2B5EF4-FFF2-40B4-BE49-F238E27FC236}">
                  <a16:creationId xmlns:a16="http://schemas.microsoft.com/office/drawing/2014/main" id="{065C2DC8-B647-89CC-86C1-90B1824AF92D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 bwMode="gray">
            <a:xfrm>
              <a:off x="6806982" y="4255425"/>
              <a:ext cx="396183" cy="311014"/>
            </a:xfrm>
            <a:custGeom>
              <a:avLst/>
              <a:gdLst/>
              <a:ahLst/>
              <a:cxnLst/>
              <a:rect l="0" t="0" r="0" b="0"/>
              <a:pathLst>
                <a:path w="342438" h="268823">
                  <a:moveTo>
                    <a:pt x="114303" y="0"/>
                  </a:moveTo>
                  <a:lnTo>
                    <a:pt x="128311" y="10705"/>
                  </a:lnTo>
                  <a:lnTo>
                    <a:pt x="141848" y="5161"/>
                  </a:lnTo>
                  <a:lnTo>
                    <a:pt x="147416" y="10090"/>
                  </a:lnTo>
                  <a:lnTo>
                    <a:pt x="163243" y="10372"/>
                  </a:lnTo>
                  <a:lnTo>
                    <a:pt x="183332" y="19815"/>
                  </a:lnTo>
                  <a:lnTo>
                    <a:pt x="189302" y="27939"/>
                  </a:lnTo>
                  <a:lnTo>
                    <a:pt x="199536" y="35490"/>
                  </a:lnTo>
                  <a:lnTo>
                    <a:pt x="209027" y="49255"/>
                  </a:lnTo>
                  <a:lnTo>
                    <a:pt x="216917" y="56843"/>
                  </a:lnTo>
                  <a:lnTo>
                    <a:pt x="208802" y="67204"/>
                  </a:lnTo>
                  <a:lnTo>
                    <a:pt x="200994" y="78175"/>
                  </a:lnTo>
                  <a:lnTo>
                    <a:pt x="202791" y="84631"/>
                  </a:lnTo>
                  <a:lnTo>
                    <a:pt x="203160" y="91740"/>
                  </a:lnTo>
                  <a:lnTo>
                    <a:pt x="216053" y="92130"/>
                  </a:lnTo>
                  <a:lnTo>
                    <a:pt x="221611" y="90474"/>
                  </a:lnTo>
                  <a:lnTo>
                    <a:pt x="226734" y="94637"/>
                  </a:lnTo>
                  <a:lnTo>
                    <a:pt x="221699" y="102908"/>
                  </a:lnTo>
                  <a:lnTo>
                    <a:pt x="230225" y="115751"/>
                  </a:lnTo>
                  <a:lnTo>
                    <a:pt x="238740" y="126968"/>
                  </a:lnTo>
                  <a:lnTo>
                    <a:pt x="247552" y="135278"/>
                  </a:lnTo>
                  <a:lnTo>
                    <a:pt x="323023" y="162869"/>
                  </a:lnTo>
                  <a:lnTo>
                    <a:pt x="342437" y="162726"/>
                  </a:lnTo>
                  <a:lnTo>
                    <a:pt x="277210" y="232298"/>
                  </a:lnTo>
                  <a:lnTo>
                    <a:pt x="247139" y="233318"/>
                  </a:lnTo>
                  <a:lnTo>
                    <a:pt x="226568" y="249624"/>
                  </a:lnTo>
                  <a:lnTo>
                    <a:pt x="211771" y="250050"/>
                  </a:lnTo>
                  <a:lnTo>
                    <a:pt x="205457" y="257338"/>
                  </a:lnTo>
                  <a:lnTo>
                    <a:pt x="189685" y="257334"/>
                  </a:lnTo>
                  <a:lnTo>
                    <a:pt x="180375" y="249521"/>
                  </a:lnTo>
                  <a:lnTo>
                    <a:pt x="159288" y="259191"/>
                  </a:lnTo>
                  <a:lnTo>
                    <a:pt x="152466" y="268822"/>
                  </a:lnTo>
                  <a:lnTo>
                    <a:pt x="137073" y="267004"/>
                  </a:lnTo>
                  <a:lnTo>
                    <a:pt x="131963" y="264339"/>
                  </a:lnTo>
                  <a:lnTo>
                    <a:pt x="126558" y="264975"/>
                  </a:lnTo>
                  <a:lnTo>
                    <a:pt x="119262" y="264742"/>
                  </a:lnTo>
                  <a:lnTo>
                    <a:pt x="90044" y="245108"/>
                  </a:lnTo>
                  <a:lnTo>
                    <a:pt x="73978" y="245108"/>
                  </a:lnTo>
                  <a:lnTo>
                    <a:pt x="66092" y="237496"/>
                  </a:lnTo>
                  <a:lnTo>
                    <a:pt x="66092" y="224508"/>
                  </a:lnTo>
                  <a:lnTo>
                    <a:pt x="54102" y="220624"/>
                  </a:lnTo>
                  <a:lnTo>
                    <a:pt x="40460" y="195415"/>
                  </a:lnTo>
                  <a:lnTo>
                    <a:pt x="29918" y="190039"/>
                  </a:lnTo>
                  <a:lnTo>
                    <a:pt x="25874" y="180765"/>
                  </a:lnTo>
                  <a:lnTo>
                    <a:pt x="14175" y="169453"/>
                  </a:lnTo>
                  <a:lnTo>
                    <a:pt x="0" y="167790"/>
                  </a:lnTo>
                  <a:lnTo>
                    <a:pt x="7862" y="154558"/>
                  </a:lnTo>
                  <a:lnTo>
                    <a:pt x="20113" y="153987"/>
                  </a:lnTo>
                  <a:lnTo>
                    <a:pt x="23563" y="146887"/>
                  </a:lnTo>
                  <a:lnTo>
                    <a:pt x="23255" y="125965"/>
                  </a:lnTo>
                  <a:lnTo>
                    <a:pt x="30083" y="101566"/>
                  </a:lnTo>
                  <a:lnTo>
                    <a:pt x="41017" y="95027"/>
                  </a:lnTo>
                  <a:lnTo>
                    <a:pt x="43337" y="85476"/>
                  </a:lnTo>
                  <a:lnTo>
                    <a:pt x="53236" y="67605"/>
                  </a:lnTo>
                  <a:lnTo>
                    <a:pt x="67158" y="55998"/>
                  </a:lnTo>
                  <a:lnTo>
                    <a:pt x="76543" y="32876"/>
                  </a:lnTo>
                  <a:lnTo>
                    <a:pt x="80220" y="12669"/>
                  </a:lnTo>
                  <a:lnTo>
                    <a:pt x="107094" y="1759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7" name="Freeform 70">
              <a:extLst>
                <a:ext uri="{FF2B5EF4-FFF2-40B4-BE49-F238E27FC236}">
                  <a16:creationId xmlns:a16="http://schemas.microsoft.com/office/drawing/2014/main" id="{C97FB9C0-E4E1-101A-C310-4E4131D6E2E9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 bwMode="gray">
            <a:xfrm>
              <a:off x="6478276" y="2383435"/>
              <a:ext cx="290302" cy="449266"/>
            </a:xfrm>
            <a:custGeom>
              <a:avLst/>
              <a:gdLst/>
              <a:ahLst/>
              <a:cxnLst/>
              <a:rect l="0" t="0" r="0" b="0"/>
              <a:pathLst>
                <a:path w="250921" h="388320">
                  <a:moveTo>
                    <a:pt x="183423" y="45026"/>
                  </a:moveTo>
                  <a:lnTo>
                    <a:pt x="180053" y="73184"/>
                  </a:lnTo>
                  <a:lnTo>
                    <a:pt x="215404" y="99622"/>
                  </a:lnTo>
                  <a:lnTo>
                    <a:pt x="194102" y="129132"/>
                  </a:lnTo>
                  <a:lnTo>
                    <a:pt x="220948" y="172895"/>
                  </a:lnTo>
                  <a:lnTo>
                    <a:pt x="205409" y="205257"/>
                  </a:lnTo>
                  <a:lnTo>
                    <a:pt x="226189" y="232951"/>
                  </a:lnTo>
                  <a:lnTo>
                    <a:pt x="216753" y="256906"/>
                  </a:lnTo>
                  <a:lnTo>
                    <a:pt x="250920" y="281805"/>
                  </a:lnTo>
                  <a:lnTo>
                    <a:pt x="242239" y="300154"/>
                  </a:lnTo>
                  <a:lnTo>
                    <a:pt x="220798" y="320751"/>
                  </a:lnTo>
                  <a:lnTo>
                    <a:pt x="171375" y="365587"/>
                  </a:lnTo>
                  <a:lnTo>
                    <a:pt x="129484" y="368352"/>
                  </a:lnTo>
                  <a:lnTo>
                    <a:pt x="88892" y="381047"/>
                  </a:lnTo>
                  <a:lnTo>
                    <a:pt x="51338" y="388319"/>
                  </a:lnTo>
                  <a:lnTo>
                    <a:pt x="37975" y="369464"/>
                  </a:lnTo>
                  <a:lnTo>
                    <a:pt x="15619" y="358042"/>
                  </a:lnTo>
                  <a:lnTo>
                    <a:pt x="20758" y="323400"/>
                  </a:lnTo>
                  <a:lnTo>
                    <a:pt x="9547" y="291189"/>
                  </a:lnTo>
                  <a:lnTo>
                    <a:pt x="20554" y="270137"/>
                  </a:lnTo>
                  <a:lnTo>
                    <a:pt x="41483" y="247197"/>
                  </a:lnTo>
                  <a:lnTo>
                    <a:pt x="94291" y="206992"/>
                  </a:lnTo>
                  <a:lnTo>
                    <a:pt x="109700" y="199152"/>
                  </a:lnTo>
                  <a:lnTo>
                    <a:pt x="107299" y="183203"/>
                  </a:lnTo>
                  <a:lnTo>
                    <a:pt x="75198" y="165237"/>
                  </a:lnTo>
                  <a:lnTo>
                    <a:pt x="67408" y="150325"/>
                  </a:lnTo>
                  <a:lnTo>
                    <a:pt x="66799" y="90229"/>
                  </a:lnTo>
                  <a:lnTo>
                    <a:pt x="30768" y="63086"/>
                  </a:lnTo>
                  <a:lnTo>
                    <a:pt x="0" y="43346"/>
                  </a:lnTo>
                  <a:lnTo>
                    <a:pt x="13834" y="32609"/>
                  </a:lnTo>
                  <a:lnTo>
                    <a:pt x="39486" y="54039"/>
                  </a:lnTo>
                  <a:lnTo>
                    <a:pt x="69628" y="52042"/>
                  </a:lnTo>
                  <a:lnTo>
                    <a:pt x="94410" y="61772"/>
                  </a:lnTo>
                  <a:lnTo>
                    <a:pt x="116420" y="43919"/>
                  </a:lnTo>
                  <a:lnTo>
                    <a:pt x="127740" y="13988"/>
                  </a:lnTo>
                  <a:lnTo>
                    <a:pt x="163580" y="0"/>
                  </a:lnTo>
                  <a:lnTo>
                    <a:pt x="193201" y="1640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8" name="Freeform 71">
              <a:extLst>
                <a:ext uri="{FF2B5EF4-FFF2-40B4-BE49-F238E27FC236}">
                  <a16:creationId xmlns:a16="http://schemas.microsoft.com/office/drawing/2014/main" id="{E95276AC-61A8-09D0-FA09-CD479A4A196B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 bwMode="gray">
            <a:xfrm>
              <a:off x="5804285" y="3158380"/>
              <a:ext cx="4585652" cy="2950815"/>
            </a:xfrm>
            <a:custGeom>
              <a:avLst/>
              <a:gdLst>
                <a:gd name="connsiteX0" fmla="*/ 1697208 w 3963580"/>
                <a:gd name="connsiteY0" fmla="*/ 2516185 h 2550519"/>
                <a:gd name="connsiteX1" fmla="*/ 1712096 w 3963580"/>
                <a:gd name="connsiteY1" fmla="*/ 2525545 h 2550519"/>
                <a:gd name="connsiteX2" fmla="*/ 1733909 w 3963580"/>
                <a:gd name="connsiteY2" fmla="*/ 2529268 h 2550519"/>
                <a:gd name="connsiteX3" fmla="*/ 1734717 w 3963580"/>
                <a:gd name="connsiteY3" fmla="*/ 2534938 h 2550519"/>
                <a:gd name="connsiteX4" fmla="*/ 1728254 w 3963580"/>
                <a:gd name="connsiteY4" fmla="*/ 2548566 h 2550519"/>
                <a:gd name="connsiteX5" fmla="*/ 1692822 w 3963580"/>
                <a:gd name="connsiteY5" fmla="*/ 2550519 h 2550519"/>
                <a:gd name="connsiteX6" fmla="*/ 1692245 w 3963580"/>
                <a:gd name="connsiteY6" fmla="*/ 2534565 h 2550519"/>
                <a:gd name="connsiteX7" fmla="*/ 1695650 w 3963580"/>
                <a:gd name="connsiteY7" fmla="*/ 2522273 h 2550519"/>
                <a:gd name="connsiteX8" fmla="*/ 3892245 w 3963580"/>
                <a:gd name="connsiteY8" fmla="*/ 1766377 h 2550519"/>
                <a:gd name="connsiteX9" fmla="*/ 3902180 w 3963580"/>
                <a:gd name="connsiteY9" fmla="*/ 1766722 h 2550519"/>
                <a:gd name="connsiteX10" fmla="*/ 3915107 w 3963580"/>
                <a:gd name="connsiteY10" fmla="*/ 1774896 h 2550519"/>
                <a:gd name="connsiteX11" fmla="*/ 3925263 w 3963580"/>
                <a:gd name="connsiteY11" fmla="*/ 1783082 h 2550519"/>
                <a:gd name="connsiteX12" fmla="*/ 3932649 w 3963580"/>
                <a:gd name="connsiteY12" fmla="*/ 1789831 h 2550519"/>
                <a:gd name="connsiteX13" fmla="*/ 3951577 w 3963580"/>
                <a:gd name="connsiteY13" fmla="*/ 1804806 h 2550519"/>
                <a:gd name="connsiteX14" fmla="*/ 3963580 w 3963580"/>
                <a:gd name="connsiteY14" fmla="*/ 1815941 h 2550519"/>
                <a:gd name="connsiteX15" fmla="*/ 3954810 w 3963580"/>
                <a:gd name="connsiteY15" fmla="*/ 1821760 h 2550519"/>
                <a:gd name="connsiteX16" fmla="*/ 3942107 w 3963580"/>
                <a:gd name="connsiteY16" fmla="*/ 1815207 h 2550519"/>
                <a:gd name="connsiteX17" fmla="*/ 3925595 w 3963580"/>
                <a:gd name="connsiteY17" fmla="*/ 1804312 h 2550519"/>
                <a:gd name="connsiteX18" fmla="*/ 3910716 w 3963580"/>
                <a:gd name="connsiteY18" fmla="*/ 1791515 h 2550519"/>
                <a:gd name="connsiteX19" fmla="*/ 3895440 w 3963580"/>
                <a:gd name="connsiteY19" fmla="*/ 1774529 h 2550519"/>
                <a:gd name="connsiteX20" fmla="*/ 322750 w 3963580"/>
                <a:gd name="connsiteY20" fmla="*/ 237592 h 2550519"/>
                <a:gd name="connsiteX21" fmla="*/ 326674 w 3963580"/>
                <a:gd name="connsiteY21" fmla="*/ 261485 h 2550519"/>
                <a:gd name="connsiteX22" fmla="*/ 319051 w 3963580"/>
                <a:gd name="connsiteY22" fmla="*/ 282847 h 2550519"/>
                <a:gd name="connsiteX23" fmla="*/ 308571 w 3963580"/>
                <a:gd name="connsiteY23" fmla="*/ 277231 h 2550519"/>
                <a:gd name="connsiteX24" fmla="*/ 303227 w 3963580"/>
                <a:gd name="connsiteY24" fmla="*/ 258597 h 2550519"/>
                <a:gd name="connsiteX25" fmla="*/ 307885 w 3963580"/>
                <a:gd name="connsiteY25" fmla="*/ 248256 h 2550519"/>
                <a:gd name="connsiteX26" fmla="*/ 164024 w 3963580"/>
                <a:gd name="connsiteY26" fmla="*/ 0 h 2550519"/>
                <a:gd name="connsiteX27" fmla="*/ 167367 w 3963580"/>
                <a:gd name="connsiteY27" fmla="*/ 10719 h 2550519"/>
                <a:gd name="connsiteX28" fmla="*/ 178096 w 3963580"/>
                <a:gd name="connsiteY28" fmla="*/ 11221 h 2550519"/>
                <a:gd name="connsiteX29" fmla="*/ 188828 w 3963580"/>
                <a:gd name="connsiteY29" fmla="*/ 23398 h 2550519"/>
                <a:gd name="connsiteX30" fmla="*/ 204936 w 3963580"/>
                <a:gd name="connsiteY30" fmla="*/ 37629 h 2550519"/>
                <a:gd name="connsiteX31" fmla="*/ 216782 w 3963580"/>
                <a:gd name="connsiteY31" fmla="*/ 35284 h 2550519"/>
                <a:gd name="connsiteX32" fmla="*/ 236976 w 3963580"/>
                <a:gd name="connsiteY32" fmla="*/ 48983 h 2550519"/>
                <a:gd name="connsiteX33" fmla="*/ 242139 w 3963580"/>
                <a:gd name="connsiteY33" fmla="*/ 51583 h 2550519"/>
                <a:gd name="connsiteX34" fmla="*/ 248800 w 3963580"/>
                <a:gd name="connsiteY34" fmla="*/ 50950 h 2550519"/>
                <a:gd name="connsiteX35" fmla="*/ 259693 w 3963580"/>
                <a:gd name="connsiteY35" fmla="*/ 58779 h 2550519"/>
                <a:gd name="connsiteX36" fmla="*/ 292956 w 3963580"/>
                <a:gd name="connsiteY36" fmla="*/ 64272 h 2550519"/>
                <a:gd name="connsiteX37" fmla="*/ 281286 w 3963580"/>
                <a:gd name="connsiteY37" fmla="*/ 84594 h 2550519"/>
                <a:gd name="connsiteX38" fmla="*/ 278356 w 3963580"/>
                <a:gd name="connsiteY38" fmla="*/ 105573 h 2550519"/>
                <a:gd name="connsiteX39" fmla="*/ 272019 w 3963580"/>
                <a:gd name="connsiteY39" fmla="*/ 110578 h 2550519"/>
                <a:gd name="connsiteX40" fmla="*/ 261501 w 3963580"/>
                <a:gd name="connsiteY40" fmla="*/ 107882 h 2550519"/>
                <a:gd name="connsiteX41" fmla="*/ 262244 w 3963580"/>
                <a:gd name="connsiteY41" fmla="*/ 115318 h 2550519"/>
                <a:gd name="connsiteX42" fmla="*/ 245362 w 3963580"/>
                <a:gd name="connsiteY42" fmla="*/ 131691 h 2550519"/>
                <a:gd name="connsiteX43" fmla="*/ 245021 w 3963580"/>
                <a:gd name="connsiteY43" fmla="*/ 144812 h 2550519"/>
                <a:gd name="connsiteX44" fmla="*/ 256043 w 3963580"/>
                <a:gd name="connsiteY44" fmla="*/ 140279 h 2550519"/>
                <a:gd name="connsiteX45" fmla="*/ 263972 w 3963580"/>
                <a:gd name="connsiteY45" fmla="*/ 152948 h 2550519"/>
                <a:gd name="connsiteX46" fmla="*/ 263020 w 3963580"/>
                <a:gd name="connsiteY46" fmla="*/ 161081 h 2550519"/>
                <a:gd name="connsiteX47" fmla="*/ 269813 w 3963580"/>
                <a:gd name="connsiteY47" fmla="*/ 171851 h 2550519"/>
                <a:gd name="connsiteX48" fmla="*/ 261810 w 3963580"/>
                <a:gd name="connsiteY48" fmla="*/ 180557 h 2550519"/>
                <a:gd name="connsiteX49" fmla="*/ 267757 w 3963580"/>
                <a:gd name="connsiteY49" fmla="*/ 202555 h 2550519"/>
                <a:gd name="connsiteX50" fmla="*/ 280268 w 3963580"/>
                <a:gd name="connsiteY50" fmla="*/ 206145 h 2550519"/>
                <a:gd name="connsiteX51" fmla="*/ 277628 w 3963580"/>
                <a:gd name="connsiteY51" fmla="*/ 218395 h 2550519"/>
                <a:gd name="connsiteX52" fmla="*/ 256716 w 3963580"/>
                <a:gd name="connsiteY52" fmla="*/ 234263 h 2550519"/>
                <a:gd name="connsiteX53" fmla="*/ 211191 w 3963580"/>
                <a:gd name="connsiteY53" fmla="*/ 226669 h 2550519"/>
                <a:gd name="connsiteX54" fmla="*/ 177569 w 3963580"/>
                <a:gd name="connsiteY54" fmla="*/ 235767 h 2550519"/>
                <a:gd name="connsiteX55" fmla="*/ 174928 w 3963580"/>
                <a:gd name="connsiteY55" fmla="*/ 252576 h 2550519"/>
                <a:gd name="connsiteX56" fmla="*/ 148171 w 3963580"/>
                <a:gd name="connsiteY56" fmla="*/ 256183 h 2550519"/>
                <a:gd name="connsiteX57" fmla="*/ 122198 w 3963580"/>
                <a:gd name="connsiteY57" fmla="*/ 243580 h 2550519"/>
                <a:gd name="connsiteX58" fmla="*/ 113807 w 3963580"/>
                <a:gd name="connsiteY58" fmla="*/ 249609 h 2550519"/>
                <a:gd name="connsiteX59" fmla="*/ 71315 w 3963580"/>
                <a:gd name="connsiteY59" fmla="*/ 236919 h 2550519"/>
                <a:gd name="connsiteX60" fmla="*/ 62115 w 3963580"/>
                <a:gd name="connsiteY60" fmla="*/ 226019 h 2550519"/>
                <a:gd name="connsiteX61" fmla="*/ 74052 w 3963580"/>
                <a:gd name="connsiteY61" fmla="*/ 209122 h 2550519"/>
                <a:gd name="connsiteX62" fmla="*/ 78447 w 3963580"/>
                <a:gd name="connsiteY62" fmla="*/ 152263 h 2550519"/>
                <a:gd name="connsiteX63" fmla="*/ 54628 w 3963580"/>
                <a:gd name="connsiteY63" fmla="*/ 121837 h 2550519"/>
                <a:gd name="connsiteX64" fmla="*/ 37603 w 3963580"/>
                <a:gd name="connsiteY64" fmla="*/ 107046 h 2550519"/>
                <a:gd name="connsiteX65" fmla="*/ 2327 w 3963580"/>
                <a:gd name="connsiteY65" fmla="*/ 95747 h 2550519"/>
                <a:gd name="connsiteX66" fmla="*/ 0 w 3963580"/>
                <a:gd name="connsiteY66" fmla="*/ 74192 h 2550519"/>
                <a:gd name="connsiteX67" fmla="*/ 29927 w 3963580"/>
                <a:gd name="connsiteY67" fmla="*/ 67728 h 2550519"/>
                <a:gd name="connsiteX68" fmla="*/ 68690 w 3963580"/>
                <a:gd name="connsiteY68" fmla="*/ 75372 h 2550519"/>
                <a:gd name="connsiteX69" fmla="*/ 61373 w 3963580"/>
                <a:gd name="connsiteY69" fmla="*/ 41574 h 2550519"/>
                <a:gd name="connsiteX70" fmla="*/ 83164 w 3963580"/>
                <a:gd name="connsiteY70" fmla="*/ 54434 h 2550519"/>
                <a:gd name="connsiteX71" fmla="*/ 136906 w 3963580"/>
                <a:gd name="connsiteY71" fmla="*/ 31008 h 2550519"/>
                <a:gd name="connsiteX72" fmla="*/ 143836 w 3963580"/>
                <a:gd name="connsiteY72" fmla="*/ 6160 h 2550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3963580" h="2550519">
                  <a:moveTo>
                    <a:pt x="1697208" y="2516185"/>
                  </a:moveTo>
                  <a:lnTo>
                    <a:pt x="1712096" y="2525545"/>
                  </a:lnTo>
                  <a:lnTo>
                    <a:pt x="1733909" y="2529268"/>
                  </a:lnTo>
                  <a:lnTo>
                    <a:pt x="1734717" y="2534938"/>
                  </a:lnTo>
                  <a:lnTo>
                    <a:pt x="1728254" y="2548566"/>
                  </a:lnTo>
                  <a:lnTo>
                    <a:pt x="1692822" y="2550519"/>
                  </a:lnTo>
                  <a:lnTo>
                    <a:pt x="1692245" y="2534565"/>
                  </a:lnTo>
                  <a:lnTo>
                    <a:pt x="1695650" y="2522273"/>
                  </a:lnTo>
                  <a:close/>
                  <a:moveTo>
                    <a:pt x="3892245" y="1766377"/>
                  </a:moveTo>
                  <a:lnTo>
                    <a:pt x="3902180" y="1766722"/>
                  </a:lnTo>
                  <a:lnTo>
                    <a:pt x="3915107" y="1774896"/>
                  </a:lnTo>
                  <a:lnTo>
                    <a:pt x="3925263" y="1783082"/>
                  </a:lnTo>
                  <a:lnTo>
                    <a:pt x="3932649" y="1789831"/>
                  </a:lnTo>
                  <a:lnTo>
                    <a:pt x="3951577" y="1804806"/>
                  </a:lnTo>
                  <a:lnTo>
                    <a:pt x="3963580" y="1815941"/>
                  </a:lnTo>
                  <a:lnTo>
                    <a:pt x="3954810" y="1821760"/>
                  </a:lnTo>
                  <a:lnTo>
                    <a:pt x="3942107" y="1815207"/>
                  </a:lnTo>
                  <a:lnTo>
                    <a:pt x="3925595" y="1804312"/>
                  </a:lnTo>
                  <a:lnTo>
                    <a:pt x="3910716" y="1791515"/>
                  </a:lnTo>
                  <a:lnTo>
                    <a:pt x="3895440" y="1774529"/>
                  </a:lnTo>
                  <a:close/>
                  <a:moveTo>
                    <a:pt x="322750" y="237592"/>
                  </a:moveTo>
                  <a:lnTo>
                    <a:pt x="326674" y="261485"/>
                  </a:lnTo>
                  <a:lnTo>
                    <a:pt x="319051" y="282847"/>
                  </a:lnTo>
                  <a:lnTo>
                    <a:pt x="308571" y="277231"/>
                  </a:lnTo>
                  <a:lnTo>
                    <a:pt x="303227" y="258597"/>
                  </a:lnTo>
                  <a:lnTo>
                    <a:pt x="307885" y="248256"/>
                  </a:lnTo>
                  <a:close/>
                  <a:moveTo>
                    <a:pt x="164024" y="0"/>
                  </a:moveTo>
                  <a:lnTo>
                    <a:pt x="167367" y="10719"/>
                  </a:lnTo>
                  <a:lnTo>
                    <a:pt x="178096" y="11221"/>
                  </a:lnTo>
                  <a:lnTo>
                    <a:pt x="188828" y="23398"/>
                  </a:lnTo>
                  <a:lnTo>
                    <a:pt x="204936" y="37629"/>
                  </a:lnTo>
                  <a:lnTo>
                    <a:pt x="216782" y="35284"/>
                  </a:lnTo>
                  <a:lnTo>
                    <a:pt x="236976" y="48983"/>
                  </a:lnTo>
                  <a:lnTo>
                    <a:pt x="242139" y="51583"/>
                  </a:lnTo>
                  <a:lnTo>
                    <a:pt x="248800" y="50950"/>
                  </a:lnTo>
                  <a:lnTo>
                    <a:pt x="259693" y="58779"/>
                  </a:lnTo>
                  <a:lnTo>
                    <a:pt x="292956" y="64272"/>
                  </a:lnTo>
                  <a:lnTo>
                    <a:pt x="281286" y="84594"/>
                  </a:lnTo>
                  <a:lnTo>
                    <a:pt x="278356" y="105573"/>
                  </a:lnTo>
                  <a:lnTo>
                    <a:pt x="272019" y="110578"/>
                  </a:lnTo>
                  <a:lnTo>
                    <a:pt x="261501" y="107882"/>
                  </a:lnTo>
                  <a:lnTo>
                    <a:pt x="262244" y="115318"/>
                  </a:lnTo>
                  <a:lnTo>
                    <a:pt x="245362" y="131691"/>
                  </a:lnTo>
                  <a:lnTo>
                    <a:pt x="245021" y="144812"/>
                  </a:lnTo>
                  <a:lnTo>
                    <a:pt x="256043" y="140279"/>
                  </a:lnTo>
                  <a:lnTo>
                    <a:pt x="263972" y="152948"/>
                  </a:lnTo>
                  <a:lnTo>
                    <a:pt x="263020" y="161081"/>
                  </a:lnTo>
                  <a:lnTo>
                    <a:pt x="269813" y="171851"/>
                  </a:lnTo>
                  <a:lnTo>
                    <a:pt x="261810" y="180557"/>
                  </a:lnTo>
                  <a:lnTo>
                    <a:pt x="267757" y="202555"/>
                  </a:lnTo>
                  <a:lnTo>
                    <a:pt x="280268" y="206145"/>
                  </a:lnTo>
                  <a:lnTo>
                    <a:pt x="277628" y="218395"/>
                  </a:lnTo>
                  <a:lnTo>
                    <a:pt x="256716" y="234263"/>
                  </a:lnTo>
                  <a:lnTo>
                    <a:pt x="211191" y="226669"/>
                  </a:lnTo>
                  <a:lnTo>
                    <a:pt x="177569" y="235767"/>
                  </a:lnTo>
                  <a:lnTo>
                    <a:pt x="174928" y="252576"/>
                  </a:lnTo>
                  <a:lnTo>
                    <a:pt x="148171" y="256183"/>
                  </a:lnTo>
                  <a:lnTo>
                    <a:pt x="122198" y="243580"/>
                  </a:lnTo>
                  <a:lnTo>
                    <a:pt x="113807" y="249609"/>
                  </a:lnTo>
                  <a:lnTo>
                    <a:pt x="71315" y="236919"/>
                  </a:lnTo>
                  <a:lnTo>
                    <a:pt x="62115" y="226019"/>
                  </a:lnTo>
                  <a:lnTo>
                    <a:pt x="74052" y="209122"/>
                  </a:lnTo>
                  <a:lnTo>
                    <a:pt x="78447" y="152263"/>
                  </a:lnTo>
                  <a:lnTo>
                    <a:pt x="54628" y="121837"/>
                  </a:lnTo>
                  <a:lnTo>
                    <a:pt x="37603" y="107046"/>
                  </a:lnTo>
                  <a:lnTo>
                    <a:pt x="2327" y="95747"/>
                  </a:lnTo>
                  <a:lnTo>
                    <a:pt x="0" y="74192"/>
                  </a:lnTo>
                  <a:lnTo>
                    <a:pt x="29927" y="67728"/>
                  </a:lnTo>
                  <a:lnTo>
                    <a:pt x="68690" y="75372"/>
                  </a:lnTo>
                  <a:lnTo>
                    <a:pt x="61373" y="41574"/>
                  </a:lnTo>
                  <a:lnTo>
                    <a:pt x="83164" y="54434"/>
                  </a:lnTo>
                  <a:lnTo>
                    <a:pt x="136906" y="31008"/>
                  </a:lnTo>
                  <a:lnTo>
                    <a:pt x="143836" y="616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99" name="Freeform 72">
              <a:extLst>
                <a:ext uri="{FF2B5EF4-FFF2-40B4-BE49-F238E27FC236}">
                  <a16:creationId xmlns:a16="http://schemas.microsoft.com/office/drawing/2014/main" id="{76C39FAE-F831-B574-D979-E5F815E0FD5A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 bwMode="gray">
            <a:xfrm>
              <a:off x="6161881" y="4595712"/>
              <a:ext cx="150285" cy="168461"/>
            </a:xfrm>
            <a:custGeom>
              <a:avLst/>
              <a:gdLst/>
              <a:ahLst/>
              <a:cxnLst/>
              <a:rect l="0" t="0" r="0" b="0"/>
              <a:pathLst>
                <a:path w="129898" h="145608">
                  <a:moveTo>
                    <a:pt x="52992" y="145607"/>
                  </a:moveTo>
                  <a:lnTo>
                    <a:pt x="29272" y="122281"/>
                  </a:lnTo>
                  <a:lnTo>
                    <a:pt x="14017" y="103221"/>
                  </a:lnTo>
                  <a:lnTo>
                    <a:pt x="0" y="79371"/>
                  </a:lnTo>
                  <a:lnTo>
                    <a:pt x="741" y="71701"/>
                  </a:lnTo>
                  <a:lnTo>
                    <a:pt x="5780" y="64321"/>
                  </a:lnTo>
                  <a:lnTo>
                    <a:pt x="11388" y="47516"/>
                  </a:lnTo>
                  <a:lnTo>
                    <a:pt x="16040" y="30401"/>
                  </a:lnTo>
                  <a:lnTo>
                    <a:pt x="23828" y="29067"/>
                  </a:lnTo>
                  <a:lnTo>
                    <a:pt x="57408" y="29303"/>
                  </a:lnTo>
                  <a:lnTo>
                    <a:pt x="57209" y="1518"/>
                  </a:lnTo>
                  <a:lnTo>
                    <a:pt x="68178" y="0"/>
                  </a:lnTo>
                  <a:lnTo>
                    <a:pt x="82206" y="3094"/>
                  </a:lnTo>
                  <a:lnTo>
                    <a:pt x="95870" y="119"/>
                  </a:lnTo>
                  <a:lnTo>
                    <a:pt x="98744" y="1378"/>
                  </a:lnTo>
                  <a:lnTo>
                    <a:pt x="97065" y="11451"/>
                  </a:lnTo>
                  <a:lnTo>
                    <a:pt x="103517" y="23381"/>
                  </a:lnTo>
                  <a:lnTo>
                    <a:pt x="120691" y="21500"/>
                  </a:lnTo>
                  <a:lnTo>
                    <a:pt x="126453" y="26088"/>
                  </a:lnTo>
                  <a:lnTo>
                    <a:pt x="116460" y="52823"/>
                  </a:lnTo>
                  <a:lnTo>
                    <a:pt x="127380" y="66474"/>
                  </a:lnTo>
                  <a:lnTo>
                    <a:pt x="129897" y="84498"/>
                  </a:lnTo>
                  <a:lnTo>
                    <a:pt x="126983" y="99849"/>
                  </a:lnTo>
                  <a:lnTo>
                    <a:pt x="119901" y="110762"/>
                  </a:lnTo>
                  <a:lnTo>
                    <a:pt x="99524" y="109790"/>
                  </a:lnTo>
                  <a:lnTo>
                    <a:pt x="87190" y="98700"/>
                  </a:lnTo>
                  <a:lnTo>
                    <a:pt x="85353" y="108934"/>
                  </a:lnTo>
                  <a:lnTo>
                    <a:pt x="69778" y="111763"/>
                  </a:lnTo>
                  <a:lnTo>
                    <a:pt x="61862" y="117571"/>
                  </a:lnTo>
                  <a:lnTo>
                    <a:pt x="70567" y="13284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0" name="Freeform 73">
              <a:extLst>
                <a:ext uri="{FF2B5EF4-FFF2-40B4-BE49-F238E27FC236}">
                  <a16:creationId xmlns:a16="http://schemas.microsoft.com/office/drawing/2014/main" id="{9226644B-8E1B-6995-197C-8D3242C82DE8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 bwMode="gray">
            <a:xfrm>
              <a:off x="6993942" y="3415634"/>
              <a:ext cx="178471" cy="80032"/>
            </a:xfrm>
            <a:custGeom>
              <a:avLst/>
              <a:gdLst/>
              <a:ahLst/>
              <a:cxnLst/>
              <a:rect l="0" t="0" r="0" b="0"/>
              <a:pathLst>
                <a:path w="154260" h="69175">
                  <a:moveTo>
                    <a:pt x="36911" y="56199"/>
                  </a:moveTo>
                  <a:lnTo>
                    <a:pt x="40352" y="44385"/>
                  </a:lnTo>
                  <a:lnTo>
                    <a:pt x="34589" y="25426"/>
                  </a:lnTo>
                  <a:lnTo>
                    <a:pt x="21247" y="15134"/>
                  </a:lnTo>
                  <a:lnTo>
                    <a:pt x="8457" y="11914"/>
                  </a:lnTo>
                  <a:lnTo>
                    <a:pt x="0" y="3320"/>
                  </a:lnTo>
                  <a:lnTo>
                    <a:pt x="2815" y="0"/>
                  </a:lnTo>
                  <a:lnTo>
                    <a:pt x="22325" y="4804"/>
                  </a:lnTo>
                  <a:lnTo>
                    <a:pt x="56307" y="9345"/>
                  </a:lnTo>
                  <a:lnTo>
                    <a:pt x="87737" y="22756"/>
                  </a:lnTo>
                  <a:lnTo>
                    <a:pt x="91781" y="27938"/>
                  </a:lnTo>
                  <a:lnTo>
                    <a:pt x="105779" y="23561"/>
                  </a:lnTo>
                  <a:lnTo>
                    <a:pt x="127307" y="29392"/>
                  </a:lnTo>
                  <a:lnTo>
                    <a:pt x="134374" y="40795"/>
                  </a:lnTo>
                  <a:lnTo>
                    <a:pt x="148882" y="47217"/>
                  </a:lnTo>
                  <a:lnTo>
                    <a:pt x="142891" y="51030"/>
                  </a:lnTo>
                  <a:lnTo>
                    <a:pt x="154259" y="65951"/>
                  </a:lnTo>
                  <a:lnTo>
                    <a:pt x="151114" y="69174"/>
                  </a:lnTo>
                  <a:lnTo>
                    <a:pt x="138671" y="67541"/>
                  </a:lnTo>
                  <a:lnTo>
                    <a:pt x="121471" y="59624"/>
                  </a:lnTo>
                  <a:lnTo>
                    <a:pt x="115817" y="64123"/>
                  </a:lnTo>
                  <a:lnTo>
                    <a:pt x="83738" y="68413"/>
                  </a:lnTo>
                  <a:lnTo>
                    <a:pt x="61505" y="5488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1" name="Freeform 74">
              <a:extLst>
                <a:ext uri="{FF2B5EF4-FFF2-40B4-BE49-F238E27FC236}">
                  <a16:creationId xmlns:a16="http://schemas.microsoft.com/office/drawing/2014/main" id="{68CDE205-8B65-CB50-C7CF-A340F41651E0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 bwMode="gray">
            <a:xfrm>
              <a:off x="5840284" y="4360281"/>
              <a:ext cx="114954" cy="171694"/>
            </a:xfrm>
            <a:custGeom>
              <a:avLst/>
              <a:gdLst/>
              <a:ahLst/>
              <a:cxnLst/>
              <a:rect l="0" t="0" r="0" b="0"/>
              <a:pathLst>
                <a:path w="99360" h="148403">
                  <a:moveTo>
                    <a:pt x="99359" y="120201"/>
                  </a:moveTo>
                  <a:lnTo>
                    <a:pt x="63171" y="133754"/>
                  </a:lnTo>
                  <a:lnTo>
                    <a:pt x="50337" y="141691"/>
                  </a:lnTo>
                  <a:lnTo>
                    <a:pt x="29538" y="148402"/>
                  </a:lnTo>
                  <a:lnTo>
                    <a:pt x="8962" y="141831"/>
                  </a:lnTo>
                  <a:lnTo>
                    <a:pt x="10010" y="132699"/>
                  </a:lnTo>
                  <a:lnTo>
                    <a:pt x="0" y="112750"/>
                  </a:lnTo>
                  <a:lnTo>
                    <a:pt x="6019" y="86565"/>
                  </a:lnTo>
                  <a:lnTo>
                    <a:pt x="15746" y="67062"/>
                  </a:lnTo>
                  <a:lnTo>
                    <a:pt x="9622" y="33961"/>
                  </a:lnTo>
                  <a:lnTo>
                    <a:pt x="6474" y="16411"/>
                  </a:lnTo>
                  <a:lnTo>
                    <a:pt x="7016" y="3168"/>
                  </a:lnTo>
                  <a:lnTo>
                    <a:pt x="47112" y="2068"/>
                  </a:lnTo>
                  <a:lnTo>
                    <a:pt x="57309" y="3770"/>
                  </a:lnTo>
                  <a:lnTo>
                    <a:pt x="64762" y="0"/>
                  </a:lnTo>
                  <a:lnTo>
                    <a:pt x="75438" y="1861"/>
                  </a:lnTo>
                  <a:lnTo>
                    <a:pt x="73739" y="9140"/>
                  </a:lnTo>
                  <a:lnTo>
                    <a:pt x="83373" y="21172"/>
                  </a:lnTo>
                  <a:lnTo>
                    <a:pt x="83335" y="38094"/>
                  </a:lnTo>
                  <a:lnTo>
                    <a:pt x="85534" y="56425"/>
                  </a:lnTo>
                  <a:lnTo>
                    <a:pt x="91324" y="64904"/>
                  </a:lnTo>
                  <a:lnTo>
                    <a:pt x="86221" y="85821"/>
                  </a:lnTo>
                  <a:lnTo>
                    <a:pt x="88054" y="97360"/>
                  </a:lnTo>
                  <a:lnTo>
                    <a:pt x="94207" y="11206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2" name="Freeform 75">
              <a:extLst>
                <a:ext uri="{FF2B5EF4-FFF2-40B4-BE49-F238E27FC236}">
                  <a16:creationId xmlns:a16="http://schemas.microsoft.com/office/drawing/2014/main" id="{AFD70861-98DF-FC11-5C11-F3F636FCE356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 bwMode="gray">
            <a:xfrm>
              <a:off x="5522865" y="4319997"/>
              <a:ext cx="194904" cy="142333"/>
            </a:xfrm>
            <a:custGeom>
              <a:avLst/>
              <a:gdLst/>
              <a:ahLst/>
              <a:cxnLst/>
              <a:rect l="0" t="0" r="0" b="0"/>
              <a:pathLst>
                <a:path w="168464" h="123025">
                  <a:moveTo>
                    <a:pt x="154447" y="114274"/>
                  </a:moveTo>
                  <a:lnTo>
                    <a:pt x="147919" y="113678"/>
                  </a:lnTo>
                  <a:lnTo>
                    <a:pt x="143211" y="123024"/>
                  </a:lnTo>
                  <a:lnTo>
                    <a:pt x="136685" y="122910"/>
                  </a:lnTo>
                  <a:lnTo>
                    <a:pt x="132194" y="117968"/>
                  </a:lnTo>
                  <a:lnTo>
                    <a:pt x="133719" y="108643"/>
                  </a:lnTo>
                  <a:lnTo>
                    <a:pt x="124069" y="94410"/>
                  </a:lnTo>
                  <a:lnTo>
                    <a:pt x="118039" y="97027"/>
                  </a:lnTo>
                  <a:lnTo>
                    <a:pt x="113111" y="97545"/>
                  </a:lnTo>
                  <a:lnTo>
                    <a:pt x="106754" y="98877"/>
                  </a:lnTo>
                  <a:lnTo>
                    <a:pt x="107012" y="90353"/>
                  </a:lnTo>
                  <a:lnTo>
                    <a:pt x="103308" y="84267"/>
                  </a:lnTo>
                  <a:lnTo>
                    <a:pt x="104055" y="77502"/>
                  </a:lnTo>
                  <a:lnTo>
                    <a:pt x="99052" y="67714"/>
                  </a:lnTo>
                  <a:lnTo>
                    <a:pt x="92627" y="59380"/>
                  </a:lnTo>
                  <a:lnTo>
                    <a:pt x="74166" y="59354"/>
                  </a:lnTo>
                  <a:lnTo>
                    <a:pt x="68786" y="63745"/>
                  </a:lnTo>
                  <a:lnTo>
                    <a:pt x="62425" y="64275"/>
                  </a:lnTo>
                  <a:lnTo>
                    <a:pt x="58483" y="69299"/>
                  </a:lnTo>
                  <a:lnTo>
                    <a:pt x="55823" y="75761"/>
                  </a:lnTo>
                  <a:lnTo>
                    <a:pt x="43483" y="85992"/>
                  </a:lnTo>
                  <a:lnTo>
                    <a:pt x="33359" y="72221"/>
                  </a:lnTo>
                  <a:lnTo>
                    <a:pt x="24382" y="63102"/>
                  </a:lnTo>
                  <a:lnTo>
                    <a:pt x="18472" y="60083"/>
                  </a:lnTo>
                  <a:lnTo>
                    <a:pt x="12710" y="55449"/>
                  </a:lnTo>
                  <a:lnTo>
                    <a:pt x="10089" y="45141"/>
                  </a:lnTo>
                  <a:lnTo>
                    <a:pt x="6712" y="39998"/>
                  </a:lnTo>
                  <a:lnTo>
                    <a:pt x="0" y="36172"/>
                  </a:lnTo>
                  <a:lnTo>
                    <a:pt x="10263" y="24780"/>
                  </a:lnTo>
                  <a:lnTo>
                    <a:pt x="17269" y="25214"/>
                  </a:lnTo>
                  <a:lnTo>
                    <a:pt x="23289" y="21288"/>
                  </a:lnTo>
                  <a:lnTo>
                    <a:pt x="28381" y="21251"/>
                  </a:lnTo>
                  <a:lnTo>
                    <a:pt x="32019" y="18150"/>
                  </a:lnTo>
                  <a:lnTo>
                    <a:pt x="30055" y="10392"/>
                  </a:lnTo>
                  <a:lnTo>
                    <a:pt x="32583" y="7944"/>
                  </a:lnTo>
                  <a:lnTo>
                    <a:pt x="33005" y="0"/>
                  </a:lnTo>
                  <a:lnTo>
                    <a:pt x="44146" y="242"/>
                  </a:lnTo>
                  <a:lnTo>
                    <a:pt x="60737" y="5955"/>
                  </a:lnTo>
                  <a:lnTo>
                    <a:pt x="65826" y="5431"/>
                  </a:lnTo>
                  <a:lnTo>
                    <a:pt x="67558" y="2825"/>
                  </a:lnTo>
                  <a:lnTo>
                    <a:pt x="80144" y="4678"/>
                  </a:lnTo>
                  <a:lnTo>
                    <a:pt x="83476" y="3356"/>
                  </a:lnTo>
                  <a:lnTo>
                    <a:pt x="84810" y="11933"/>
                  </a:lnTo>
                  <a:lnTo>
                    <a:pt x="88470" y="11907"/>
                  </a:lnTo>
                  <a:lnTo>
                    <a:pt x="94495" y="8786"/>
                  </a:lnTo>
                  <a:lnTo>
                    <a:pt x="98320" y="9567"/>
                  </a:lnTo>
                  <a:lnTo>
                    <a:pt x="104729" y="15512"/>
                  </a:lnTo>
                  <a:lnTo>
                    <a:pt x="114608" y="17382"/>
                  </a:lnTo>
                  <a:lnTo>
                    <a:pt x="120938" y="12316"/>
                  </a:lnTo>
                  <a:lnTo>
                    <a:pt x="128395" y="9184"/>
                  </a:lnTo>
                  <a:lnTo>
                    <a:pt x="133942" y="5903"/>
                  </a:lnTo>
                  <a:lnTo>
                    <a:pt x="138562" y="6518"/>
                  </a:lnTo>
                  <a:lnTo>
                    <a:pt x="143691" y="11664"/>
                  </a:lnTo>
                  <a:lnTo>
                    <a:pt x="146442" y="18119"/>
                  </a:lnTo>
                  <a:lnTo>
                    <a:pt x="155901" y="27917"/>
                  </a:lnTo>
                  <a:lnTo>
                    <a:pt x="151169" y="33933"/>
                  </a:lnTo>
                  <a:lnTo>
                    <a:pt x="150268" y="41532"/>
                  </a:lnTo>
                  <a:lnTo>
                    <a:pt x="155185" y="39235"/>
                  </a:lnTo>
                  <a:lnTo>
                    <a:pt x="158070" y="41959"/>
                  </a:lnTo>
                  <a:lnTo>
                    <a:pt x="156846" y="48909"/>
                  </a:lnTo>
                  <a:lnTo>
                    <a:pt x="163896" y="55634"/>
                  </a:lnTo>
                  <a:lnTo>
                    <a:pt x="159293" y="57442"/>
                  </a:lnTo>
                  <a:lnTo>
                    <a:pt x="157440" y="65354"/>
                  </a:lnTo>
                  <a:lnTo>
                    <a:pt x="162761" y="74980"/>
                  </a:lnTo>
                  <a:lnTo>
                    <a:pt x="168463" y="93605"/>
                  </a:lnTo>
                  <a:lnTo>
                    <a:pt x="159890" y="96400"/>
                  </a:lnTo>
                  <a:lnTo>
                    <a:pt x="157684" y="99631"/>
                  </a:lnTo>
                  <a:lnTo>
                    <a:pt x="159467" y="104118"/>
                  </a:lnTo>
                  <a:lnTo>
                    <a:pt x="158107" y="11424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3" name="Freeform 76">
              <a:extLst>
                <a:ext uri="{FF2B5EF4-FFF2-40B4-BE49-F238E27FC236}">
                  <a16:creationId xmlns:a16="http://schemas.microsoft.com/office/drawing/2014/main" id="{66E8144E-1332-A2B7-F8DE-BC36354CA455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 bwMode="gray">
            <a:xfrm>
              <a:off x="5477166" y="4284942"/>
              <a:ext cx="80026" cy="20288"/>
            </a:xfrm>
            <a:custGeom>
              <a:avLst/>
              <a:gdLst/>
              <a:ahLst/>
              <a:cxnLst/>
              <a:rect l="0" t="0" r="0" b="0"/>
              <a:pathLst>
                <a:path w="69170" h="17536">
                  <a:moveTo>
                    <a:pt x="0" y="17040"/>
                  </a:moveTo>
                  <a:lnTo>
                    <a:pt x="2950" y="6620"/>
                  </a:lnTo>
                  <a:lnTo>
                    <a:pt x="28090" y="5947"/>
                  </a:lnTo>
                  <a:lnTo>
                    <a:pt x="33303" y="379"/>
                  </a:lnTo>
                  <a:lnTo>
                    <a:pt x="40621" y="0"/>
                  </a:lnTo>
                  <a:lnTo>
                    <a:pt x="49731" y="5788"/>
                  </a:lnTo>
                  <a:lnTo>
                    <a:pt x="56895" y="5898"/>
                  </a:lnTo>
                  <a:lnTo>
                    <a:pt x="64505" y="1939"/>
                  </a:lnTo>
                  <a:lnTo>
                    <a:pt x="69169" y="8733"/>
                  </a:lnTo>
                  <a:lnTo>
                    <a:pt x="59180" y="14006"/>
                  </a:lnTo>
                  <a:lnTo>
                    <a:pt x="49150" y="13592"/>
                  </a:lnTo>
                  <a:lnTo>
                    <a:pt x="39249" y="8628"/>
                  </a:lnTo>
                  <a:lnTo>
                    <a:pt x="30693" y="14053"/>
                  </a:lnTo>
                  <a:lnTo>
                    <a:pt x="26557" y="14246"/>
                  </a:lnTo>
                  <a:lnTo>
                    <a:pt x="21011" y="1753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4" name="Freeform 77">
              <a:extLst>
                <a:ext uri="{FF2B5EF4-FFF2-40B4-BE49-F238E27FC236}">
                  <a16:creationId xmlns:a16="http://schemas.microsoft.com/office/drawing/2014/main" id="{2B106C85-A01C-49CF-4C90-7FF70903F820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 bwMode="gray">
            <a:xfrm>
              <a:off x="5481548" y="4318858"/>
              <a:ext cx="79503" cy="42990"/>
            </a:xfrm>
            <a:custGeom>
              <a:avLst/>
              <a:gdLst/>
              <a:ahLst/>
              <a:cxnLst/>
              <a:rect l="0" t="0" r="0" b="0"/>
              <a:pathLst>
                <a:path w="68718" h="37158">
                  <a:moveTo>
                    <a:pt x="35712" y="37157"/>
                  </a:moveTo>
                  <a:lnTo>
                    <a:pt x="23389" y="27387"/>
                  </a:lnTo>
                  <a:lnTo>
                    <a:pt x="13671" y="25841"/>
                  </a:lnTo>
                  <a:lnTo>
                    <a:pt x="8372" y="19246"/>
                  </a:lnTo>
                  <a:lnTo>
                    <a:pt x="8506" y="15684"/>
                  </a:lnTo>
                  <a:lnTo>
                    <a:pt x="1468" y="10715"/>
                  </a:lnTo>
                  <a:lnTo>
                    <a:pt x="0" y="5704"/>
                  </a:lnTo>
                  <a:lnTo>
                    <a:pt x="12228" y="1885"/>
                  </a:lnTo>
                  <a:lnTo>
                    <a:pt x="19872" y="2640"/>
                  </a:lnTo>
                  <a:lnTo>
                    <a:pt x="26060" y="0"/>
                  </a:lnTo>
                  <a:lnTo>
                    <a:pt x="68717" y="985"/>
                  </a:lnTo>
                  <a:lnTo>
                    <a:pt x="68295" y="8929"/>
                  </a:lnTo>
                  <a:lnTo>
                    <a:pt x="65767" y="11377"/>
                  </a:lnTo>
                  <a:lnTo>
                    <a:pt x="67731" y="19135"/>
                  </a:lnTo>
                  <a:lnTo>
                    <a:pt x="64093" y="22236"/>
                  </a:lnTo>
                  <a:lnTo>
                    <a:pt x="59001" y="22273"/>
                  </a:lnTo>
                  <a:lnTo>
                    <a:pt x="52981" y="26199"/>
                  </a:lnTo>
                  <a:lnTo>
                    <a:pt x="45975" y="2576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5" name="Freeform 78">
              <a:extLst>
                <a:ext uri="{FF2B5EF4-FFF2-40B4-BE49-F238E27FC236}">
                  <a16:creationId xmlns:a16="http://schemas.microsoft.com/office/drawing/2014/main" id="{EDAC2BF0-AF39-AE86-F974-8369E76ECDD2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 bwMode="gray">
            <a:xfrm>
              <a:off x="6175437" y="4596858"/>
              <a:ext cx="52863" cy="34027"/>
            </a:xfrm>
            <a:custGeom>
              <a:avLst/>
              <a:gdLst/>
              <a:ahLst/>
              <a:cxnLst/>
              <a:rect l="0" t="0" r="0" b="0"/>
              <a:pathLst>
                <a:path w="45692" h="29411">
                  <a:moveTo>
                    <a:pt x="4323" y="29410"/>
                  </a:moveTo>
                  <a:lnTo>
                    <a:pt x="0" y="25929"/>
                  </a:lnTo>
                  <a:lnTo>
                    <a:pt x="7930" y="0"/>
                  </a:lnTo>
                  <a:lnTo>
                    <a:pt x="45492" y="527"/>
                  </a:lnTo>
                  <a:lnTo>
                    <a:pt x="45691" y="28312"/>
                  </a:lnTo>
                  <a:lnTo>
                    <a:pt x="12111" y="2807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6" name="Freeform 79">
              <a:extLst>
                <a:ext uri="{FF2B5EF4-FFF2-40B4-BE49-F238E27FC236}">
                  <a16:creationId xmlns:a16="http://schemas.microsoft.com/office/drawing/2014/main" id="{2067BAAE-92BA-C819-EC59-83A08831F5FE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 bwMode="gray">
            <a:xfrm>
              <a:off x="6465042" y="3471341"/>
              <a:ext cx="172361" cy="214655"/>
            </a:xfrm>
            <a:custGeom>
              <a:avLst/>
              <a:gdLst/>
              <a:ahLst/>
              <a:cxnLst/>
              <a:rect l="l" t="t" r="r" b="b"/>
              <a:pathLst>
                <a:path w="148979" h="185536">
                  <a:moveTo>
                    <a:pt x="81942" y="164966"/>
                  </a:moveTo>
                  <a:lnTo>
                    <a:pt x="94561" y="173811"/>
                  </a:lnTo>
                  <a:lnTo>
                    <a:pt x="112528" y="172317"/>
                  </a:lnTo>
                  <a:lnTo>
                    <a:pt x="129706" y="174178"/>
                  </a:lnTo>
                  <a:lnTo>
                    <a:pt x="129148" y="178736"/>
                  </a:lnTo>
                  <a:lnTo>
                    <a:pt x="141727" y="175594"/>
                  </a:lnTo>
                  <a:lnTo>
                    <a:pt x="138842" y="183314"/>
                  </a:lnTo>
                  <a:lnTo>
                    <a:pt x="105602" y="185536"/>
                  </a:lnTo>
                  <a:lnTo>
                    <a:pt x="105834" y="181222"/>
                  </a:lnTo>
                  <a:lnTo>
                    <a:pt x="77672" y="176118"/>
                  </a:lnTo>
                  <a:close/>
                  <a:moveTo>
                    <a:pt x="137735" y="0"/>
                  </a:moveTo>
                  <a:lnTo>
                    <a:pt x="148979" y="7318"/>
                  </a:lnTo>
                  <a:lnTo>
                    <a:pt x="141833" y="24543"/>
                  </a:lnTo>
                  <a:lnTo>
                    <a:pt x="136347" y="27619"/>
                  </a:lnTo>
                  <a:lnTo>
                    <a:pt x="122284" y="26839"/>
                  </a:lnTo>
                  <a:lnTo>
                    <a:pt x="110239" y="24247"/>
                  </a:lnTo>
                  <a:lnTo>
                    <a:pt x="82285" y="31373"/>
                  </a:lnTo>
                  <a:lnTo>
                    <a:pt x="98285" y="46728"/>
                  </a:lnTo>
                  <a:lnTo>
                    <a:pt x="86559" y="51166"/>
                  </a:lnTo>
                  <a:lnTo>
                    <a:pt x="73702" y="51193"/>
                  </a:lnTo>
                  <a:lnTo>
                    <a:pt x="61491" y="37149"/>
                  </a:lnTo>
                  <a:lnTo>
                    <a:pt x="57159" y="43141"/>
                  </a:lnTo>
                  <a:lnTo>
                    <a:pt x="62317" y="59391"/>
                  </a:lnTo>
                  <a:lnTo>
                    <a:pt x="73865" y="72102"/>
                  </a:lnTo>
                  <a:lnTo>
                    <a:pt x="65164" y="78019"/>
                  </a:lnTo>
                  <a:lnTo>
                    <a:pt x="78019" y="90429"/>
                  </a:lnTo>
                  <a:lnTo>
                    <a:pt x="89445" y="98214"/>
                  </a:lnTo>
                  <a:lnTo>
                    <a:pt x="89791" y="113326"/>
                  </a:lnTo>
                  <a:lnTo>
                    <a:pt x="68440" y="106247"/>
                  </a:lnTo>
                  <a:lnTo>
                    <a:pt x="75248" y="119859"/>
                  </a:lnTo>
                  <a:lnTo>
                    <a:pt x="60591" y="122653"/>
                  </a:lnTo>
                  <a:lnTo>
                    <a:pt x="69345" y="146057"/>
                  </a:lnTo>
                  <a:lnTo>
                    <a:pt x="54013" y="146387"/>
                  </a:lnTo>
                  <a:lnTo>
                    <a:pt x="35086" y="134873"/>
                  </a:lnTo>
                  <a:lnTo>
                    <a:pt x="26430" y="113594"/>
                  </a:lnTo>
                  <a:lnTo>
                    <a:pt x="22390" y="95791"/>
                  </a:lnTo>
                  <a:lnTo>
                    <a:pt x="13388" y="83434"/>
                  </a:lnTo>
                  <a:lnTo>
                    <a:pt x="1562" y="68039"/>
                  </a:lnTo>
                  <a:lnTo>
                    <a:pt x="0" y="60323"/>
                  </a:lnTo>
                  <a:lnTo>
                    <a:pt x="10733" y="47136"/>
                  </a:lnTo>
                  <a:lnTo>
                    <a:pt x="12118" y="38269"/>
                  </a:lnTo>
                  <a:lnTo>
                    <a:pt x="19619" y="34305"/>
                  </a:lnTo>
                  <a:lnTo>
                    <a:pt x="20082" y="27109"/>
                  </a:lnTo>
                  <a:lnTo>
                    <a:pt x="35181" y="24680"/>
                  </a:lnTo>
                  <a:lnTo>
                    <a:pt x="43981" y="18675"/>
                  </a:lnTo>
                  <a:lnTo>
                    <a:pt x="56490" y="19208"/>
                  </a:lnTo>
                  <a:lnTo>
                    <a:pt x="60286" y="14412"/>
                  </a:lnTo>
                  <a:lnTo>
                    <a:pt x="64686" y="13497"/>
                  </a:lnTo>
                  <a:lnTo>
                    <a:pt x="81760" y="14294"/>
                  </a:lnTo>
                  <a:lnTo>
                    <a:pt x="100239" y="6716"/>
                  </a:lnTo>
                  <a:lnTo>
                    <a:pt x="116502" y="16347"/>
                  </a:lnTo>
                  <a:lnTo>
                    <a:pt x="137483" y="1374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7" name="Freeform 80">
              <a:extLst>
                <a:ext uri="{FF2B5EF4-FFF2-40B4-BE49-F238E27FC236}">
                  <a16:creationId xmlns:a16="http://schemas.microsoft.com/office/drawing/2014/main" id="{A9553CDE-3EE2-8F5C-0012-9330932FA54A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 bwMode="gray">
            <a:xfrm>
              <a:off x="6291642" y="3318192"/>
              <a:ext cx="153116" cy="132181"/>
            </a:xfrm>
            <a:custGeom>
              <a:avLst/>
              <a:gdLst/>
              <a:ahLst/>
              <a:cxnLst/>
              <a:rect l="0" t="0" r="0" b="0"/>
              <a:pathLst>
                <a:path w="132345" h="114250">
                  <a:moveTo>
                    <a:pt x="119403" y="17185"/>
                  </a:moveTo>
                  <a:lnTo>
                    <a:pt x="125011" y="28319"/>
                  </a:lnTo>
                  <a:lnTo>
                    <a:pt x="132344" y="36482"/>
                  </a:lnTo>
                  <a:lnTo>
                    <a:pt x="123458" y="47223"/>
                  </a:lnTo>
                  <a:lnTo>
                    <a:pt x="113019" y="40909"/>
                  </a:lnTo>
                  <a:lnTo>
                    <a:pt x="97058" y="41305"/>
                  </a:lnTo>
                  <a:lnTo>
                    <a:pt x="77216" y="36560"/>
                  </a:lnTo>
                  <a:lnTo>
                    <a:pt x="66431" y="37194"/>
                  </a:lnTo>
                  <a:lnTo>
                    <a:pt x="61427" y="43121"/>
                  </a:lnTo>
                  <a:lnTo>
                    <a:pt x="53145" y="36560"/>
                  </a:lnTo>
                  <a:lnTo>
                    <a:pt x="48313" y="48406"/>
                  </a:lnTo>
                  <a:lnTo>
                    <a:pt x="59615" y="61691"/>
                  </a:lnTo>
                  <a:lnTo>
                    <a:pt x="64619" y="70462"/>
                  </a:lnTo>
                  <a:lnTo>
                    <a:pt x="75231" y="80998"/>
                  </a:lnTo>
                  <a:lnTo>
                    <a:pt x="84030" y="87224"/>
                  </a:lnTo>
                  <a:lnTo>
                    <a:pt x="92745" y="98939"/>
                  </a:lnTo>
                  <a:lnTo>
                    <a:pt x="113175" y="109513"/>
                  </a:lnTo>
                  <a:lnTo>
                    <a:pt x="110636" y="114249"/>
                  </a:lnTo>
                  <a:lnTo>
                    <a:pt x="88937" y="103931"/>
                  </a:lnTo>
                  <a:lnTo>
                    <a:pt x="75550" y="93857"/>
                  </a:lnTo>
                  <a:lnTo>
                    <a:pt x="54438" y="85514"/>
                  </a:lnTo>
                  <a:lnTo>
                    <a:pt x="35028" y="64749"/>
                  </a:lnTo>
                  <a:lnTo>
                    <a:pt x="39685" y="62633"/>
                  </a:lnTo>
                  <a:lnTo>
                    <a:pt x="29161" y="50690"/>
                  </a:lnTo>
                  <a:lnTo>
                    <a:pt x="28729" y="41067"/>
                  </a:lnTo>
                  <a:lnTo>
                    <a:pt x="13890" y="36560"/>
                  </a:lnTo>
                  <a:lnTo>
                    <a:pt x="6816" y="48878"/>
                  </a:lnTo>
                  <a:lnTo>
                    <a:pt x="0" y="39329"/>
                  </a:lnTo>
                  <a:lnTo>
                    <a:pt x="518" y="29390"/>
                  </a:lnTo>
                  <a:lnTo>
                    <a:pt x="1341" y="28927"/>
                  </a:lnTo>
                  <a:lnTo>
                    <a:pt x="17427" y="29906"/>
                  </a:lnTo>
                  <a:lnTo>
                    <a:pt x="21655" y="25064"/>
                  </a:lnTo>
                  <a:lnTo>
                    <a:pt x="29506" y="29748"/>
                  </a:lnTo>
                  <a:lnTo>
                    <a:pt x="38564" y="30303"/>
                  </a:lnTo>
                  <a:lnTo>
                    <a:pt x="38478" y="22281"/>
                  </a:lnTo>
                  <a:lnTo>
                    <a:pt x="46501" y="19337"/>
                  </a:lnTo>
                  <a:lnTo>
                    <a:pt x="48745" y="7687"/>
                  </a:lnTo>
                  <a:lnTo>
                    <a:pt x="67121" y="0"/>
                  </a:lnTo>
                  <a:lnTo>
                    <a:pt x="74454" y="3566"/>
                  </a:lnTo>
                  <a:lnTo>
                    <a:pt x="91710" y="15950"/>
                  </a:lnTo>
                  <a:lnTo>
                    <a:pt x="110776" y="2148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8" name="Freeform 81">
              <a:extLst>
                <a:ext uri="{FF2B5EF4-FFF2-40B4-BE49-F238E27FC236}">
                  <a16:creationId xmlns:a16="http://schemas.microsoft.com/office/drawing/2014/main" id="{FE4E9BD9-191A-979A-45D7-A325E3ABE16D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 bwMode="gray">
            <a:xfrm>
              <a:off x="6359616" y="3246287"/>
              <a:ext cx="173806" cy="96764"/>
            </a:xfrm>
            <a:custGeom>
              <a:avLst/>
              <a:gdLst/>
              <a:ahLst/>
              <a:cxnLst/>
              <a:rect l="0" t="0" r="0" b="0"/>
              <a:pathLst>
                <a:path w="150228" h="83637">
                  <a:moveTo>
                    <a:pt x="0" y="52029"/>
                  </a:moveTo>
                  <a:lnTo>
                    <a:pt x="7663" y="33237"/>
                  </a:lnTo>
                  <a:lnTo>
                    <a:pt x="3192" y="26881"/>
                  </a:lnTo>
                  <a:lnTo>
                    <a:pt x="16191" y="26824"/>
                  </a:lnTo>
                  <a:lnTo>
                    <a:pt x="17944" y="14798"/>
                  </a:lnTo>
                  <a:lnTo>
                    <a:pt x="29688" y="22339"/>
                  </a:lnTo>
                  <a:lnTo>
                    <a:pt x="38198" y="25544"/>
                  </a:lnTo>
                  <a:lnTo>
                    <a:pt x="57573" y="21943"/>
                  </a:lnTo>
                  <a:lnTo>
                    <a:pt x="59431" y="16029"/>
                  </a:lnTo>
                  <a:lnTo>
                    <a:pt x="68603" y="15156"/>
                  </a:lnTo>
                  <a:lnTo>
                    <a:pt x="79844" y="10574"/>
                  </a:lnTo>
                  <a:lnTo>
                    <a:pt x="82340" y="12462"/>
                  </a:lnTo>
                  <a:lnTo>
                    <a:pt x="93179" y="8773"/>
                  </a:lnTo>
                  <a:lnTo>
                    <a:pt x="98592" y="1808"/>
                  </a:lnTo>
                  <a:lnTo>
                    <a:pt x="106157" y="0"/>
                  </a:lnTo>
                  <a:lnTo>
                    <a:pt x="130877" y="8998"/>
                  </a:lnTo>
                  <a:lnTo>
                    <a:pt x="135802" y="5972"/>
                  </a:lnTo>
                  <a:lnTo>
                    <a:pt x="148618" y="14010"/>
                  </a:lnTo>
                  <a:lnTo>
                    <a:pt x="150227" y="21906"/>
                  </a:lnTo>
                  <a:lnTo>
                    <a:pt x="136129" y="28069"/>
                  </a:lnTo>
                  <a:lnTo>
                    <a:pt x="125205" y="47899"/>
                  </a:lnTo>
                  <a:lnTo>
                    <a:pt x="111250" y="67584"/>
                  </a:lnTo>
                  <a:lnTo>
                    <a:pt x="92744" y="73034"/>
                  </a:lnTo>
                  <a:lnTo>
                    <a:pt x="78337" y="71756"/>
                  </a:lnTo>
                  <a:lnTo>
                    <a:pt x="60650" y="79336"/>
                  </a:lnTo>
                  <a:lnTo>
                    <a:pt x="52023" y="83636"/>
                  </a:lnTo>
                  <a:lnTo>
                    <a:pt x="32957" y="78101"/>
                  </a:lnTo>
                  <a:lnTo>
                    <a:pt x="15701" y="65717"/>
                  </a:lnTo>
                  <a:lnTo>
                    <a:pt x="8368" y="62151"/>
                  </a:lnTo>
                  <a:lnTo>
                    <a:pt x="3883" y="5235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09" name="Freeform 82">
              <a:extLst>
                <a:ext uri="{FF2B5EF4-FFF2-40B4-BE49-F238E27FC236}">
                  <a16:creationId xmlns:a16="http://schemas.microsoft.com/office/drawing/2014/main" id="{0CEF2B3D-A975-5C21-BEAD-77C1AC0832FF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 bwMode="gray">
            <a:xfrm>
              <a:off x="8471768" y="4511376"/>
              <a:ext cx="1221528" cy="424122"/>
            </a:xfrm>
            <a:custGeom>
              <a:avLst/>
              <a:gdLst/>
              <a:ahLst/>
              <a:cxnLst/>
              <a:rect l="l" t="t" r="r" b="b"/>
              <a:pathLst>
                <a:path w="1055820" h="366587">
                  <a:moveTo>
                    <a:pt x="568002" y="343315"/>
                  </a:moveTo>
                  <a:lnTo>
                    <a:pt x="580130" y="350408"/>
                  </a:lnTo>
                  <a:lnTo>
                    <a:pt x="588204" y="357486"/>
                  </a:lnTo>
                  <a:lnTo>
                    <a:pt x="586821" y="363779"/>
                  </a:lnTo>
                  <a:lnTo>
                    <a:pt x="577112" y="364224"/>
                  </a:lnTo>
                  <a:lnTo>
                    <a:pt x="546477" y="347894"/>
                  </a:lnTo>
                  <a:close/>
                  <a:moveTo>
                    <a:pt x="684993" y="332412"/>
                  </a:moveTo>
                  <a:lnTo>
                    <a:pt x="687332" y="336999"/>
                  </a:lnTo>
                  <a:lnTo>
                    <a:pt x="687760" y="344057"/>
                  </a:lnTo>
                  <a:lnTo>
                    <a:pt x="672696" y="361457"/>
                  </a:lnTo>
                  <a:lnTo>
                    <a:pt x="652938" y="366587"/>
                  </a:lnTo>
                  <a:lnTo>
                    <a:pt x="650168" y="363788"/>
                  </a:lnTo>
                  <a:lnTo>
                    <a:pt x="652246" y="355863"/>
                  </a:lnTo>
                  <a:lnTo>
                    <a:pt x="662172" y="341655"/>
                  </a:lnTo>
                  <a:close/>
                  <a:moveTo>
                    <a:pt x="521829" y="313882"/>
                  </a:moveTo>
                  <a:lnTo>
                    <a:pt x="530153" y="320079"/>
                  </a:lnTo>
                  <a:lnTo>
                    <a:pt x="544414" y="318180"/>
                  </a:lnTo>
                  <a:lnTo>
                    <a:pt x="550140" y="328063"/>
                  </a:lnTo>
                  <a:lnTo>
                    <a:pt x="523454" y="332734"/>
                  </a:lnTo>
                  <a:lnTo>
                    <a:pt x="507465" y="335857"/>
                  </a:lnTo>
                  <a:lnTo>
                    <a:pt x="495057" y="335672"/>
                  </a:lnTo>
                  <a:lnTo>
                    <a:pt x="502988" y="322282"/>
                  </a:lnTo>
                  <a:lnTo>
                    <a:pt x="515644" y="322099"/>
                  </a:lnTo>
                  <a:close/>
                  <a:moveTo>
                    <a:pt x="637324" y="313848"/>
                  </a:moveTo>
                  <a:lnTo>
                    <a:pt x="633941" y="326760"/>
                  </a:lnTo>
                  <a:lnTo>
                    <a:pt x="599260" y="333362"/>
                  </a:lnTo>
                  <a:lnTo>
                    <a:pt x="568558" y="330495"/>
                  </a:lnTo>
                  <a:lnTo>
                    <a:pt x="568477" y="321996"/>
                  </a:lnTo>
                  <a:lnTo>
                    <a:pt x="586809" y="317164"/>
                  </a:lnTo>
                  <a:lnTo>
                    <a:pt x="601272" y="324131"/>
                  </a:lnTo>
                  <a:lnTo>
                    <a:pt x="616638" y="322362"/>
                  </a:lnTo>
                  <a:close/>
                  <a:moveTo>
                    <a:pt x="248338" y="262860"/>
                  </a:moveTo>
                  <a:lnTo>
                    <a:pt x="276345" y="264228"/>
                  </a:lnTo>
                  <a:lnTo>
                    <a:pt x="294974" y="273282"/>
                  </a:lnTo>
                  <a:lnTo>
                    <a:pt x="304548" y="275048"/>
                  </a:lnTo>
                  <a:lnTo>
                    <a:pt x="307702" y="283294"/>
                  </a:lnTo>
                  <a:lnTo>
                    <a:pt x="351923" y="285605"/>
                  </a:lnTo>
                  <a:lnTo>
                    <a:pt x="357009" y="276050"/>
                  </a:lnTo>
                  <a:lnTo>
                    <a:pt x="399833" y="287198"/>
                  </a:lnTo>
                  <a:lnTo>
                    <a:pt x="408234" y="302237"/>
                  </a:lnTo>
                  <a:lnTo>
                    <a:pt x="442861" y="306469"/>
                  </a:lnTo>
                  <a:lnTo>
                    <a:pt x="471174" y="320275"/>
                  </a:lnTo>
                  <a:lnTo>
                    <a:pt x="444837" y="329133"/>
                  </a:lnTo>
                  <a:lnTo>
                    <a:pt x="419451" y="319767"/>
                  </a:lnTo>
                  <a:lnTo>
                    <a:pt x="398560" y="320400"/>
                  </a:lnTo>
                  <a:lnTo>
                    <a:pt x="374609" y="318679"/>
                  </a:lnTo>
                  <a:lnTo>
                    <a:pt x="353006" y="314507"/>
                  </a:lnTo>
                  <a:lnTo>
                    <a:pt x="326265" y="305637"/>
                  </a:lnTo>
                  <a:lnTo>
                    <a:pt x="309322" y="303337"/>
                  </a:lnTo>
                  <a:lnTo>
                    <a:pt x="299722" y="306240"/>
                  </a:lnTo>
                  <a:lnTo>
                    <a:pt x="257627" y="296682"/>
                  </a:lnTo>
                  <a:lnTo>
                    <a:pt x="253622" y="286707"/>
                  </a:lnTo>
                  <a:lnTo>
                    <a:pt x="232499" y="285003"/>
                  </a:lnTo>
                  <a:close/>
                  <a:moveTo>
                    <a:pt x="904993" y="252420"/>
                  </a:moveTo>
                  <a:lnTo>
                    <a:pt x="910241" y="259193"/>
                  </a:lnTo>
                  <a:lnTo>
                    <a:pt x="910186" y="270238"/>
                  </a:lnTo>
                  <a:lnTo>
                    <a:pt x="898310" y="286019"/>
                  </a:lnTo>
                  <a:lnTo>
                    <a:pt x="896063" y="268571"/>
                  </a:lnTo>
                  <a:lnTo>
                    <a:pt x="900161" y="260246"/>
                  </a:lnTo>
                  <a:close/>
                  <a:moveTo>
                    <a:pt x="731896" y="198869"/>
                  </a:moveTo>
                  <a:lnTo>
                    <a:pt x="737634" y="206488"/>
                  </a:lnTo>
                  <a:lnTo>
                    <a:pt x="728994" y="214159"/>
                  </a:lnTo>
                  <a:lnTo>
                    <a:pt x="713041" y="209916"/>
                  </a:lnTo>
                  <a:lnTo>
                    <a:pt x="708546" y="199977"/>
                  </a:lnTo>
                  <a:close/>
                  <a:moveTo>
                    <a:pt x="786610" y="191311"/>
                  </a:moveTo>
                  <a:lnTo>
                    <a:pt x="812009" y="198047"/>
                  </a:lnTo>
                  <a:lnTo>
                    <a:pt x="820400" y="215719"/>
                  </a:lnTo>
                  <a:lnTo>
                    <a:pt x="800911" y="206193"/>
                  </a:lnTo>
                  <a:lnTo>
                    <a:pt x="781630" y="204260"/>
                  </a:lnTo>
                  <a:lnTo>
                    <a:pt x="768599" y="205786"/>
                  </a:lnTo>
                  <a:lnTo>
                    <a:pt x="752630" y="204972"/>
                  </a:lnTo>
                  <a:lnTo>
                    <a:pt x="758100" y="192269"/>
                  </a:lnTo>
                  <a:close/>
                  <a:moveTo>
                    <a:pt x="856069" y="135143"/>
                  </a:moveTo>
                  <a:lnTo>
                    <a:pt x="893127" y="144622"/>
                  </a:lnTo>
                  <a:lnTo>
                    <a:pt x="896769" y="153202"/>
                  </a:lnTo>
                  <a:lnTo>
                    <a:pt x="903215" y="190549"/>
                  </a:lnTo>
                  <a:lnTo>
                    <a:pt x="927105" y="204378"/>
                  </a:lnTo>
                  <a:lnTo>
                    <a:pt x="946396" y="179874"/>
                  </a:lnTo>
                  <a:lnTo>
                    <a:pt x="972882" y="165938"/>
                  </a:lnTo>
                  <a:lnTo>
                    <a:pt x="993402" y="165919"/>
                  </a:lnTo>
                  <a:lnTo>
                    <a:pt x="1013142" y="173969"/>
                  </a:lnTo>
                  <a:lnTo>
                    <a:pt x="1030263" y="182230"/>
                  </a:lnTo>
                  <a:lnTo>
                    <a:pt x="1055043" y="186644"/>
                  </a:lnTo>
                  <a:lnTo>
                    <a:pt x="1055432" y="262005"/>
                  </a:lnTo>
                  <a:lnTo>
                    <a:pt x="1055820" y="337649"/>
                  </a:lnTo>
                  <a:lnTo>
                    <a:pt x="1035266" y="318563"/>
                  </a:lnTo>
                  <a:lnTo>
                    <a:pt x="1011823" y="313890"/>
                  </a:lnTo>
                  <a:lnTo>
                    <a:pt x="1006138" y="320510"/>
                  </a:lnTo>
                  <a:lnTo>
                    <a:pt x="976892" y="321225"/>
                  </a:lnTo>
                  <a:lnTo>
                    <a:pt x="986693" y="302322"/>
                  </a:lnTo>
                  <a:lnTo>
                    <a:pt x="1001225" y="295878"/>
                  </a:lnTo>
                  <a:lnTo>
                    <a:pt x="995207" y="270665"/>
                  </a:lnTo>
                  <a:lnTo>
                    <a:pt x="984125" y="251224"/>
                  </a:lnTo>
                  <a:lnTo>
                    <a:pt x="939377" y="231629"/>
                  </a:lnTo>
                  <a:lnTo>
                    <a:pt x="920342" y="229696"/>
                  </a:lnTo>
                  <a:lnTo>
                    <a:pt x="885678" y="208332"/>
                  </a:lnTo>
                  <a:lnTo>
                    <a:pt x="878865" y="219565"/>
                  </a:lnTo>
                  <a:lnTo>
                    <a:pt x="870007" y="221603"/>
                  </a:lnTo>
                  <a:lnTo>
                    <a:pt x="864767" y="213126"/>
                  </a:lnTo>
                  <a:lnTo>
                    <a:pt x="864694" y="203085"/>
                  </a:lnTo>
                  <a:lnTo>
                    <a:pt x="847060" y="191735"/>
                  </a:lnTo>
                  <a:lnTo>
                    <a:pt x="871920" y="183417"/>
                  </a:lnTo>
                  <a:lnTo>
                    <a:pt x="888383" y="183866"/>
                  </a:lnTo>
                  <a:lnTo>
                    <a:pt x="886448" y="177738"/>
                  </a:lnTo>
                  <a:lnTo>
                    <a:pt x="852659" y="177692"/>
                  </a:lnTo>
                  <a:lnTo>
                    <a:pt x="843514" y="163944"/>
                  </a:lnTo>
                  <a:lnTo>
                    <a:pt x="822892" y="159681"/>
                  </a:lnTo>
                  <a:lnTo>
                    <a:pt x="813122" y="148258"/>
                  </a:lnTo>
                  <a:lnTo>
                    <a:pt x="844237" y="142666"/>
                  </a:lnTo>
                  <a:close/>
                  <a:moveTo>
                    <a:pt x="687239" y="88678"/>
                  </a:moveTo>
                  <a:lnTo>
                    <a:pt x="691268" y="93837"/>
                  </a:lnTo>
                  <a:lnTo>
                    <a:pt x="672721" y="116736"/>
                  </a:lnTo>
                  <a:lnTo>
                    <a:pt x="655374" y="121174"/>
                  </a:lnTo>
                  <a:lnTo>
                    <a:pt x="633158" y="116661"/>
                  </a:lnTo>
                  <a:lnTo>
                    <a:pt x="594695" y="117813"/>
                  </a:lnTo>
                  <a:lnTo>
                    <a:pt x="574528" y="121136"/>
                  </a:lnTo>
                  <a:lnTo>
                    <a:pt x="571246" y="138608"/>
                  </a:lnTo>
                  <a:lnTo>
                    <a:pt x="591906" y="159136"/>
                  </a:lnTo>
                  <a:lnTo>
                    <a:pt x="604369" y="148679"/>
                  </a:lnTo>
                  <a:lnTo>
                    <a:pt x="647412" y="140824"/>
                  </a:lnTo>
                  <a:lnTo>
                    <a:pt x="645515" y="151456"/>
                  </a:lnTo>
                  <a:lnTo>
                    <a:pt x="635458" y="148102"/>
                  </a:lnTo>
                  <a:lnTo>
                    <a:pt x="625436" y="161628"/>
                  </a:lnTo>
                  <a:lnTo>
                    <a:pt x="605117" y="170578"/>
                  </a:lnTo>
                  <a:lnTo>
                    <a:pt x="626961" y="200180"/>
                  </a:lnTo>
                  <a:lnTo>
                    <a:pt x="622744" y="208116"/>
                  </a:lnTo>
                  <a:lnTo>
                    <a:pt x="643497" y="234802"/>
                  </a:lnTo>
                  <a:lnTo>
                    <a:pt x="643297" y="250002"/>
                  </a:lnTo>
                  <a:lnTo>
                    <a:pt x="630976" y="256808"/>
                  </a:lnTo>
                  <a:lnTo>
                    <a:pt x="621925" y="248667"/>
                  </a:lnTo>
                  <a:lnTo>
                    <a:pt x="633078" y="229724"/>
                  </a:lnTo>
                  <a:lnTo>
                    <a:pt x="610426" y="238680"/>
                  </a:lnTo>
                  <a:lnTo>
                    <a:pt x="604683" y="232277"/>
                  </a:lnTo>
                  <a:lnTo>
                    <a:pt x="607678" y="223349"/>
                  </a:lnTo>
                  <a:lnTo>
                    <a:pt x="591034" y="209794"/>
                  </a:lnTo>
                  <a:lnTo>
                    <a:pt x="592748" y="187279"/>
                  </a:lnTo>
                  <a:lnTo>
                    <a:pt x="577353" y="194301"/>
                  </a:lnTo>
                  <a:lnTo>
                    <a:pt x="579306" y="221247"/>
                  </a:lnTo>
                  <a:lnTo>
                    <a:pt x="580244" y="254346"/>
                  </a:lnTo>
                  <a:lnTo>
                    <a:pt x="565607" y="257707"/>
                  </a:lnTo>
                  <a:lnTo>
                    <a:pt x="555689" y="250912"/>
                  </a:lnTo>
                  <a:lnTo>
                    <a:pt x="562307" y="229614"/>
                  </a:lnTo>
                  <a:lnTo>
                    <a:pt x="558734" y="207305"/>
                  </a:lnTo>
                  <a:lnTo>
                    <a:pt x="549028" y="207134"/>
                  </a:lnTo>
                  <a:lnTo>
                    <a:pt x="541859" y="191307"/>
                  </a:lnTo>
                  <a:lnTo>
                    <a:pt x="551397" y="176181"/>
                  </a:lnTo>
                  <a:lnTo>
                    <a:pt x="554685" y="157849"/>
                  </a:lnTo>
                  <a:lnTo>
                    <a:pt x="566286" y="123052"/>
                  </a:lnTo>
                  <a:lnTo>
                    <a:pt x="571127" y="113537"/>
                  </a:lnTo>
                  <a:lnTo>
                    <a:pt x="590749" y="96391"/>
                  </a:lnTo>
                  <a:lnTo>
                    <a:pt x="608777" y="103207"/>
                  </a:lnTo>
                  <a:lnTo>
                    <a:pt x="637879" y="106410"/>
                  </a:lnTo>
                  <a:lnTo>
                    <a:pt x="664422" y="105443"/>
                  </a:lnTo>
                  <a:close/>
                  <a:moveTo>
                    <a:pt x="753403" y="76409"/>
                  </a:moveTo>
                  <a:lnTo>
                    <a:pt x="755060" y="89018"/>
                  </a:lnTo>
                  <a:lnTo>
                    <a:pt x="768688" y="91044"/>
                  </a:lnTo>
                  <a:lnTo>
                    <a:pt x="770851" y="100473"/>
                  </a:lnTo>
                  <a:lnTo>
                    <a:pt x="769644" y="120646"/>
                  </a:lnTo>
                  <a:lnTo>
                    <a:pt x="757737" y="118385"/>
                  </a:lnTo>
                  <a:lnTo>
                    <a:pt x="754226" y="132431"/>
                  </a:lnTo>
                  <a:lnTo>
                    <a:pt x="763736" y="144618"/>
                  </a:lnTo>
                  <a:lnTo>
                    <a:pt x="757272" y="147388"/>
                  </a:lnTo>
                  <a:lnTo>
                    <a:pt x="747957" y="132766"/>
                  </a:lnTo>
                  <a:lnTo>
                    <a:pt x="741103" y="103259"/>
                  </a:lnTo>
                  <a:lnTo>
                    <a:pt x="745743" y="84812"/>
                  </a:lnTo>
                  <a:close/>
                  <a:moveTo>
                    <a:pt x="474868" y="27146"/>
                  </a:moveTo>
                  <a:lnTo>
                    <a:pt x="501406" y="27157"/>
                  </a:lnTo>
                  <a:lnTo>
                    <a:pt x="521414" y="31054"/>
                  </a:lnTo>
                  <a:lnTo>
                    <a:pt x="508285" y="51928"/>
                  </a:lnTo>
                  <a:lnTo>
                    <a:pt x="525253" y="73798"/>
                  </a:lnTo>
                  <a:lnTo>
                    <a:pt x="521267" y="84421"/>
                  </a:lnTo>
                  <a:lnTo>
                    <a:pt x="547145" y="105786"/>
                  </a:lnTo>
                  <a:lnTo>
                    <a:pt x="519795" y="108510"/>
                  </a:lnTo>
                  <a:lnTo>
                    <a:pt x="512096" y="124247"/>
                  </a:lnTo>
                  <a:lnTo>
                    <a:pt x="513096" y="145165"/>
                  </a:lnTo>
                  <a:lnTo>
                    <a:pt x="490899" y="160954"/>
                  </a:lnTo>
                  <a:lnTo>
                    <a:pt x="490293" y="183950"/>
                  </a:lnTo>
                  <a:lnTo>
                    <a:pt x="481390" y="219286"/>
                  </a:lnTo>
                  <a:lnTo>
                    <a:pt x="477992" y="211064"/>
                  </a:lnTo>
                  <a:lnTo>
                    <a:pt x="451769" y="221465"/>
                  </a:lnTo>
                  <a:lnTo>
                    <a:pt x="442624" y="207335"/>
                  </a:lnTo>
                  <a:lnTo>
                    <a:pt x="426167" y="206028"/>
                  </a:lnTo>
                  <a:lnTo>
                    <a:pt x="414656" y="198625"/>
                  </a:lnTo>
                  <a:lnTo>
                    <a:pt x="387214" y="206935"/>
                  </a:lnTo>
                  <a:lnTo>
                    <a:pt x="378792" y="195752"/>
                  </a:lnTo>
                  <a:lnTo>
                    <a:pt x="363672" y="197023"/>
                  </a:lnTo>
                  <a:lnTo>
                    <a:pt x="344643" y="194357"/>
                  </a:lnTo>
                  <a:lnTo>
                    <a:pt x="341113" y="163384"/>
                  </a:lnTo>
                  <a:lnTo>
                    <a:pt x="329595" y="156966"/>
                  </a:lnTo>
                  <a:lnTo>
                    <a:pt x="318514" y="137219"/>
                  </a:lnTo>
                  <a:lnTo>
                    <a:pt x="315300" y="117025"/>
                  </a:lnTo>
                  <a:lnTo>
                    <a:pt x="317989" y="95635"/>
                  </a:lnTo>
                  <a:lnTo>
                    <a:pt x="331703" y="80292"/>
                  </a:lnTo>
                  <a:lnTo>
                    <a:pt x="335557" y="95723"/>
                  </a:lnTo>
                  <a:lnTo>
                    <a:pt x="351341" y="108766"/>
                  </a:lnTo>
                  <a:lnTo>
                    <a:pt x="366232" y="104072"/>
                  </a:lnTo>
                  <a:lnTo>
                    <a:pt x="380968" y="105735"/>
                  </a:lnTo>
                  <a:lnTo>
                    <a:pt x="394419" y="94061"/>
                  </a:lnTo>
                  <a:lnTo>
                    <a:pt x="405488" y="92037"/>
                  </a:lnTo>
                  <a:lnTo>
                    <a:pt x="427325" y="98507"/>
                  </a:lnTo>
                  <a:lnTo>
                    <a:pt x="446149" y="93586"/>
                  </a:lnTo>
                  <a:lnTo>
                    <a:pt x="457983" y="61468"/>
                  </a:lnTo>
                  <a:lnTo>
                    <a:pt x="466871" y="53434"/>
                  </a:lnTo>
                  <a:close/>
                  <a:moveTo>
                    <a:pt x="0" y="0"/>
                  </a:moveTo>
                  <a:lnTo>
                    <a:pt x="14861" y="933"/>
                  </a:lnTo>
                  <a:lnTo>
                    <a:pt x="50593" y="5405"/>
                  </a:lnTo>
                  <a:lnTo>
                    <a:pt x="71005" y="28029"/>
                  </a:lnTo>
                  <a:lnTo>
                    <a:pt x="88857" y="43703"/>
                  </a:lnTo>
                  <a:lnTo>
                    <a:pt x="101586" y="53317"/>
                  </a:lnTo>
                  <a:lnTo>
                    <a:pt x="123455" y="78146"/>
                  </a:lnTo>
                  <a:lnTo>
                    <a:pt x="146920" y="78508"/>
                  </a:lnTo>
                  <a:lnTo>
                    <a:pt x="166315" y="94325"/>
                  </a:lnTo>
                  <a:lnTo>
                    <a:pt x="179671" y="113655"/>
                  </a:lnTo>
                  <a:lnTo>
                    <a:pt x="197249" y="124199"/>
                  </a:lnTo>
                  <a:lnTo>
                    <a:pt x="187999" y="143046"/>
                  </a:lnTo>
                  <a:lnTo>
                    <a:pt x="201229" y="151063"/>
                  </a:lnTo>
                  <a:lnTo>
                    <a:pt x="209521" y="151655"/>
                  </a:lnTo>
                  <a:lnTo>
                    <a:pt x="213433" y="167759"/>
                  </a:lnTo>
                  <a:lnTo>
                    <a:pt x="221475" y="180646"/>
                  </a:lnTo>
                  <a:lnTo>
                    <a:pt x="238423" y="182687"/>
                  </a:lnTo>
                  <a:lnTo>
                    <a:pt x="249651" y="197308"/>
                  </a:lnTo>
                  <a:lnTo>
                    <a:pt x="243855" y="226056"/>
                  </a:lnTo>
                  <a:lnTo>
                    <a:pt x="242936" y="261851"/>
                  </a:lnTo>
                  <a:lnTo>
                    <a:pt x="217377" y="262336"/>
                  </a:lnTo>
                  <a:lnTo>
                    <a:pt x="197938" y="242983"/>
                  </a:lnTo>
                  <a:lnTo>
                    <a:pt x="168301" y="224084"/>
                  </a:lnTo>
                  <a:lnTo>
                    <a:pt x="158419" y="210072"/>
                  </a:lnTo>
                  <a:lnTo>
                    <a:pt x="140944" y="191255"/>
                  </a:lnTo>
                  <a:lnTo>
                    <a:pt x="129481" y="173945"/>
                  </a:lnTo>
                  <a:lnTo>
                    <a:pt x="111926" y="141624"/>
                  </a:lnTo>
                  <a:lnTo>
                    <a:pt x="91654" y="122385"/>
                  </a:lnTo>
                  <a:lnTo>
                    <a:pt x="84874" y="102539"/>
                  </a:lnTo>
                  <a:lnTo>
                    <a:pt x="76364" y="84517"/>
                  </a:lnTo>
                  <a:lnTo>
                    <a:pt x="55549" y="69975"/>
                  </a:lnTo>
                  <a:lnTo>
                    <a:pt x="43485" y="50210"/>
                  </a:lnTo>
                  <a:lnTo>
                    <a:pt x="26106" y="37266"/>
                  </a:lnTo>
                  <a:lnTo>
                    <a:pt x="2027" y="1178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0" name="Freeform 83">
              <a:extLst>
                <a:ext uri="{FF2B5EF4-FFF2-40B4-BE49-F238E27FC236}">
                  <a16:creationId xmlns:a16="http://schemas.microsoft.com/office/drawing/2014/main" id="{A214FCFA-6659-EF63-7B59-D121C605ED59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 bwMode="gray">
            <a:xfrm>
              <a:off x="7747613" y="3668609"/>
              <a:ext cx="780491" cy="776089"/>
            </a:xfrm>
            <a:custGeom>
              <a:avLst/>
              <a:gdLst/>
              <a:ahLst/>
              <a:cxnLst/>
              <a:rect l="0" t="0" r="0" b="0"/>
              <a:pathLst>
                <a:path w="674613" h="670808">
                  <a:moveTo>
                    <a:pt x="222997" y="0"/>
                  </a:moveTo>
                  <a:lnTo>
                    <a:pt x="247807" y="30621"/>
                  </a:lnTo>
                  <a:lnTo>
                    <a:pt x="245471" y="51779"/>
                  </a:lnTo>
                  <a:lnTo>
                    <a:pt x="254654" y="64991"/>
                  </a:lnTo>
                  <a:lnTo>
                    <a:pt x="253898" y="78126"/>
                  </a:lnTo>
                  <a:lnTo>
                    <a:pt x="237331" y="74674"/>
                  </a:lnTo>
                  <a:lnTo>
                    <a:pt x="243805" y="102899"/>
                  </a:lnTo>
                  <a:lnTo>
                    <a:pt x="266483" y="119021"/>
                  </a:lnTo>
                  <a:lnTo>
                    <a:pt x="298565" y="136748"/>
                  </a:lnTo>
                  <a:lnTo>
                    <a:pt x="283919" y="148206"/>
                  </a:lnTo>
                  <a:lnTo>
                    <a:pt x="274956" y="171735"/>
                  </a:lnTo>
                  <a:lnTo>
                    <a:pt x="297318" y="181215"/>
                  </a:lnTo>
                  <a:lnTo>
                    <a:pt x="319080" y="193476"/>
                  </a:lnTo>
                  <a:lnTo>
                    <a:pt x="349185" y="207453"/>
                  </a:lnTo>
                  <a:lnTo>
                    <a:pt x="380827" y="210676"/>
                  </a:lnTo>
                  <a:lnTo>
                    <a:pt x="394140" y="223304"/>
                  </a:lnTo>
                  <a:lnTo>
                    <a:pt x="411974" y="225664"/>
                  </a:lnTo>
                  <a:lnTo>
                    <a:pt x="439744" y="231435"/>
                  </a:lnTo>
                  <a:lnTo>
                    <a:pt x="458966" y="231021"/>
                  </a:lnTo>
                  <a:lnTo>
                    <a:pt x="461611" y="221216"/>
                  </a:lnTo>
                  <a:lnTo>
                    <a:pt x="458571" y="205430"/>
                  </a:lnTo>
                  <a:lnTo>
                    <a:pt x="460356" y="194697"/>
                  </a:lnTo>
                  <a:lnTo>
                    <a:pt x="474434" y="189447"/>
                  </a:lnTo>
                  <a:lnTo>
                    <a:pt x="476371" y="209075"/>
                  </a:lnTo>
                  <a:lnTo>
                    <a:pt x="476865" y="214054"/>
                  </a:lnTo>
                  <a:lnTo>
                    <a:pt x="497844" y="223472"/>
                  </a:lnTo>
                  <a:lnTo>
                    <a:pt x="512357" y="219596"/>
                  </a:lnTo>
                  <a:lnTo>
                    <a:pt x="531845" y="221260"/>
                  </a:lnTo>
                  <a:lnTo>
                    <a:pt x="550680" y="220524"/>
                  </a:lnTo>
                  <a:lnTo>
                    <a:pt x="552301" y="205261"/>
                  </a:lnTo>
                  <a:lnTo>
                    <a:pt x="542905" y="197311"/>
                  </a:lnTo>
                  <a:lnTo>
                    <a:pt x="561520" y="194190"/>
                  </a:lnTo>
                  <a:lnTo>
                    <a:pt x="582530" y="175592"/>
                  </a:lnTo>
                  <a:lnTo>
                    <a:pt x="609136" y="159603"/>
                  </a:lnTo>
                  <a:lnTo>
                    <a:pt x="628499" y="165780"/>
                  </a:lnTo>
                  <a:lnTo>
                    <a:pt x="644953" y="155190"/>
                  </a:lnTo>
                  <a:lnTo>
                    <a:pt x="655778" y="170819"/>
                  </a:lnTo>
                  <a:lnTo>
                    <a:pt x="647981" y="181342"/>
                  </a:lnTo>
                  <a:lnTo>
                    <a:pt x="672870" y="185080"/>
                  </a:lnTo>
                  <a:lnTo>
                    <a:pt x="674612" y="194548"/>
                  </a:lnTo>
                  <a:lnTo>
                    <a:pt x="666520" y="199123"/>
                  </a:lnTo>
                  <a:lnTo>
                    <a:pt x="668413" y="214431"/>
                  </a:lnTo>
                  <a:lnTo>
                    <a:pt x="651917" y="209938"/>
                  </a:lnTo>
                  <a:lnTo>
                    <a:pt x="622035" y="227086"/>
                  </a:lnTo>
                  <a:lnTo>
                    <a:pt x="622736" y="241238"/>
                  </a:lnTo>
                  <a:lnTo>
                    <a:pt x="609997" y="261904"/>
                  </a:lnTo>
                  <a:lnTo>
                    <a:pt x="608829" y="273868"/>
                  </a:lnTo>
                  <a:lnTo>
                    <a:pt x="598536" y="294047"/>
                  </a:lnTo>
                  <a:lnTo>
                    <a:pt x="580495" y="288480"/>
                  </a:lnTo>
                  <a:lnTo>
                    <a:pt x="579599" y="313722"/>
                  </a:lnTo>
                  <a:lnTo>
                    <a:pt x="574381" y="322001"/>
                  </a:lnTo>
                  <a:lnTo>
                    <a:pt x="576824" y="332308"/>
                  </a:lnTo>
                  <a:lnTo>
                    <a:pt x="565435" y="338056"/>
                  </a:lnTo>
                  <a:lnTo>
                    <a:pt x="553278" y="299497"/>
                  </a:lnTo>
                  <a:lnTo>
                    <a:pt x="546904" y="299574"/>
                  </a:lnTo>
                  <a:lnTo>
                    <a:pt x="543131" y="315143"/>
                  </a:lnTo>
                  <a:lnTo>
                    <a:pt x="530493" y="302521"/>
                  </a:lnTo>
                  <a:lnTo>
                    <a:pt x="537621" y="288625"/>
                  </a:lnTo>
                  <a:lnTo>
                    <a:pt x="547947" y="287212"/>
                  </a:lnTo>
                  <a:lnTo>
                    <a:pt x="558590" y="266470"/>
                  </a:lnTo>
                  <a:lnTo>
                    <a:pt x="545281" y="262275"/>
                  </a:lnTo>
                  <a:lnTo>
                    <a:pt x="523874" y="262639"/>
                  </a:lnTo>
                  <a:lnTo>
                    <a:pt x="501911" y="259267"/>
                  </a:lnTo>
                  <a:lnTo>
                    <a:pt x="499874" y="242132"/>
                  </a:lnTo>
                  <a:lnTo>
                    <a:pt x="488855" y="240914"/>
                  </a:lnTo>
                  <a:lnTo>
                    <a:pt x="470573" y="230231"/>
                  </a:lnTo>
                  <a:lnTo>
                    <a:pt x="462418" y="246993"/>
                  </a:lnTo>
                  <a:lnTo>
                    <a:pt x="479079" y="260031"/>
                  </a:lnTo>
                  <a:lnTo>
                    <a:pt x="464648" y="269186"/>
                  </a:lnTo>
                  <a:lnTo>
                    <a:pt x="459524" y="278124"/>
                  </a:lnTo>
                  <a:lnTo>
                    <a:pt x="473733" y="284684"/>
                  </a:lnTo>
                  <a:lnTo>
                    <a:pt x="469804" y="299408"/>
                  </a:lnTo>
                  <a:lnTo>
                    <a:pt x="477804" y="317723"/>
                  </a:lnTo>
                  <a:lnTo>
                    <a:pt x="481396" y="337706"/>
                  </a:lnTo>
                  <a:lnTo>
                    <a:pt x="478091" y="346543"/>
                  </a:lnTo>
                  <a:lnTo>
                    <a:pt x="462389" y="346238"/>
                  </a:lnTo>
                  <a:lnTo>
                    <a:pt x="433933" y="351257"/>
                  </a:lnTo>
                  <a:lnTo>
                    <a:pt x="435259" y="369404"/>
                  </a:lnTo>
                  <a:lnTo>
                    <a:pt x="422937" y="383638"/>
                  </a:lnTo>
                  <a:lnTo>
                    <a:pt x="389719" y="399788"/>
                  </a:lnTo>
                  <a:lnTo>
                    <a:pt x="363883" y="427920"/>
                  </a:lnTo>
                  <a:lnTo>
                    <a:pt x="346530" y="442952"/>
                  </a:lnTo>
                  <a:lnTo>
                    <a:pt x="323530" y="458515"/>
                  </a:lnTo>
                  <a:lnTo>
                    <a:pt x="323494" y="469431"/>
                  </a:lnTo>
                  <a:lnTo>
                    <a:pt x="311987" y="475273"/>
                  </a:lnTo>
                  <a:lnTo>
                    <a:pt x="291196" y="483757"/>
                  </a:lnTo>
                  <a:lnTo>
                    <a:pt x="280414" y="485006"/>
                  </a:lnTo>
                  <a:lnTo>
                    <a:pt x="273493" y="503034"/>
                  </a:lnTo>
                  <a:lnTo>
                    <a:pt x="278299" y="533682"/>
                  </a:lnTo>
                  <a:lnTo>
                    <a:pt x="279523" y="553170"/>
                  </a:lnTo>
                  <a:lnTo>
                    <a:pt x="269742" y="575440"/>
                  </a:lnTo>
                  <a:lnTo>
                    <a:pt x="269637" y="615142"/>
                  </a:lnTo>
                  <a:lnTo>
                    <a:pt x="257692" y="616272"/>
                  </a:lnTo>
                  <a:lnTo>
                    <a:pt x="247185" y="634048"/>
                  </a:lnTo>
                  <a:lnTo>
                    <a:pt x="254211" y="641722"/>
                  </a:lnTo>
                  <a:lnTo>
                    <a:pt x="233165" y="648318"/>
                  </a:lnTo>
                  <a:lnTo>
                    <a:pt x="225391" y="664130"/>
                  </a:lnTo>
                  <a:lnTo>
                    <a:pt x="216129" y="670807"/>
                  </a:lnTo>
                  <a:lnTo>
                    <a:pt x="194271" y="649104"/>
                  </a:lnTo>
                  <a:lnTo>
                    <a:pt x="183586" y="616487"/>
                  </a:lnTo>
                  <a:lnTo>
                    <a:pt x="174732" y="592937"/>
                  </a:lnTo>
                  <a:lnTo>
                    <a:pt x="166644" y="581876"/>
                  </a:lnTo>
                  <a:lnTo>
                    <a:pt x="154381" y="559372"/>
                  </a:lnTo>
                  <a:lnTo>
                    <a:pt x="148654" y="529993"/>
                  </a:lnTo>
                  <a:lnTo>
                    <a:pt x="144664" y="515282"/>
                  </a:lnTo>
                  <a:lnTo>
                    <a:pt x="123667" y="482841"/>
                  </a:lnTo>
                  <a:lnTo>
                    <a:pt x="114104" y="436823"/>
                  </a:lnTo>
                  <a:lnTo>
                    <a:pt x="107202" y="406263"/>
                  </a:lnTo>
                  <a:lnTo>
                    <a:pt x="107284" y="377198"/>
                  </a:lnTo>
                  <a:lnTo>
                    <a:pt x="102808" y="354628"/>
                  </a:lnTo>
                  <a:lnTo>
                    <a:pt x="69216" y="369064"/>
                  </a:lnTo>
                  <a:lnTo>
                    <a:pt x="52947" y="366175"/>
                  </a:lnTo>
                  <a:lnTo>
                    <a:pt x="22794" y="336892"/>
                  </a:lnTo>
                  <a:lnTo>
                    <a:pt x="33892" y="328128"/>
                  </a:lnTo>
                  <a:lnTo>
                    <a:pt x="27075" y="318598"/>
                  </a:lnTo>
                  <a:lnTo>
                    <a:pt x="0" y="297924"/>
                  </a:lnTo>
                  <a:lnTo>
                    <a:pt x="15372" y="281614"/>
                  </a:lnTo>
                  <a:lnTo>
                    <a:pt x="66169" y="281678"/>
                  </a:lnTo>
                  <a:lnTo>
                    <a:pt x="61586" y="260611"/>
                  </a:lnTo>
                  <a:lnTo>
                    <a:pt x="48617" y="248124"/>
                  </a:lnTo>
                  <a:lnTo>
                    <a:pt x="45987" y="229109"/>
                  </a:lnTo>
                  <a:lnTo>
                    <a:pt x="30879" y="217977"/>
                  </a:lnTo>
                  <a:lnTo>
                    <a:pt x="56318" y="191885"/>
                  </a:lnTo>
                  <a:lnTo>
                    <a:pt x="83121" y="193783"/>
                  </a:lnTo>
                  <a:lnTo>
                    <a:pt x="107267" y="167541"/>
                  </a:lnTo>
                  <a:lnTo>
                    <a:pt x="121738" y="141983"/>
                  </a:lnTo>
                  <a:lnTo>
                    <a:pt x="144145" y="116553"/>
                  </a:lnTo>
                  <a:lnTo>
                    <a:pt x="143788" y="98388"/>
                  </a:lnTo>
                  <a:lnTo>
                    <a:pt x="163471" y="83584"/>
                  </a:lnTo>
                  <a:lnTo>
                    <a:pt x="144842" y="70901"/>
                  </a:lnTo>
                  <a:lnTo>
                    <a:pt x="136826" y="53452"/>
                  </a:lnTo>
                  <a:lnTo>
                    <a:pt x="128647" y="30731"/>
                  </a:lnTo>
                  <a:lnTo>
                    <a:pt x="139963" y="19498"/>
                  </a:lnTo>
                  <a:lnTo>
                    <a:pt x="174976" y="25858"/>
                  </a:lnTo>
                  <a:lnTo>
                    <a:pt x="200705" y="2198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1" name="Freeform 84">
              <a:extLst>
                <a:ext uri="{FF2B5EF4-FFF2-40B4-BE49-F238E27FC236}">
                  <a16:creationId xmlns:a16="http://schemas.microsoft.com/office/drawing/2014/main" id="{20D4A2E2-60DF-69FC-A0D2-80DD3CDE937C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 bwMode="gray">
            <a:xfrm>
              <a:off x="5660485" y="3014027"/>
              <a:ext cx="105330" cy="125891"/>
            </a:xfrm>
            <a:custGeom>
              <a:avLst/>
              <a:gdLst/>
              <a:ahLst/>
              <a:cxnLst/>
              <a:rect l="0" t="0" r="0" b="0"/>
              <a:pathLst>
                <a:path w="91041" h="108813">
                  <a:moveTo>
                    <a:pt x="87234" y="40293"/>
                  </a:moveTo>
                  <a:lnTo>
                    <a:pt x="91040" y="62771"/>
                  </a:lnTo>
                  <a:lnTo>
                    <a:pt x="73592" y="90582"/>
                  </a:lnTo>
                  <a:lnTo>
                    <a:pt x="32672" y="108812"/>
                  </a:lnTo>
                  <a:lnTo>
                    <a:pt x="0" y="104161"/>
                  </a:lnTo>
                  <a:lnTo>
                    <a:pt x="18715" y="71791"/>
                  </a:lnTo>
                  <a:lnTo>
                    <a:pt x="6660" y="39857"/>
                  </a:lnTo>
                  <a:lnTo>
                    <a:pt x="38065" y="14968"/>
                  </a:lnTo>
                  <a:lnTo>
                    <a:pt x="55512" y="0"/>
                  </a:lnTo>
                  <a:lnTo>
                    <a:pt x="60270" y="17162"/>
                  </a:lnTo>
                  <a:lnTo>
                    <a:pt x="55512" y="34204"/>
                  </a:lnTo>
                  <a:lnTo>
                    <a:pt x="69787" y="3376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2" name="Freeform 85">
              <a:extLst>
                <a:ext uri="{FF2B5EF4-FFF2-40B4-BE49-F238E27FC236}">
                  <a16:creationId xmlns:a16="http://schemas.microsoft.com/office/drawing/2014/main" id="{7855A665-673D-9990-7C56-2E82420C220C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 bwMode="gray">
            <a:xfrm>
              <a:off x="7104882" y="3538369"/>
              <a:ext cx="512944" cy="435646"/>
            </a:xfrm>
            <a:custGeom>
              <a:avLst/>
              <a:gdLst/>
              <a:ahLst/>
              <a:cxnLst/>
              <a:rect l="0" t="0" r="0" b="0"/>
              <a:pathLst>
                <a:path w="443360" h="376548">
                  <a:moveTo>
                    <a:pt x="226496" y="67542"/>
                  </a:moveTo>
                  <a:lnTo>
                    <a:pt x="246779" y="62392"/>
                  </a:lnTo>
                  <a:lnTo>
                    <a:pt x="263197" y="47133"/>
                  </a:lnTo>
                  <a:lnTo>
                    <a:pt x="278635" y="47908"/>
                  </a:lnTo>
                  <a:lnTo>
                    <a:pt x="288768" y="42922"/>
                  </a:lnTo>
                  <a:lnTo>
                    <a:pt x="305181" y="45390"/>
                  </a:lnTo>
                  <a:lnTo>
                    <a:pt x="330704" y="58932"/>
                  </a:lnTo>
                  <a:lnTo>
                    <a:pt x="349138" y="61845"/>
                  </a:lnTo>
                  <a:lnTo>
                    <a:pt x="375519" y="85350"/>
                  </a:lnTo>
                  <a:lnTo>
                    <a:pt x="392726" y="86296"/>
                  </a:lnTo>
                  <a:lnTo>
                    <a:pt x="394751" y="108475"/>
                  </a:lnTo>
                  <a:lnTo>
                    <a:pt x="385342" y="141055"/>
                  </a:lnTo>
                  <a:lnTo>
                    <a:pt x="379000" y="159945"/>
                  </a:lnTo>
                  <a:lnTo>
                    <a:pt x="389047" y="163766"/>
                  </a:lnTo>
                  <a:lnTo>
                    <a:pt x="379176" y="177902"/>
                  </a:lnTo>
                  <a:lnTo>
                    <a:pt x="386738" y="198416"/>
                  </a:lnTo>
                  <a:lnTo>
                    <a:pt x="388545" y="214651"/>
                  </a:lnTo>
                  <a:lnTo>
                    <a:pt x="406027" y="218950"/>
                  </a:lnTo>
                  <a:lnTo>
                    <a:pt x="407918" y="235323"/>
                  </a:lnTo>
                  <a:lnTo>
                    <a:pt x="386982" y="258271"/>
                  </a:lnTo>
                  <a:lnTo>
                    <a:pt x="398409" y="271525"/>
                  </a:lnTo>
                  <a:lnTo>
                    <a:pt x="407701" y="286693"/>
                  </a:lnTo>
                  <a:lnTo>
                    <a:pt x="429768" y="297701"/>
                  </a:lnTo>
                  <a:lnTo>
                    <a:pt x="430405" y="319667"/>
                  </a:lnTo>
                  <a:lnTo>
                    <a:pt x="441449" y="323692"/>
                  </a:lnTo>
                  <a:lnTo>
                    <a:pt x="443359" y="335124"/>
                  </a:lnTo>
                  <a:lnTo>
                    <a:pt x="410063" y="347913"/>
                  </a:lnTo>
                  <a:lnTo>
                    <a:pt x="401365" y="376547"/>
                  </a:lnTo>
                  <a:lnTo>
                    <a:pt x="357941" y="369122"/>
                  </a:lnTo>
                  <a:lnTo>
                    <a:pt x="332773" y="363463"/>
                  </a:lnTo>
                  <a:lnTo>
                    <a:pt x="306723" y="360260"/>
                  </a:lnTo>
                  <a:lnTo>
                    <a:pt x="296879" y="329925"/>
                  </a:lnTo>
                  <a:lnTo>
                    <a:pt x="285831" y="325524"/>
                  </a:lnTo>
                  <a:lnTo>
                    <a:pt x="268094" y="329961"/>
                  </a:lnTo>
                  <a:lnTo>
                    <a:pt x="244812" y="341959"/>
                  </a:lnTo>
                  <a:lnTo>
                    <a:pt x="216605" y="333739"/>
                  </a:lnTo>
                  <a:lnTo>
                    <a:pt x="193303" y="314640"/>
                  </a:lnTo>
                  <a:lnTo>
                    <a:pt x="171079" y="307540"/>
                  </a:lnTo>
                  <a:lnTo>
                    <a:pt x="155664" y="283804"/>
                  </a:lnTo>
                  <a:lnTo>
                    <a:pt x="138630" y="250223"/>
                  </a:lnTo>
                  <a:lnTo>
                    <a:pt x="126208" y="254319"/>
                  </a:lnTo>
                  <a:lnTo>
                    <a:pt x="111538" y="245939"/>
                  </a:lnTo>
                  <a:lnTo>
                    <a:pt x="102920" y="255809"/>
                  </a:lnTo>
                  <a:lnTo>
                    <a:pt x="90146" y="242510"/>
                  </a:lnTo>
                  <a:lnTo>
                    <a:pt x="89918" y="228990"/>
                  </a:lnTo>
                  <a:lnTo>
                    <a:pt x="82546" y="228997"/>
                  </a:lnTo>
                  <a:lnTo>
                    <a:pt x="86329" y="210538"/>
                  </a:lnTo>
                  <a:lnTo>
                    <a:pt x="74452" y="191074"/>
                  </a:lnTo>
                  <a:lnTo>
                    <a:pt x="46169" y="176973"/>
                  </a:lnTo>
                  <a:lnTo>
                    <a:pt x="30180" y="152394"/>
                  </a:lnTo>
                  <a:lnTo>
                    <a:pt x="35530" y="132089"/>
                  </a:lnTo>
                  <a:lnTo>
                    <a:pt x="47148" y="123072"/>
                  </a:lnTo>
                  <a:lnTo>
                    <a:pt x="45407" y="107757"/>
                  </a:lnTo>
                  <a:lnTo>
                    <a:pt x="30271" y="99861"/>
                  </a:lnTo>
                  <a:lnTo>
                    <a:pt x="15315" y="68299"/>
                  </a:lnTo>
                  <a:lnTo>
                    <a:pt x="2690" y="46933"/>
                  </a:lnTo>
                  <a:lnTo>
                    <a:pt x="7206" y="38636"/>
                  </a:lnTo>
                  <a:lnTo>
                    <a:pt x="0" y="7725"/>
                  </a:lnTo>
                  <a:lnTo>
                    <a:pt x="15807" y="0"/>
                  </a:lnTo>
                  <a:lnTo>
                    <a:pt x="19470" y="10225"/>
                  </a:lnTo>
                  <a:lnTo>
                    <a:pt x="31127" y="22694"/>
                  </a:lnTo>
                  <a:lnTo>
                    <a:pt x="46960" y="26276"/>
                  </a:lnTo>
                  <a:lnTo>
                    <a:pt x="55318" y="25484"/>
                  </a:lnTo>
                  <a:lnTo>
                    <a:pt x="82541" y="5551"/>
                  </a:lnTo>
                  <a:lnTo>
                    <a:pt x="91197" y="3548"/>
                  </a:lnTo>
                  <a:lnTo>
                    <a:pt x="98016" y="11497"/>
                  </a:lnTo>
                  <a:lnTo>
                    <a:pt x="90058" y="24853"/>
                  </a:lnTo>
                  <a:lnTo>
                    <a:pt x="104453" y="38929"/>
                  </a:lnTo>
                  <a:lnTo>
                    <a:pt x="110197" y="37591"/>
                  </a:lnTo>
                  <a:lnTo>
                    <a:pt x="117500" y="57317"/>
                  </a:lnTo>
                  <a:lnTo>
                    <a:pt x="139386" y="62868"/>
                  </a:lnTo>
                  <a:lnTo>
                    <a:pt x="155419" y="76201"/>
                  </a:lnTo>
                  <a:lnTo>
                    <a:pt x="188235" y="80770"/>
                  </a:lnTo>
                  <a:lnTo>
                    <a:pt x="224285" y="7375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3" name="Freeform 86">
              <a:extLst>
                <a:ext uri="{FF2B5EF4-FFF2-40B4-BE49-F238E27FC236}">
                  <a16:creationId xmlns:a16="http://schemas.microsoft.com/office/drawing/2014/main" id="{847BC280-D3F4-7347-39D2-FC4BE174A63D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 bwMode="gray">
            <a:xfrm>
              <a:off x="6962893" y="3610774"/>
              <a:ext cx="261063" cy="247678"/>
            </a:xfrm>
            <a:custGeom>
              <a:avLst/>
              <a:gdLst/>
              <a:ahLst/>
              <a:cxnLst/>
              <a:rect l="0" t="0" r="0" b="0"/>
              <a:pathLst>
                <a:path w="225648" h="214079">
                  <a:moveTo>
                    <a:pt x="152998" y="37278"/>
                  </a:moveTo>
                  <a:lnTo>
                    <a:pt x="168134" y="45174"/>
                  </a:lnTo>
                  <a:lnTo>
                    <a:pt x="169875" y="60489"/>
                  </a:lnTo>
                  <a:lnTo>
                    <a:pt x="158257" y="69506"/>
                  </a:lnTo>
                  <a:lnTo>
                    <a:pt x="152907" y="89811"/>
                  </a:lnTo>
                  <a:lnTo>
                    <a:pt x="168896" y="114390"/>
                  </a:lnTo>
                  <a:lnTo>
                    <a:pt x="197179" y="128491"/>
                  </a:lnTo>
                  <a:lnTo>
                    <a:pt x="209056" y="147955"/>
                  </a:lnTo>
                  <a:lnTo>
                    <a:pt x="205273" y="166414"/>
                  </a:lnTo>
                  <a:lnTo>
                    <a:pt x="212645" y="166407"/>
                  </a:lnTo>
                  <a:lnTo>
                    <a:pt x="212873" y="179927"/>
                  </a:lnTo>
                  <a:lnTo>
                    <a:pt x="225647" y="193226"/>
                  </a:lnTo>
                  <a:lnTo>
                    <a:pt x="211949" y="191987"/>
                  </a:lnTo>
                  <a:lnTo>
                    <a:pt x="196439" y="189883"/>
                  </a:lnTo>
                  <a:lnTo>
                    <a:pt x="179499" y="214078"/>
                  </a:lnTo>
                  <a:lnTo>
                    <a:pt x="136583" y="212070"/>
                  </a:lnTo>
                  <a:lnTo>
                    <a:pt x="71501" y="161195"/>
                  </a:lnTo>
                  <a:lnTo>
                    <a:pt x="37109" y="143333"/>
                  </a:lnTo>
                  <a:lnTo>
                    <a:pt x="9305" y="136395"/>
                  </a:lnTo>
                  <a:lnTo>
                    <a:pt x="0" y="105064"/>
                  </a:lnTo>
                  <a:lnTo>
                    <a:pt x="51100" y="78075"/>
                  </a:lnTo>
                  <a:lnTo>
                    <a:pt x="59821" y="46464"/>
                  </a:lnTo>
                  <a:lnTo>
                    <a:pt x="57645" y="27222"/>
                  </a:lnTo>
                  <a:lnTo>
                    <a:pt x="70280" y="20691"/>
                  </a:lnTo>
                  <a:lnTo>
                    <a:pt x="82110" y="4135"/>
                  </a:lnTo>
                  <a:lnTo>
                    <a:pt x="92025" y="0"/>
                  </a:lnTo>
                  <a:lnTo>
                    <a:pt x="118873" y="3434"/>
                  </a:lnTo>
                  <a:lnTo>
                    <a:pt x="126980" y="10203"/>
                  </a:lnTo>
                  <a:lnTo>
                    <a:pt x="138042" y="571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4" name="Freeform 87">
              <a:extLst>
                <a:ext uri="{FF2B5EF4-FFF2-40B4-BE49-F238E27FC236}">
                  <a16:creationId xmlns:a16="http://schemas.microsoft.com/office/drawing/2014/main" id="{B491F685-998A-3892-65B1-182808DA1A9E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 bwMode="gray">
            <a:xfrm>
              <a:off x="5277285" y="2551528"/>
              <a:ext cx="286189" cy="131521"/>
            </a:xfrm>
            <a:custGeom>
              <a:avLst/>
              <a:gdLst/>
              <a:ahLst/>
              <a:cxnLst/>
              <a:rect l="0" t="0" r="0" b="0"/>
              <a:pathLst>
                <a:path w="247366" h="113679">
                  <a:moveTo>
                    <a:pt x="226614" y="2732"/>
                  </a:moveTo>
                  <a:lnTo>
                    <a:pt x="221283" y="27500"/>
                  </a:lnTo>
                  <a:lnTo>
                    <a:pt x="247365" y="53289"/>
                  </a:lnTo>
                  <a:lnTo>
                    <a:pt x="217355" y="81752"/>
                  </a:lnTo>
                  <a:lnTo>
                    <a:pt x="150770" y="107008"/>
                  </a:lnTo>
                  <a:lnTo>
                    <a:pt x="130877" y="113678"/>
                  </a:lnTo>
                  <a:lnTo>
                    <a:pt x="100489" y="108294"/>
                  </a:lnTo>
                  <a:lnTo>
                    <a:pt x="36083" y="96673"/>
                  </a:lnTo>
                  <a:lnTo>
                    <a:pt x="58808" y="80341"/>
                  </a:lnTo>
                  <a:lnTo>
                    <a:pt x="8567" y="62122"/>
                  </a:lnTo>
                  <a:lnTo>
                    <a:pt x="49438" y="54856"/>
                  </a:lnTo>
                  <a:lnTo>
                    <a:pt x="48445" y="43801"/>
                  </a:lnTo>
                  <a:lnTo>
                    <a:pt x="0" y="35002"/>
                  </a:lnTo>
                  <a:lnTo>
                    <a:pt x="15596" y="10164"/>
                  </a:lnTo>
                  <a:lnTo>
                    <a:pt x="50580" y="4480"/>
                  </a:lnTo>
                  <a:lnTo>
                    <a:pt x="86558" y="30414"/>
                  </a:lnTo>
                  <a:lnTo>
                    <a:pt x="121631" y="9624"/>
                  </a:lnTo>
                  <a:lnTo>
                    <a:pt x="150674" y="20446"/>
                  </a:lnTo>
                  <a:lnTo>
                    <a:pt x="188317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5" name="Freeform 88">
              <a:extLst>
                <a:ext uri="{FF2B5EF4-FFF2-40B4-BE49-F238E27FC236}">
                  <a16:creationId xmlns:a16="http://schemas.microsoft.com/office/drawing/2014/main" id="{EAC55580-CF5F-F7C1-91C9-4CBB8A46837A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 bwMode="gray">
            <a:xfrm>
              <a:off x="6841999" y="3735354"/>
              <a:ext cx="41954" cy="111387"/>
            </a:xfrm>
            <a:custGeom>
              <a:avLst/>
              <a:gdLst/>
              <a:ahLst/>
              <a:cxnLst/>
              <a:rect l="0" t="0" r="0" b="0"/>
              <a:pathLst>
                <a:path w="36263" h="96277">
                  <a:moveTo>
                    <a:pt x="35909" y="0"/>
                  </a:moveTo>
                  <a:lnTo>
                    <a:pt x="36262" y="10553"/>
                  </a:lnTo>
                  <a:lnTo>
                    <a:pt x="33132" y="14467"/>
                  </a:lnTo>
                  <a:lnTo>
                    <a:pt x="33574" y="14642"/>
                  </a:lnTo>
                  <a:lnTo>
                    <a:pt x="29552" y="22740"/>
                  </a:lnTo>
                  <a:lnTo>
                    <a:pt x="29542" y="38401"/>
                  </a:lnTo>
                  <a:lnTo>
                    <a:pt x="26133" y="45893"/>
                  </a:lnTo>
                  <a:lnTo>
                    <a:pt x="26672" y="55804"/>
                  </a:lnTo>
                  <a:lnTo>
                    <a:pt x="15170" y="96276"/>
                  </a:lnTo>
                  <a:lnTo>
                    <a:pt x="0" y="52767"/>
                  </a:lnTo>
                  <a:lnTo>
                    <a:pt x="6716" y="44369"/>
                  </a:lnTo>
                  <a:lnTo>
                    <a:pt x="5140" y="42921"/>
                  </a:lnTo>
                  <a:lnTo>
                    <a:pt x="11245" y="30971"/>
                  </a:lnTo>
                  <a:lnTo>
                    <a:pt x="15927" y="11602"/>
                  </a:lnTo>
                  <a:lnTo>
                    <a:pt x="19229" y="5080"/>
                  </a:lnTo>
                  <a:lnTo>
                    <a:pt x="19866" y="4812"/>
                  </a:lnTo>
                  <a:lnTo>
                    <a:pt x="27590" y="4861"/>
                  </a:lnTo>
                  <a:lnTo>
                    <a:pt x="29716" y="3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6" name="Freeform 89">
              <a:extLst>
                <a:ext uri="{FF2B5EF4-FFF2-40B4-BE49-F238E27FC236}">
                  <a16:creationId xmlns:a16="http://schemas.microsoft.com/office/drawing/2014/main" id="{D72065BC-5F7F-1807-DFF3-132F941FA9C6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 bwMode="gray">
            <a:xfrm>
              <a:off x="6107186" y="3297618"/>
              <a:ext cx="313263" cy="336661"/>
            </a:xfrm>
            <a:custGeom>
              <a:avLst/>
              <a:gdLst/>
              <a:ahLst/>
              <a:cxnLst/>
              <a:rect l="l" t="t" r="r" b="b"/>
              <a:pathLst>
                <a:path w="270767" h="290991">
                  <a:moveTo>
                    <a:pt x="202445" y="248072"/>
                  </a:moveTo>
                  <a:lnTo>
                    <a:pt x="194133" y="269109"/>
                  </a:lnTo>
                  <a:lnTo>
                    <a:pt x="197587" y="277352"/>
                  </a:lnTo>
                  <a:lnTo>
                    <a:pt x="192742" y="290991"/>
                  </a:lnTo>
                  <a:lnTo>
                    <a:pt x="175089" y="281007"/>
                  </a:lnTo>
                  <a:lnTo>
                    <a:pt x="163352" y="278141"/>
                  </a:lnTo>
                  <a:lnTo>
                    <a:pt x="131134" y="264605"/>
                  </a:lnTo>
                  <a:lnTo>
                    <a:pt x="134365" y="250880"/>
                  </a:lnTo>
                  <a:lnTo>
                    <a:pt x="161376" y="253328"/>
                  </a:lnTo>
                  <a:lnTo>
                    <a:pt x="184923" y="250411"/>
                  </a:lnTo>
                  <a:close/>
                  <a:moveTo>
                    <a:pt x="56785" y="167178"/>
                  </a:moveTo>
                  <a:lnTo>
                    <a:pt x="70634" y="186650"/>
                  </a:lnTo>
                  <a:lnTo>
                    <a:pt x="67392" y="222600"/>
                  </a:lnTo>
                  <a:lnTo>
                    <a:pt x="56896" y="220895"/>
                  </a:lnTo>
                  <a:lnTo>
                    <a:pt x="47481" y="229910"/>
                  </a:lnTo>
                  <a:lnTo>
                    <a:pt x="38741" y="222749"/>
                  </a:lnTo>
                  <a:lnTo>
                    <a:pt x="37817" y="189975"/>
                  </a:lnTo>
                  <a:lnTo>
                    <a:pt x="32548" y="174323"/>
                  </a:lnTo>
                  <a:lnTo>
                    <a:pt x="45243" y="175695"/>
                  </a:lnTo>
                  <a:close/>
                  <a:moveTo>
                    <a:pt x="124719" y="0"/>
                  </a:moveTo>
                  <a:lnTo>
                    <a:pt x="129876" y="10127"/>
                  </a:lnTo>
                  <a:lnTo>
                    <a:pt x="162884" y="17622"/>
                  </a:lnTo>
                  <a:lnTo>
                    <a:pt x="160382" y="31859"/>
                  </a:lnTo>
                  <a:lnTo>
                    <a:pt x="165911" y="44108"/>
                  </a:lnTo>
                  <a:lnTo>
                    <a:pt x="147537" y="39923"/>
                  </a:lnTo>
                  <a:lnTo>
                    <a:pt x="128770" y="50107"/>
                  </a:lnTo>
                  <a:lnTo>
                    <a:pt x="130046" y="64290"/>
                  </a:lnTo>
                  <a:lnTo>
                    <a:pt x="127220" y="72397"/>
                  </a:lnTo>
                  <a:lnTo>
                    <a:pt x="134787" y="86828"/>
                  </a:lnTo>
                  <a:lnTo>
                    <a:pt x="156431" y="101033"/>
                  </a:lnTo>
                  <a:lnTo>
                    <a:pt x="168039" y="124199"/>
                  </a:lnTo>
                  <a:lnTo>
                    <a:pt x="193725" y="146607"/>
                  </a:lnTo>
                  <a:lnTo>
                    <a:pt x="211813" y="146436"/>
                  </a:lnTo>
                  <a:lnTo>
                    <a:pt x="217438" y="152553"/>
                  </a:lnTo>
                  <a:lnTo>
                    <a:pt x="210962" y="158055"/>
                  </a:lnTo>
                  <a:lnTo>
                    <a:pt x="231636" y="168014"/>
                  </a:lnTo>
                  <a:lnTo>
                    <a:pt x="248583" y="176322"/>
                  </a:lnTo>
                  <a:lnTo>
                    <a:pt x="268377" y="190594"/>
                  </a:lnTo>
                  <a:lnTo>
                    <a:pt x="270767" y="195690"/>
                  </a:lnTo>
                  <a:lnTo>
                    <a:pt x="266454" y="205435"/>
                  </a:lnTo>
                  <a:lnTo>
                    <a:pt x="253643" y="192722"/>
                  </a:lnTo>
                  <a:lnTo>
                    <a:pt x="233589" y="188229"/>
                  </a:lnTo>
                  <a:lnTo>
                    <a:pt x="223875" y="205853"/>
                  </a:lnTo>
                  <a:lnTo>
                    <a:pt x="240557" y="215909"/>
                  </a:lnTo>
                  <a:lnTo>
                    <a:pt x="237819" y="230011"/>
                  </a:lnTo>
                  <a:lnTo>
                    <a:pt x="228176" y="231609"/>
                  </a:lnTo>
                  <a:lnTo>
                    <a:pt x="215847" y="254641"/>
                  </a:lnTo>
                  <a:lnTo>
                    <a:pt x="206224" y="256702"/>
                  </a:lnTo>
                  <a:lnTo>
                    <a:pt x="206314" y="248516"/>
                  </a:lnTo>
                  <a:lnTo>
                    <a:pt x="211023" y="234105"/>
                  </a:lnTo>
                  <a:lnTo>
                    <a:pt x="216040" y="228347"/>
                  </a:lnTo>
                  <a:lnTo>
                    <a:pt x="207026" y="212674"/>
                  </a:lnTo>
                  <a:lnTo>
                    <a:pt x="199981" y="198973"/>
                  </a:lnTo>
                  <a:lnTo>
                    <a:pt x="190399" y="195578"/>
                  </a:lnTo>
                  <a:lnTo>
                    <a:pt x="183584" y="183790"/>
                  </a:lnTo>
                  <a:lnTo>
                    <a:pt x="168751" y="178811"/>
                  </a:lnTo>
                  <a:lnTo>
                    <a:pt x="158764" y="167775"/>
                  </a:lnTo>
                  <a:lnTo>
                    <a:pt x="141685" y="165992"/>
                  </a:lnTo>
                  <a:lnTo>
                    <a:pt x="123648" y="153541"/>
                  </a:lnTo>
                  <a:lnTo>
                    <a:pt x="102532" y="135498"/>
                  </a:lnTo>
                  <a:lnTo>
                    <a:pt x="86837" y="119438"/>
                  </a:lnTo>
                  <a:lnTo>
                    <a:pt x="79637" y="91669"/>
                  </a:lnTo>
                  <a:lnTo>
                    <a:pt x="68153" y="88385"/>
                  </a:lnTo>
                  <a:lnTo>
                    <a:pt x="49374" y="79043"/>
                  </a:lnTo>
                  <a:lnTo>
                    <a:pt x="38747" y="82871"/>
                  </a:lnTo>
                  <a:lnTo>
                    <a:pt x="25410" y="95980"/>
                  </a:lnTo>
                  <a:lnTo>
                    <a:pt x="15818" y="98045"/>
                  </a:lnTo>
                  <a:lnTo>
                    <a:pt x="18458" y="85795"/>
                  </a:lnTo>
                  <a:lnTo>
                    <a:pt x="5947" y="82205"/>
                  </a:lnTo>
                  <a:lnTo>
                    <a:pt x="0" y="60207"/>
                  </a:lnTo>
                  <a:lnTo>
                    <a:pt x="8003" y="51501"/>
                  </a:lnTo>
                  <a:lnTo>
                    <a:pt x="1210" y="40731"/>
                  </a:lnTo>
                  <a:lnTo>
                    <a:pt x="2162" y="32598"/>
                  </a:lnTo>
                  <a:lnTo>
                    <a:pt x="12093" y="38765"/>
                  </a:lnTo>
                  <a:lnTo>
                    <a:pt x="23223" y="37398"/>
                  </a:lnTo>
                  <a:lnTo>
                    <a:pt x="36164" y="27621"/>
                  </a:lnTo>
                  <a:lnTo>
                    <a:pt x="40164" y="32194"/>
                  </a:lnTo>
                  <a:lnTo>
                    <a:pt x="51160" y="31278"/>
                  </a:lnTo>
                  <a:lnTo>
                    <a:pt x="56159" y="19624"/>
                  </a:lnTo>
                  <a:lnTo>
                    <a:pt x="73239" y="23250"/>
                  </a:lnTo>
                  <a:lnTo>
                    <a:pt x="83408" y="18367"/>
                  </a:lnTo>
                  <a:lnTo>
                    <a:pt x="85239" y="6463"/>
                  </a:lnTo>
                  <a:lnTo>
                    <a:pt x="99224" y="10598"/>
                  </a:lnTo>
                  <a:lnTo>
                    <a:pt x="101908" y="506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7" name="Freeform 90">
              <a:extLst>
                <a:ext uri="{FF2B5EF4-FFF2-40B4-BE49-F238E27FC236}">
                  <a16:creationId xmlns:a16="http://schemas.microsoft.com/office/drawing/2014/main" id="{1C52F82E-0FC8-A62B-B166-68E26862B5F4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 bwMode="gray">
            <a:xfrm>
              <a:off x="6859550" y="3732327"/>
              <a:ext cx="114110" cy="123261"/>
            </a:xfrm>
            <a:custGeom>
              <a:avLst/>
              <a:gdLst/>
              <a:ahLst/>
              <a:cxnLst/>
              <a:rect l="0" t="0" r="0" b="0"/>
              <a:pathLst>
                <a:path w="98630" h="106540">
                  <a:moveTo>
                    <a:pt x="14382" y="25356"/>
                  </a:moveTo>
                  <a:lnTo>
                    <a:pt x="18404" y="17258"/>
                  </a:lnTo>
                  <a:lnTo>
                    <a:pt x="44121" y="27436"/>
                  </a:lnTo>
                  <a:lnTo>
                    <a:pt x="89324" y="0"/>
                  </a:lnTo>
                  <a:lnTo>
                    <a:pt x="98629" y="31331"/>
                  </a:lnTo>
                  <a:lnTo>
                    <a:pt x="94230" y="35193"/>
                  </a:lnTo>
                  <a:lnTo>
                    <a:pt x="48002" y="48016"/>
                  </a:lnTo>
                  <a:lnTo>
                    <a:pt x="71008" y="73443"/>
                  </a:lnTo>
                  <a:lnTo>
                    <a:pt x="63374" y="77745"/>
                  </a:lnTo>
                  <a:lnTo>
                    <a:pt x="59575" y="86216"/>
                  </a:lnTo>
                  <a:lnTo>
                    <a:pt x="41962" y="89714"/>
                  </a:lnTo>
                  <a:lnTo>
                    <a:pt x="36438" y="98793"/>
                  </a:lnTo>
                  <a:lnTo>
                    <a:pt x="26460" y="106539"/>
                  </a:lnTo>
                  <a:lnTo>
                    <a:pt x="771" y="102537"/>
                  </a:lnTo>
                  <a:lnTo>
                    <a:pt x="0" y="98892"/>
                  </a:lnTo>
                  <a:lnTo>
                    <a:pt x="11502" y="58420"/>
                  </a:lnTo>
                  <a:lnTo>
                    <a:pt x="10963" y="48509"/>
                  </a:lnTo>
                  <a:lnTo>
                    <a:pt x="14372" y="4101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8" name="Freeform 91">
              <a:extLst>
                <a:ext uri="{FF2B5EF4-FFF2-40B4-BE49-F238E27FC236}">
                  <a16:creationId xmlns:a16="http://schemas.microsoft.com/office/drawing/2014/main" id="{130CAE2B-30C6-DC61-1998-D8A6EE130D38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 bwMode="gray">
            <a:xfrm>
              <a:off x="9382834" y="3349961"/>
              <a:ext cx="430884" cy="452030"/>
            </a:xfrm>
            <a:custGeom>
              <a:avLst/>
              <a:gdLst/>
              <a:ahLst/>
              <a:cxnLst/>
              <a:rect l="l" t="t" r="r" b="b"/>
              <a:pathLst>
                <a:path w="372432" h="390709">
                  <a:moveTo>
                    <a:pt x="103771" y="304924"/>
                  </a:moveTo>
                  <a:lnTo>
                    <a:pt x="120721" y="310532"/>
                  </a:lnTo>
                  <a:lnTo>
                    <a:pt x="123675" y="319430"/>
                  </a:lnTo>
                  <a:lnTo>
                    <a:pt x="110680" y="335080"/>
                  </a:lnTo>
                  <a:lnTo>
                    <a:pt x="101206" y="326792"/>
                  </a:lnTo>
                  <a:lnTo>
                    <a:pt x="89371" y="332798"/>
                  </a:lnTo>
                  <a:lnTo>
                    <a:pt x="83245" y="347873"/>
                  </a:lnTo>
                  <a:lnTo>
                    <a:pt x="68201" y="340541"/>
                  </a:lnTo>
                  <a:lnTo>
                    <a:pt x="68387" y="328300"/>
                  </a:lnTo>
                  <a:lnTo>
                    <a:pt x="81156" y="312842"/>
                  </a:lnTo>
                  <a:lnTo>
                    <a:pt x="94281" y="315844"/>
                  </a:lnTo>
                  <a:close/>
                  <a:moveTo>
                    <a:pt x="276081" y="117295"/>
                  </a:moveTo>
                  <a:lnTo>
                    <a:pt x="288667" y="155275"/>
                  </a:lnTo>
                  <a:lnTo>
                    <a:pt x="287983" y="177264"/>
                  </a:lnTo>
                  <a:lnTo>
                    <a:pt x="266629" y="204362"/>
                  </a:lnTo>
                  <a:lnTo>
                    <a:pt x="267019" y="231902"/>
                  </a:lnTo>
                  <a:lnTo>
                    <a:pt x="258325" y="253046"/>
                  </a:lnTo>
                  <a:lnTo>
                    <a:pt x="262349" y="266255"/>
                  </a:lnTo>
                  <a:lnTo>
                    <a:pt x="250328" y="284747"/>
                  </a:lnTo>
                  <a:lnTo>
                    <a:pt x="220833" y="297039"/>
                  </a:lnTo>
                  <a:lnTo>
                    <a:pt x="180256" y="298638"/>
                  </a:lnTo>
                  <a:lnTo>
                    <a:pt x="147372" y="328270"/>
                  </a:lnTo>
                  <a:lnTo>
                    <a:pt x="131860" y="318322"/>
                  </a:lnTo>
                  <a:lnTo>
                    <a:pt x="130901" y="298892"/>
                  </a:lnTo>
                  <a:lnTo>
                    <a:pt x="90758" y="304637"/>
                  </a:lnTo>
                  <a:lnTo>
                    <a:pt x="63438" y="316873"/>
                  </a:lnTo>
                  <a:lnTo>
                    <a:pt x="36417" y="317371"/>
                  </a:lnTo>
                  <a:lnTo>
                    <a:pt x="59821" y="336401"/>
                  </a:lnTo>
                  <a:lnTo>
                    <a:pt x="44418" y="379993"/>
                  </a:lnTo>
                  <a:lnTo>
                    <a:pt x="29497" y="390709"/>
                  </a:lnTo>
                  <a:lnTo>
                    <a:pt x="18327" y="380812"/>
                  </a:lnTo>
                  <a:lnTo>
                    <a:pt x="23988" y="357764"/>
                  </a:lnTo>
                  <a:lnTo>
                    <a:pt x="9377" y="350297"/>
                  </a:lnTo>
                  <a:lnTo>
                    <a:pt x="0" y="332631"/>
                  </a:lnTo>
                  <a:lnTo>
                    <a:pt x="21824" y="324666"/>
                  </a:lnTo>
                  <a:lnTo>
                    <a:pt x="33931" y="308362"/>
                  </a:lnTo>
                  <a:lnTo>
                    <a:pt x="57147" y="294897"/>
                  </a:lnTo>
                  <a:lnTo>
                    <a:pt x="74077" y="277011"/>
                  </a:lnTo>
                  <a:lnTo>
                    <a:pt x="120026" y="269181"/>
                  </a:lnTo>
                  <a:lnTo>
                    <a:pt x="144707" y="274552"/>
                  </a:lnTo>
                  <a:lnTo>
                    <a:pt x="168858" y="227569"/>
                  </a:lnTo>
                  <a:lnTo>
                    <a:pt x="184249" y="240255"/>
                  </a:lnTo>
                  <a:lnTo>
                    <a:pt x="218112" y="213635"/>
                  </a:lnTo>
                  <a:lnTo>
                    <a:pt x="231241" y="203237"/>
                  </a:lnTo>
                  <a:lnTo>
                    <a:pt x="245746" y="170285"/>
                  </a:lnTo>
                  <a:lnTo>
                    <a:pt x="241789" y="139676"/>
                  </a:lnTo>
                  <a:lnTo>
                    <a:pt x="251540" y="122348"/>
                  </a:lnTo>
                  <a:close/>
                  <a:moveTo>
                    <a:pt x="289900" y="0"/>
                  </a:moveTo>
                  <a:lnTo>
                    <a:pt x="317027" y="29715"/>
                  </a:lnTo>
                  <a:lnTo>
                    <a:pt x="334738" y="39246"/>
                  </a:lnTo>
                  <a:lnTo>
                    <a:pt x="350972" y="45273"/>
                  </a:lnTo>
                  <a:lnTo>
                    <a:pt x="367300" y="33279"/>
                  </a:lnTo>
                  <a:lnTo>
                    <a:pt x="372432" y="64938"/>
                  </a:lnTo>
                  <a:lnTo>
                    <a:pt x="338189" y="72605"/>
                  </a:lnTo>
                  <a:lnTo>
                    <a:pt x="317973" y="100254"/>
                  </a:lnTo>
                  <a:lnTo>
                    <a:pt x="281679" y="81251"/>
                  </a:lnTo>
                  <a:lnTo>
                    <a:pt x="269117" y="111612"/>
                  </a:lnTo>
                  <a:lnTo>
                    <a:pt x="243445" y="112027"/>
                  </a:lnTo>
                  <a:lnTo>
                    <a:pt x="240270" y="84457"/>
                  </a:lnTo>
                  <a:lnTo>
                    <a:pt x="251685" y="62941"/>
                  </a:lnTo>
                  <a:lnTo>
                    <a:pt x="276348" y="61381"/>
                  </a:lnTo>
                  <a:lnTo>
                    <a:pt x="283074" y="2227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19" name="Freeform 92">
              <a:extLst>
                <a:ext uri="{FF2B5EF4-FFF2-40B4-BE49-F238E27FC236}">
                  <a16:creationId xmlns:a16="http://schemas.microsoft.com/office/drawing/2014/main" id="{448E865D-09B5-2DEF-43E4-21541D1DA228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 bwMode="gray">
            <a:xfrm>
              <a:off x="7167832" y="3004578"/>
              <a:ext cx="1092080" cy="503848"/>
            </a:xfrm>
            <a:custGeom>
              <a:avLst/>
              <a:gdLst/>
              <a:ahLst/>
              <a:cxnLst/>
              <a:rect l="0" t="0" r="0" b="0"/>
              <a:pathLst>
                <a:path w="943933" h="435498">
                  <a:moveTo>
                    <a:pt x="565431" y="391267"/>
                  </a:moveTo>
                  <a:lnTo>
                    <a:pt x="552196" y="396398"/>
                  </a:lnTo>
                  <a:lnTo>
                    <a:pt x="521751" y="415668"/>
                  </a:lnTo>
                  <a:lnTo>
                    <a:pt x="511652" y="435323"/>
                  </a:lnTo>
                  <a:lnTo>
                    <a:pt x="503051" y="435497"/>
                  </a:lnTo>
                  <a:lnTo>
                    <a:pt x="496726" y="422501"/>
                  </a:lnTo>
                  <a:lnTo>
                    <a:pt x="467369" y="421609"/>
                  </a:lnTo>
                  <a:lnTo>
                    <a:pt x="462674" y="398995"/>
                  </a:lnTo>
                  <a:lnTo>
                    <a:pt x="451427" y="398800"/>
                  </a:lnTo>
                  <a:lnTo>
                    <a:pt x="453149" y="370874"/>
                  </a:lnTo>
                  <a:lnTo>
                    <a:pt x="425515" y="350369"/>
                  </a:lnTo>
                  <a:lnTo>
                    <a:pt x="385928" y="352566"/>
                  </a:lnTo>
                  <a:lnTo>
                    <a:pt x="358863" y="356662"/>
                  </a:lnTo>
                  <a:lnTo>
                    <a:pt x="336820" y="331212"/>
                  </a:lnTo>
                  <a:lnTo>
                    <a:pt x="317930" y="320464"/>
                  </a:lnTo>
                  <a:lnTo>
                    <a:pt x="282153" y="300007"/>
                  </a:lnTo>
                  <a:lnTo>
                    <a:pt x="277839" y="297517"/>
                  </a:lnTo>
                  <a:lnTo>
                    <a:pt x="218420" y="314428"/>
                  </a:lnTo>
                  <a:lnTo>
                    <a:pt x="219326" y="417751"/>
                  </a:lnTo>
                  <a:lnTo>
                    <a:pt x="207486" y="419094"/>
                  </a:lnTo>
                  <a:lnTo>
                    <a:pt x="191331" y="397433"/>
                  </a:lnTo>
                  <a:lnTo>
                    <a:pt x="175728" y="389656"/>
                  </a:lnTo>
                  <a:lnTo>
                    <a:pt x="149526" y="395435"/>
                  </a:lnTo>
                  <a:lnTo>
                    <a:pt x="139328" y="404651"/>
                  </a:lnTo>
                  <a:lnTo>
                    <a:pt x="138032" y="397900"/>
                  </a:lnTo>
                  <a:lnTo>
                    <a:pt x="143706" y="386325"/>
                  </a:lnTo>
                  <a:lnTo>
                    <a:pt x="139304" y="376614"/>
                  </a:lnTo>
                  <a:lnTo>
                    <a:pt x="112551" y="367086"/>
                  </a:lnTo>
                  <a:lnTo>
                    <a:pt x="102138" y="341822"/>
                  </a:lnTo>
                  <a:lnTo>
                    <a:pt x="89392" y="334664"/>
                  </a:lnTo>
                  <a:lnTo>
                    <a:pt x="88619" y="325420"/>
                  </a:lnTo>
                  <a:lnTo>
                    <a:pt x="111075" y="328117"/>
                  </a:lnTo>
                  <a:lnTo>
                    <a:pt x="111962" y="307282"/>
                  </a:lnTo>
                  <a:lnTo>
                    <a:pt x="131593" y="302633"/>
                  </a:lnTo>
                  <a:lnTo>
                    <a:pt x="151756" y="306909"/>
                  </a:lnTo>
                  <a:lnTo>
                    <a:pt x="155911" y="278858"/>
                  </a:lnTo>
                  <a:lnTo>
                    <a:pt x="151799" y="260930"/>
                  </a:lnTo>
                  <a:lnTo>
                    <a:pt x="128699" y="262337"/>
                  </a:lnTo>
                  <a:lnTo>
                    <a:pt x="109077" y="255232"/>
                  </a:lnTo>
                  <a:lnTo>
                    <a:pt x="82351" y="268019"/>
                  </a:lnTo>
                  <a:lnTo>
                    <a:pt x="60816" y="274095"/>
                  </a:lnTo>
                  <a:lnTo>
                    <a:pt x="49093" y="269410"/>
                  </a:lnTo>
                  <a:lnTo>
                    <a:pt x="51435" y="254447"/>
                  </a:lnTo>
                  <a:lnTo>
                    <a:pt x="36721" y="234895"/>
                  </a:lnTo>
                  <a:lnTo>
                    <a:pt x="19593" y="235715"/>
                  </a:lnTo>
                  <a:lnTo>
                    <a:pt x="0" y="215724"/>
                  </a:lnTo>
                  <a:lnTo>
                    <a:pt x="13324" y="193207"/>
                  </a:lnTo>
                  <a:lnTo>
                    <a:pt x="6583" y="187114"/>
                  </a:lnTo>
                  <a:lnTo>
                    <a:pt x="25000" y="154044"/>
                  </a:lnTo>
                  <a:lnTo>
                    <a:pt x="48737" y="171553"/>
                  </a:lnTo>
                  <a:lnTo>
                    <a:pt x="51612" y="149482"/>
                  </a:lnTo>
                  <a:lnTo>
                    <a:pt x="99261" y="116257"/>
                  </a:lnTo>
                  <a:lnTo>
                    <a:pt x="135317" y="115461"/>
                  </a:lnTo>
                  <a:lnTo>
                    <a:pt x="186195" y="136670"/>
                  </a:lnTo>
                  <a:lnTo>
                    <a:pt x="213526" y="148979"/>
                  </a:lnTo>
                  <a:lnTo>
                    <a:pt x="238018" y="136142"/>
                  </a:lnTo>
                  <a:lnTo>
                    <a:pt x="274611" y="135529"/>
                  </a:lnTo>
                  <a:lnTo>
                    <a:pt x="304134" y="151293"/>
                  </a:lnTo>
                  <a:lnTo>
                    <a:pt x="310840" y="142278"/>
                  </a:lnTo>
                  <a:lnTo>
                    <a:pt x="343262" y="143590"/>
                  </a:lnTo>
                  <a:lnTo>
                    <a:pt x="349046" y="129143"/>
                  </a:lnTo>
                  <a:lnTo>
                    <a:pt x="311641" y="108013"/>
                  </a:lnTo>
                  <a:lnTo>
                    <a:pt x="333795" y="92938"/>
                  </a:lnTo>
                  <a:lnTo>
                    <a:pt x="329472" y="84467"/>
                  </a:lnTo>
                  <a:lnTo>
                    <a:pt x="351631" y="76355"/>
                  </a:lnTo>
                  <a:lnTo>
                    <a:pt x="334967" y="54855"/>
                  </a:lnTo>
                  <a:lnTo>
                    <a:pt x="345551" y="44072"/>
                  </a:lnTo>
                  <a:lnTo>
                    <a:pt x="431926" y="33027"/>
                  </a:lnTo>
                  <a:lnTo>
                    <a:pt x="443198" y="25155"/>
                  </a:lnTo>
                  <a:lnTo>
                    <a:pt x="500956" y="13345"/>
                  </a:lnTo>
                  <a:lnTo>
                    <a:pt x="521709" y="0"/>
                  </a:lnTo>
                  <a:lnTo>
                    <a:pt x="563190" y="6942"/>
                  </a:lnTo>
                  <a:lnTo>
                    <a:pt x="570459" y="40046"/>
                  </a:lnTo>
                  <a:lnTo>
                    <a:pt x="594557" y="32314"/>
                  </a:lnTo>
                  <a:lnTo>
                    <a:pt x="624204" y="43142"/>
                  </a:lnTo>
                  <a:lnTo>
                    <a:pt x="622292" y="60371"/>
                  </a:lnTo>
                  <a:lnTo>
                    <a:pt x="644432" y="58576"/>
                  </a:lnTo>
                  <a:lnTo>
                    <a:pt x="702283" y="28687"/>
                  </a:lnTo>
                  <a:lnTo>
                    <a:pt x="693836" y="38659"/>
                  </a:lnTo>
                  <a:lnTo>
                    <a:pt x="723284" y="63056"/>
                  </a:lnTo>
                  <a:lnTo>
                    <a:pt x="774865" y="141591"/>
                  </a:lnTo>
                  <a:lnTo>
                    <a:pt x="787165" y="125601"/>
                  </a:lnTo>
                  <a:lnTo>
                    <a:pt x="818963" y="143191"/>
                  </a:lnTo>
                  <a:lnTo>
                    <a:pt x="852133" y="135360"/>
                  </a:lnTo>
                  <a:lnTo>
                    <a:pt x="864877" y="140845"/>
                  </a:lnTo>
                  <a:lnTo>
                    <a:pt x="875986" y="158381"/>
                  </a:lnTo>
                  <a:lnTo>
                    <a:pt x="892125" y="164245"/>
                  </a:lnTo>
                  <a:lnTo>
                    <a:pt x="901952" y="177020"/>
                  </a:lnTo>
                  <a:lnTo>
                    <a:pt x="931684" y="172999"/>
                  </a:lnTo>
                  <a:lnTo>
                    <a:pt x="943932" y="191328"/>
                  </a:lnTo>
                  <a:lnTo>
                    <a:pt x="926362" y="211134"/>
                  </a:lnTo>
                  <a:lnTo>
                    <a:pt x="907191" y="213901"/>
                  </a:lnTo>
                  <a:lnTo>
                    <a:pt x="906088" y="243422"/>
                  </a:lnTo>
                  <a:lnTo>
                    <a:pt x="893250" y="256623"/>
                  </a:lnTo>
                  <a:lnTo>
                    <a:pt x="847459" y="247019"/>
                  </a:lnTo>
                  <a:lnTo>
                    <a:pt x="830803" y="298870"/>
                  </a:lnTo>
                  <a:lnTo>
                    <a:pt x="818988" y="305249"/>
                  </a:lnTo>
                  <a:lnTo>
                    <a:pt x="773262" y="316662"/>
                  </a:lnTo>
                  <a:lnTo>
                    <a:pt x="794039" y="365759"/>
                  </a:lnTo>
                  <a:lnTo>
                    <a:pt x="778203" y="373044"/>
                  </a:lnTo>
                  <a:lnTo>
                    <a:pt x="780046" y="388937"/>
                  </a:lnTo>
                  <a:lnTo>
                    <a:pt x="765819" y="384855"/>
                  </a:lnTo>
                  <a:lnTo>
                    <a:pt x="754243" y="374832"/>
                  </a:lnTo>
                  <a:lnTo>
                    <a:pt x="719994" y="371909"/>
                  </a:lnTo>
                  <a:lnTo>
                    <a:pt x="681722" y="371144"/>
                  </a:lnTo>
                  <a:lnTo>
                    <a:pt x="673334" y="374223"/>
                  </a:lnTo>
                  <a:lnTo>
                    <a:pt x="640462" y="362451"/>
                  </a:lnTo>
                  <a:lnTo>
                    <a:pt x="627361" y="368255"/>
                  </a:lnTo>
                  <a:lnTo>
                    <a:pt x="623771" y="384738"/>
                  </a:lnTo>
                  <a:lnTo>
                    <a:pt x="585797" y="375131"/>
                  </a:lnTo>
                  <a:lnTo>
                    <a:pt x="570600" y="37907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0" name="Freeform 93">
              <a:extLst>
                <a:ext uri="{FF2B5EF4-FFF2-40B4-BE49-F238E27FC236}">
                  <a16:creationId xmlns:a16="http://schemas.microsoft.com/office/drawing/2014/main" id="{93E26471-5AE1-4B3F-BFAB-009635EDA812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 bwMode="gray">
            <a:xfrm>
              <a:off x="6832069" y="4510675"/>
              <a:ext cx="212617" cy="272171"/>
            </a:xfrm>
            <a:custGeom>
              <a:avLst/>
              <a:gdLst/>
              <a:ahLst/>
              <a:cxnLst/>
              <a:rect l="0" t="0" r="0" b="0"/>
              <a:pathLst>
                <a:path w="183774" h="235249">
                  <a:moveTo>
                    <a:pt x="163873" y="147031"/>
                  </a:moveTo>
                  <a:lnTo>
                    <a:pt x="177542" y="166076"/>
                  </a:lnTo>
                  <a:lnTo>
                    <a:pt x="161375" y="175296"/>
                  </a:lnTo>
                  <a:lnTo>
                    <a:pt x="155676" y="184932"/>
                  </a:lnTo>
                  <a:lnTo>
                    <a:pt x="147024" y="186625"/>
                  </a:lnTo>
                  <a:lnTo>
                    <a:pt x="143750" y="202903"/>
                  </a:lnTo>
                  <a:lnTo>
                    <a:pt x="136337" y="212227"/>
                  </a:lnTo>
                  <a:lnTo>
                    <a:pt x="131832" y="227610"/>
                  </a:lnTo>
                  <a:lnTo>
                    <a:pt x="122538" y="235248"/>
                  </a:lnTo>
                  <a:lnTo>
                    <a:pt x="89407" y="212133"/>
                  </a:lnTo>
                  <a:lnTo>
                    <a:pt x="87832" y="198728"/>
                  </a:lnTo>
                  <a:lnTo>
                    <a:pt x="4133" y="151683"/>
                  </a:lnTo>
                  <a:lnTo>
                    <a:pt x="234" y="149148"/>
                  </a:lnTo>
                  <a:lnTo>
                    <a:pt x="0" y="124684"/>
                  </a:lnTo>
                  <a:lnTo>
                    <a:pt x="6611" y="115331"/>
                  </a:lnTo>
                  <a:lnTo>
                    <a:pt x="17970" y="100050"/>
                  </a:lnTo>
                  <a:lnTo>
                    <a:pt x="26370" y="83222"/>
                  </a:lnTo>
                  <a:lnTo>
                    <a:pt x="16215" y="56709"/>
                  </a:lnTo>
                  <a:lnTo>
                    <a:pt x="13516" y="45112"/>
                  </a:lnTo>
                  <a:lnTo>
                    <a:pt x="2572" y="29062"/>
                  </a:lnTo>
                  <a:lnTo>
                    <a:pt x="16772" y="15249"/>
                  </a:lnTo>
                  <a:lnTo>
                    <a:pt x="32418" y="0"/>
                  </a:lnTo>
                  <a:lnTo>
                    <a:pt x="44408" y="3884"/>
                  </a:lnTo>
                  <a:lnTo>
                    <a:pt x="44408" y="16872"/>
                  </a:lnTo>
                  <a:lnTo>
                    <a:pt x="52294" y="24484"/>
                  </a:lnTo>
                  <a:lnTo>
                    <a:pt x="68360" y="24484"/>
                  </a:lnTo>
                  <a:lnTo>
                    <a:pt x="97578" y="44118"/>
                  </a:lnTo>
                  <a:lnTo>
                    <a:pt x="104874" y="44351"/>
                  </a:lnTo>
                  <a:lnTo>
                    <a:pt x="110279" y="43715"/>
                  </a:lnTo>
                  <a:lnTo>
                    <a:pt x="115389" y="46380"/>
                  </a:lnTo>
                  <a:lnTo>
                    <a:pt x="130782" y="48198"/>
                  </a:lnTo>
                  <a:lnTo>
                    <a:pt x="137604" y="38567"/>
                  </a:lnTo>
                  <a:lnTo>
                    <a:pt x="158691" y="28897"/>
                  </a:lnTo>
                  <a:lnTo>
                    <a:pt x="168001" y="36710"/>
                  </a:lnTo>
                  <a:lnTo>
                    <a:pt x="183773" y="36714"/>
                  </a:lnTo>
                  <a:lnTo>
                    <a:pt x="163598" y="6292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1" name="Freeform 94">
              <a:extLst>
                <a:ext uri="{FF2B5EF4-FFF2-40B4-BE49-F238E27FC236}">
                  <a16:creationId xmlns:a16="http://schemas.microsoft.com/office/drawing/2014/main" id="{614AB8D7-39E2-0EB3-A6FC-7AF27E7DF91E}"/>
                </a:ext>
              </a:extLst>
            </p:cNvPr>
            <p:cNvSpPr>
              <a:spLocks noChangeAspect="1"/>
            </p:cNvSpPr>
            <p:nvPr>
              <p:custDataLst>
                <p:tags r:id="rId128"/>
              </p:custDataLst>
            </p:nvPr>
          </p:nvSpPr>
          <p:spPr bwMode="gray">
            <a:xfrm>
              <a:off x="7782016" y="3423914"/>
              <a:ext cx="288289" cy="128049"/>
            </a:xfrm>
            <a:custGeom>
              <a:avLst/>
              <a:gdLst/>
              <a:ahLst/>
              <a:cxnLst/>
              <a:rect l="0" t="0" r="0" b="0"/>
              <a:pathLst>
                <a:path w="249181" h="110678">
                  <a:moveTo>
                    <a:pt x="34565" y="28816"/>
                  </a:moveTo>
                  <a:lnTo>
                    <a:pt x="39734" y="16619"/>
                  </a:lnTo>
                  <a:lnTo>
                    <a:pt x="54931" y="12680"/>
                  </a:lnTo>
                  <a:lnTo>
                    <a:pt x="92905" y="22287"/>
                  </a:lnTo>
                  <a:lnTo>
                    <a:pt x="96495" y="5804"/>
                  </a:lnTo>
                  <a:lnTo>
                    <a:pt x="109596" y="0"/>
                  </a:lnTo>
                  <a:lnTo>
                    <a:pt x="142468" y="11772"/>
                  </a:lnTo>
                  <a:lnTo>
                    <a:pt x="150856" y="8693"/>
                  </a:lnTo>
                  <a:lnTo>
                    <a:pt x="189128" y="9458"/>
                  </a:lnTo>
                  <a:lnTo>
                    <a:pt x="223377" y="12381"/>
                  </a:lnTo>
                  <a:lnTo>
                    <a:pt x="234953" y="22404"/>
                  </a:lnTo>
                  <a:lnTo>
                    <a:pt x="249180" y="26486"/>
                  </a:lnTo>
                  <a:lnTo>
                    <a:pt x="245935" y="32764"/>
                  </a:lnTo>
                  <a:lnTo>
                    <a:pt x="209562" y="47756"/>
                  </a:lnTo>
                  <a:lnTo>
                    <a:pt x="201334" y="58694"/>
                  </a:lnTo>
                  <a:lnTo>
                    <a:pt x="171726" y="61961"/>
                  </a:lnTo>
                  <a:lnTo>
                    <a:pt x="162998" y="79456"/>
                  </a:lnTo>
                  <a:lnTo>
                    <a:pt x="138564" y="75790"/>
                  </a:lnTo>
                  <a:lnTo>
                    <a:pt x="122615" y="81137"/>
                  </a:lnTo>
                  <a:lnTo>
                    <a:pt x="100580" y="94011"/>
                  </a:lnTo>
                  <a:lnTo>
                    <a:pt x="103760" y="100366"/>
                  </a:lnTo>
                  <a:lnTo>
                    <a:pt x="97189" y="106569"/>
                  </a:lnTo>
                  <a:lnTo>
                    <a:pt x="53547" y="110677"/>
                  </a:lnTo>
                  <a:lnTo>
                    <a:pt x="25028" y="101881"/>
                  </a:lnTo>
                  <a:lnTo>
                    <a:pt x="0" y="103982"/>
                  </a:lnTo>
                  <a:lnTo>
                    <a:pt x="2186" y="88316"/>
                  </a:lnTo>
                  <a:lnTo>
                    <a:pt x="27310" y="92874"/>
                  </a:lnTo>
                  <a:lnTo>
                    <a:pt x="35762" y="84468"/>
                  </a:lnTo>
                  <a:lnTo>
                    <a:pt x="53320" y="87154"/>
                  </a:lnTo>
                  <a:lnTo>
                    <a:pt x="82879" y="67464"/>
                  </a:lnTo>
                  <a:lnTo>
                    <a:pt x="55519" y="52979"/>
                  </a:lnTo>
                  <a:lnTo>
                    <a:pt x="39078" y="59841"/>
                  </a:lnTo>
                  <a:lnTo>
                    <a:pt x="22047" y="49474"/>
                  </a:lnTo>
                  <a:lnTo>
                    <a:pt x="41418" y="3155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2" name="Freeform 95">
              <a:extLst>
                <a:ext uri="{FF2B5EF4-FFF2-40B4-BE49-F238E27FC236}">
                  <a16:creationId xmlns:a16="http://schemas.microsoft.com/office/drawing/2014/main" id="{3BF75A56-E813-9B45-9054-18111B9165F3}"/>
                </a:ext>
              </a:extLst>
            </p:cNvPr>
            <p:cNvSpPr>
              <a:spLocks noChangeAspect="1"/>
            </p:cNvSpPr>
            <p:nvPr>
              <p:custDataLst>
                <p:tags r:id="rId129"/>
              </p:custDataLst>
            </p:nvPr>
          </p:nvSpPr>
          <p:spPr bwMode="gray">
            <a:xfrm>
              <a:off x="8660177" y="4266034"/>
              <a:ext cx="140643" cy="110773"/>
            </a:xfrm>
            <a:custGeom>
              <a:avLst/>
              <a:gdLst/>
              <a:ahLst/>
              <a:cxnLst/>
              <a:rect l="0" t="0" r="0" b="0"/>
              <a:pathLst>
                <a:path w="121564" h="95746">
                  <a:moveTo>
                    <a:pt x="26525" y="92338"/>
                  </a:moveTo>
                  <a:lnTo>
                    <a:pt x="17141" y="80169"/>
                  </a:lnTo>
                  <a:lnTo>
                    <a:pt x="5466" y="56006"/>
                  </a:lnTo>
                  <a:lnTo>
                    <a:pt x="0" y="27679"/>
                  </a:lnTo>
                  <a:lnTo>
                    <a:pt x="14779" y="8124"/>
                  </a:lnTo>
                  <a:lnTo>
                    <a:pt x="44626" y="3625"/>
                  </a:lnTo>
                  <a:lnTo>
                    <a:pt x="66262" y="7006"/>
                  </a:lnTo>
                  <a:lnTo>
                    <a:pt x="85309" y="16235"/>
                  </a:lnTo>
                  <a:lnTo>
                    <a:pt x="95753" y="0"/>
                  </a:lnTo>
                  <a:lnTo>
                    <a:pt x="116212" y="8672"/>
                  </a:lnTo>
                  <a:lnTo>
                    <a:pt x="121563" y="24360"/>
                  </a:lnTo>
                  <a:lnTo>
                    <a:pt x="118720" y="52478"/>
                  </a:lnTo>
                  <a:lnTo>
                    <a:pt x="79921" y="70492"/>
                  </a:lnTo>
                  <a:lnTo>
                    <a:pt x="90059" y="84651"/>
                  </a:lnTo>
                  <a:lnTo>
                    <a:pt x="65827" y="86344"/>
                  </a:lnTo>
                  <a:lnTo>
                    <a:pt x="45847" y="9574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3" name="Freeform 96">
              <a:extLst>
                <a:ext uri="{FF2B5EF4-FFF2-40B4-BE49-F238E27FC236}">
                  <a16:creationId xmlns:a16="http://schemas.microsoft.com/office/drawing/2014/main" id="{03054C83-61D0-8383-C84A-8FC3FD0E7421}"/>
                </a:ext>
              </a:extLst>
            </p:cNvPr>
            <p:cNvSpPr>
              <a:spLocks noChangeAspect="1"/>
            </p:cNvSpPr>
            <p:nvPr>
              <p:custDataLst>
                <p:tags r:id="rId130"/>
              </p:custDataLst>
            </p:nvPr>
          </p:nvSpPr>
          <p:spPr bwMode="gray">
            <a:xfrm>
              <a:off x="9294946" y="3572783"/>
              <a:ext cx="89488" cy="129203"/>
            </a:xfrm>
            <a:custGeom>
              <a:avLst/>
              <a:gdLst/>
              <a:ahLst/>
              <a:cxnLst/>
              <a:rect l="0" t="0" r="0" b="0"/>
              <a:pathLst>
                <a:path w="77348" h="111676">
                  <a:moveTo>
                    <a:pt x="51527" y="0"/>
                  </a:moveTo>
                  <a:lnTo>
                    <a:pt x="71453" y="31582"/>
                  </a:lnTo>
                  <a:lnTo>
                    <a:pt x="77166" y="48805"/>
                  </a:lnTo>
                  <a:lnTo>
                    <a:pt x="77347" y="79200"/>
                  </a:lnTo>
                  <a:lnTo>
                    <a:pt x="68646" y="93608"/>
                  </a:lnTo>
                  <a:lnTo>
                    <a:pt x="47745" y="98630"/>
                  </a:lnTo>
                  <a:lnTo>
                    <a:pt x="29295" y="109446"/>
                  </a:lnTo>
                  <a:lnTo>
                    <a:pt x="8502" y="111675"/>
                  </a:lnTo>
                  <a:lnTo>
                    <a:pt x="5921" y="97475"/>
                  </a:lnTo>
                  <a:lnTo>
                    <a:pt x="10198" y="77823"/>
                  </a:lnTo>
                  <a:lnTo>
                    <a:pt x="0" y="50360"/>
                  </a:lnTo>
                  <a:lnTo>
                    <a:pt x="17144" y="45896"/>
                  </a:lnTo>
                  <a:lnTo>
                    <a:pt x="1323" y="23119"/>
                  </a:lnTo>
                  <a:lnTo>
                    <a:pt x="2768" y="20696"/>
                  </a:lnTo>
                  <a:lnTo>
                    <a:pt x="13072" y="21647"/>
                  </a:lnTo>
                  <a:lnTo>
                    <a:pt x="22064" y="9565"/>
                  </a:lnTo>
                  <a:lnTo>
                    <a:pt x="38378" y="8266"/>
                  </a:lnTo>
                  <a:lnTo>
                    <a:pt x="48204" y="649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4" name="Freeform 97">
              <a:extLst>
                <a:ext uri="{FF2B5EF4-FFF2-40B4-BE49-F238E27FC236}">
                  <a16:creationId xmlns:a16="http://schemas.microsoft.com/office/drawing/2014/main" id="{7C5B5CEA-9F1D-AF4F-539F-210B6196C084}"/>
                </a:ext>
              </a:extLst>
            </p:cNvPr>
            <p:cNvSpPr>
              <a:spLocks noChangeAspect="1"/>
            </p:cNvSpPr>
            <p:nvPr>
              <p:custDataLst>
                <p:tags r:id="rId131"/>
              </p:custDataLst>
            </p:nvPr>
          </p:nvSpPr>
          <p:spPr bwMode="gray">
            <a:xfrm>
              <a:off x="6462923" y="3424767"/>
              <a:ext cx="45517" cy="45930"/>
            </a:xfrm>
            <a:custGeom>
              <a:avLst/>
              <a:gdLst/>
              <a:ahLst/>
              <a:cxnLst/>
              <a:rect l="0" t="0" r="0" b="0"/>
              <a:pathLst>
                <a:path w="39342" h="39699">
                  <a:moveTo>
                    <a:pt x="15960" y="34026"/>
                  </a:moveTo>
                  <a:lnTo>
                    <a:pt x="14925" y="39698"/>
                  </a:lnTo>
                  <a:lnTo>
                    <a:pt x="11992" y="39468"/>
                  </a:lnTo>
                  <a:lnTo>
                    <a:pt x="10439" y="29420"/>
                  </a:lnTo>
                  <a:lnTo>
                    <a:pt x="4917" y="26576"/>
                  </a:lnTo>
                  <a:lnTo>
                    <a:pt x="0" y="19106"/>
                  </a:lnTo>
                  <a:lnTo>
                    <a:pt x="4314" y="12854"/>
                  </a:lnTo>
                  <a:lnTo>
                    <a:pt x="9835" y="10845"/>
                  </a:lnTo>
                  <a:lnTo>
                    <a:pt x="13027" y="1552"/>
                  </a:lnTo>
                  <a:lnTo>
                    <a:pt x="17168" y="0"/>
                  </a:lnTo>
                  <a:lnTo>
                    <a:pt x="20447" y="3955"/>
                  </a:lnTo>
                  <a:lnTo>
                    <a:pt x="24761" y="5699"/>
                  </a:lnTo>
                  <a:lnTo>
                    <a:pt x="27780" y="10149"/>
                  </a:lnTo>
                  <a:lnTo>
                    <a:pt x="31576" y="11463"/>
                  </a:lnTo>
                  <a:lnTo>
                    <a:pt x="36062" y="16638"/>
                  </a:lnTo>
                  <a:lnTo>
                    <a:pt x="39341" y="16484"/>
                  </a:lnTo>
                  <a:lnTo>
                    <a:pt x="36753" y="23267"/>
                  </a:lnTo>
                  <a:lnTo>
                    <a:pt x="33992" y="26576"/>
                  </a:lnTo>
                  <a:lnTo>
                    <a:pt x="34761" y="28660"/>
                  </a:lnTo>
                  <a:lnTo>
                    <a:pt x="29592" y="2972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5" name="Freeform 98">
              <a:extLst>
                <a:ext uri="{FF2B5EF4-FFF2-40B4-BE49-F238E27FC236}">
                  <a16:creationId xmlns:a16="http://schemas.microsoft.com/office/drawing/2014/main" id="{5F84E099-7D55-96A7-09CA-8C375AA48879}"/>
                </a:ext>
              </a:extLst>
            </p:cNvPr>
            <p:cNvSpPr>
              <a:spLocks noChangeAspect="1"/>
            </p:cNvSpPr>
            <p:nvPr>
              <p:custDataLst>
                <p:tags r:id="rId132"/>
              </p:custDataLst>
            </p:nvPr>
          </p:nvSpPr>
          <p:spPr bwMode="gray">
            <a:xfrm>
              <a:off x="7170564" y="3830458"/>
              <a:ext cx="49336" cy="44622"/>
            </a:xfrm>
            <a:custGeom>
              <a:avLst/>
              <a:gdLst/>
              <a:ahLst/>
              <a:cxnLst/>
              <a:rect l="0" t="0" r="0" b="0"/>
              <a:pathLst>
                <a:path w="42643" h="38569">
                  <a:moveTo>
                    <a:pt x="32450" y="2104"/>
                  </a:moveTo>
                  <a:lnTo>
                    <a:pt x="37266" y="13238"/>
                  </a:lnTo>
                  <a:lnTo>
                    <a:pt x="35206" y="18983"/>
                  </a:lnTo>
                  <a:lnTo>
                    <a:pt x="42642" y="37918"/>
                  </a:lnTo>
                  <a:lnTo>
                    <a:pt x="26317" y="38568"/>
                  </a:lnTo>
                  <a:lnTo>
                    <a:pt x="20569" y="26619"/>
                  </a:lnTo>
                  <a:lnTo>
                    <a:pt x="0" y="24195"/>
                  </a:lnTo>
                  <a:lnTo>
                    <a:pt x="16940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6" name="Freeform 99">
              <a:extLst>
                <a:ext uri="{FF2B5EF4-FFF2-40B4-BE49-F238E27FC236}">
                  <a16:creationId xmlns:a16="http://schemas.microsoft.com/office/drawing/2014/main" id="{00C18229-4542-37E6-0746-7114D05FD1BD}"/>
                </a:ext>
              </a:extLst>
            </p:cNvPr>
            <p:cNvSpPr>
              <a:spLocks noChangeAspect="1"/>
            </p:cNvSpPr>
            <p:nvPr>
              <p:custDataLst>
                <p:tags r:id="rId133"/>
              </p:custDataLst>
            </p:nvPr>
          </p:nvSpPr>
          <p:spPr bwMode="gray">
            <a:xfrm>
              <a:off x="8600568" y="4047843"/>
              <a:ext cx="198917" cy="236975"/>
            </a:xfrm>
            <a:custGeom>
              <a:avLst/>
              <a:gdLst/>
              <a:ahLst/>
              <a:cxnLst/>
              <a:rect l="0" t="0" r="0" b="0"/>
              <a:pathLst>
                <a:path w="171933" h="204828">
                  <a:moveTo>
                    <a:pt x="117785" y="195598"/>
                  </a:moveTo>
                  <a:lnTo>
                    <a:pt x="125300" y="184977"/>
                  </a:lnTo>
                  <a:lnTo>
                    <a:pt x="126332" y="164995"/>
                  </a:lnTo>
                  <a:lnTo>
                    <a:pt x="107642" y="144364"/>
                  </a:lnTo>
                  <a:lnTo>
                    <a:pt x="106202" y="120929"/>
                  </a:lnTo>
                  <a:lnTo>
                    <a:pt x="88648" y="101587"/>
                  </a:lnTo>
                  <a:lnTo>
                    <a:pt x="71191" y="99949"/>
                  </a:lnTo>
                  <a:lnTo>
                    <a:pt x="66540" y="108245"/>
                  </a:lnTo>
                  <a:lnTo>
                    <a:pt x="53020" y="108934"/>
                  </a:lnTo>
                  <a:lnTo>
                    <a:pt x="46110" y="104731"/>
                  </a:lnTo>
                  <a:lnTo>
                    <a:pt x="21780" y="118940"/>
                  </a:lnTo>
                  <a:lnTo>
                    <a:pt x="21234" y="97580"/>
                  </a:lnTo>
                  <a:lnTo>
                    <a:pt x="26914" y="72382"/>
                  </a:lnTo>
                  <a:lnTo>
                    <a:pt x="11317" y="71286"/>
                  </a:lnTo>
                  <a:lnTo>
                    <a:pt x="9992" y="56868"/>
                  </a:lnTo>
                  <a:lnTo>
                    <a:pt x="0" y="49449"/>
                  </a:lnTo>
                  <a:lnTo>
                    <a:pt x="4919" y="40584"/>
                  </a:lnTo>
                  <a:lnTo>
                    <a:pt x="24560" y="24893"/>
                  </a:lnTo>
                  <a:lnTo>
                    <a:pt x="26637" y="30565"/>
                  </a:lnTo>
                  <a:lnTo>
                    <a:pt x="38943" y="31223"/>
                  </a:lnTo>
                  <a:lnTo>
                    <a:pt x="35455" y="3555"/>
                  </a:lnTo>
                  <a:lnTo>
                    <a:pt x="47421" y="0"/>
                  </a:lnTo>
                  <a:lnTo>
                    <a:pt x="60912" y="19127"/>
                  </a:lnTo>
                  <a:lnTo>
                    <a:pt x="71276" y="41055"/>
                  </a:lnTo>
                  <a:lnTo>
                    <a:pt x="99693" y="41244"/>
                  </a:lnTo>
                  <a:lnTo>
                    <a:pt x="108640" y="62213"/>
                  </a:lnTo>
                  <a:lnTo>
                    <a:pt x="93886" y="68497"/>
                  </a:lnTo>
                  <a:lnTo>
                    <a:pt x="87264" y="77111"/>
                  </a:lnTo>
                  <a:lnTo>
                    <a:pt x="114919" y="91418"/>
                  </a:lnTo>
                  <a:lnTo>
                    <a:pt x="134105" y="119586"/>
                  </a:lnTo>
                  <a:lnTo>
                    <a:pt x="148652" y="140513"/>
                  </a:lnTo>
                  <a:lnTo>
                    <a:pt x="166119" y="156996"/>
                  </a:lnTo>
                  <a:lnTo>
                    <a:pt x="171932" y="173693"/>
                  </a:lnTo>
                  <a:lnTo>
                    <a:pt x="167735" y="197264"/>
                  </a:lnTo>
                  <a:lnTo>
                    <a:pt x="147276" y="188592"/>
                  </a:lnTo>
                  <a:lnTo>
                    <a:pt x="136832" y="20482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7" name="Freeform 100">
              <a:extLst>
                <a:ext uri="{FF2B5EF4-FFF2-40B4-BE49-F238E27FC236}">
                  <a16:creationId xmlns:a16="http://schemas.microsoft.com/office/drawing/2014/main" id="{7AC1973C-8077-EF77-E7DE-A0DAC089D9FC}"/>
                </a:ext>
              </a:extLst>
            </p:cNvPr>
            <p:cNvSpPr>
              <a:spLocks noChangeAspect="1"/>
            </p:cNvSpPr>
            <p:nvPr>
              <p:custDataLst>
                <p:tags r:id="rId134"/>
              </p:custDataLst>
            </p:nvPr>
          </p:nvSpPr>
          <p:spPr bwMode="gray">
            <a:xfrm>
              <a:off x="6864983" y="3694304"/>
              <a:ext cx="39677" cy="46675"/>
            </a:xfrm>
            <a:custGeom>
              <a:avLst/>
              <a:gdLst/>
              <a:ahLst/>
              <a:cxnLst/>
              <a:rect l="0" t="0" r="0" b="0"/>
              <a:pathLst>
                <a:path w="34295" h="40343">
                  <a:moveTo>
                    <a:pt x="16043" y="35481"/>
                  </a:moveTo>
                  <a:lnTo>
                    <a:pt x="9850" y="35820"/>
                  </a:lnTo>
                  <a:lnTo>
                    <a:pt x="7724" y="40342"/>
                  </a:lnTo>
                  <a:lnTo>
                    <a:pt x="0" y="40293"/>
                  </a:lnTo>
                  <a:lnTo>
                    <a:pt x="8221" y="19229"/>
                  </a:lnTo>
                  <a:lnTo>
                    <a:pt x="19702" y="909"/>
                  </a:lnTo>
                  <a:lnTo>
                    <a:pt x="20136" y="0"/>
                  </a:lnTo>
                  <a:lnTo>
                    <a:pt x="30518" y="1329"/>
                  </a:lnTo>
                  <a:lnTo>
                    <a:pt x="34294" y="11535"/>
                  </a:lnTo>
                  <a:lnTo>
                    <a:pt x="21707" y="2131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8" name="Freeform 101">
              <a:extLst>
                <a:ext uri="{FF2B5EF4-FFF2-40B4-BE49-F238E27FC236}">
                  <a16:creationId xmlns:a16="http://schemas.microsoft.com/office/drawing/2014/main" id="{3E9CFF1A-F195-00C2-2B62-22C8BC8CA9F9}"/>
                </a:ext>
              </a:extLst>
            </p:cNvPr>
            <p:cNvSpPr>
              <a:spLocks noChangeAspect="1"/>
            </p:cNvSpPr>
            <p:nvPr>
              <p:custDataLst>
                <p:tags r:id="rId135"/>
              </p:custDataLst>
            </p:nvPr>
          </p:nvSpPr>
          <p:spPr bwMode="gray">
            <a:xfrm>
              <a:off x="5621449" y="4429225"/>
              <a:ext cx="104126" cy="112242"/>
            </a:xfrm>
            <a:custGeom>
              <a:avLst/>
              <a:gdLst/>
              <a:ahLst/>
              <a:cxnLst/>
              <a:rect l="0" t="0" r="0" b="0"/>
              <a:pathLst>
                <a:path w="90001" h="97016">
                  <a:moveTo>
                    <a:pt x="86020" y="96811"/>
                  </a:moveTo>
                  <a:lnTo>
                    <a:pt x="79974" y="97015"/>
                  </a:lnTo>
                  <a:lnTo>
                    <a:pt x="56183" y="85990"/>
                  </a:lnTo>
                  <a:lnTo>
                    <a:pt x="35209" y="68374"/>
                  </a:lnTo>
                  <a:lnTo>
                    <a:pt x="15543" y="55701"/>
                  </a:lnTo>
                  <a:lnTo>
                    <a:pt x="0" y="40748"/>
                  </a:lnTo>
                  <a:lnTo>
                    <a:pt x="5516" y="33328"/>
                  </a:lnTo>
                  <a:lnTo>
                    <a:pt x="6742" y="26580"/>
                  </a:lnTo>
                  <a:lnTo>
                    <a:pt x="17155" y="13979"/>
                  </a:lnTo>
                  <a:lnTo>
                    <a:pt x="27900" y="3135"/>
                  </a:lnTo>
                  <a:lnTo>
                    <a:pt x="32828" y="2617"/>
                  </a:lnTo>
                  <a:lnTo>
                    <a:pt x="38858" y="0"/>
                  </a:lnTo>
                  <a:lnTo>
                    <a:pt x="48508" y="14233"/>
                  </a:lnTo>
                  <a:lnTo>
                    <a:pt x="46983" y="23558"/>
                  </a:lnTo>
                  <a:lnTo>
                    <a:pt x="51474" y="28500"/>
                  </a:lnTo>
                  <a:lnTo>
                    <a:pt x="58000" y="28614"/>
                  </a:lnTo>
                  <a:lnTo>
                    <a:pt x="62708" y="19268"/>
                  </a:lnTo>
                  <a:lnTo>
                    <a:pt x="69236" y="19864"/>
                  </a:lnTo>
                  <a:lnTo>
                    <a:pt x="68171" y="26614"/>
                  </a:lnTo>
                  <a:lnTo>
                    <a:pt x="70479" y="37828"/>
                  </a:lnTo>
                  <a:lnTo>
                    <a:pt x="65460" y="48127"/>
                  </a:lnTo>
                  <a:lnTo>
                    <a:pt x="72189" y="54489"/>
                  </a:lnTo>
                  <a:lnTo>
                    <a:pt x="79522" y="56038"/>
                  </a:lnTo>
                  <a:lnTo>
                    <a:pt x="89298" y="65739"/>
                  </a:lnTo>
                  <a:lnTo>
                    <a:pt x="90000" y="74861"/>
                  </a:lnTo>
                  <a:lnTo>
                    <a:pt x="87793" y="7775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29" name="Freeform 102">
              <a:extLst>
                <a:ext uri="{FF2B5EF4-FFF2-40B4-BE49-F238E27FC236}">
                  <a16:creationId xmlns:a16="http://schemas.microsoft.com/office/drawing/2014/main" id="{2D13CB6A-258E-0513-47A6-FBECA84E7A5C}"/>
                </a:ext>
              </a:extLst>
            </p:cNvPr>
            <p:cNvSpPr>
              <a:spLocks noChangeAspect="1"/>
            </p:cNvSpPr>
            <p:nvPr>
              <p:custDataLst>
                <p:tags r:id="rId136"/>
              </p:custDataLst>
            </p:nvPr>
          </p:nvSpPr>
          <p:spPr bwMode="gray">
            <a:xfrm>
              <a:off x="6175805" y="3739547"/>
              <a:ext cx="423160" cy="388771"/>
            </a:xfrm>
            <a:custGeom>
              <a:avLst/>
              <a:gdLst/>
              <a:ahLst/>
              <a:cxnLst/>
              <a:rect l="0" t="0" r="0" b="0"/>
              <a:pathLst>
                <a:path w="365756" h="336032">
                  <a:moveTo>
                    <a:pt x="127691" y="256802"/>
                  </a:moveTo>
                  <a:lnTo>
                    <a:pt x="111362" y="265830"/>
                  </a:lnTo>
                  <a:lnTo>
                    <a:pt x="98379" y="252484"/>
                  </a:lnTo>
                  <a:lnTo>
                    <a:pt x="61864" y="241982"/>
                  </a:lnTo>
                  <a:lnTo>
                    <a:pt x="51735" y="226692"/>
                  </a:lnTo>
                  <a:lnTo>
                    <a:pt x="33515" y="215317"/>
                  </a:lnTo>
                  <a:lnTo>
                    <a:pt x="22724" y="219805"/>
                  </a:lnTo>
                  <a:lnTo>
                    <a:pt x="14516" y="206131"/>
                  </a:lnTo>
                  <a:lnTo>
                    <a:pt x="13649" y="195597"/>
                  </a:lnTo>
                  <a:lnTo>
                    <a:pt x="0" y="177625"/>
                  </a:lnTo>
                  <a:lnTo>
                    <a:pt x="9161" y="167290"/>
                  </a:lnTo>
                  <a:lnTo>
                    <a:pt x="7148" y="151696"/>
                  </a:lnTo>
                  <a:lnTo>
                    <a:pt x="10081" y="138077"/>
                  </a:lnTo>
                  <a:lnTo>
                    <a:pt x="8413" y="126700"/>
                  </a:lnTo>
                  <a:lnTo>
                    <a:pt x="12479" y="106266"/>
                  </a:lnTo>
                  <a:lnTo>
                    <a:pt x="11224" y="94584"/>
                  </a:lnTo>
                  <a:lnTo>
                    <a:pt x="3757" y="72293"/>
                  </a:lnTo>
                  <a:lnTo>
                    <a:pt x="15018" y="66422"/>
                  </a:lnTo>
                  <a:lnTo>
                    <a:pt x="17016" y="55695"/>
                  </a:lnTo>
                  <a:lnTo>
                    <a:pt x="14561" y="45150"/>
                  </a:lnTo>
                  <a:lnTo>
                    <a:pt x="30412" y="35316"/>
                  </a:lnTo>
                  <a:lnTo>
                    <a:pt x="37519" y="27119"/>
                  </a:lnTo>
                  <a:lnTo>
                    <a:pt x="48771" y="19760"/>
                  </a:lnTo>
                  <a:lnTo>
                    <a:pt x="50075" y="0"/>
                  </a:lnTo>
                  <a:lnTo>
                    <a:pt x="77187" y="8868"/>
                  </a:lnTo>
                  <a:lnTo>
                    <a:pt x="86880" y="6653"/>
                  </a:lnTo>
                  <a:lnTo>
                    <a:pt x="106164" y="10947"/>
                  </a:lnTo>
                  <a:lnTo>
                    <a:pt x="136793" y="22423"/>
                  </a:lnTo>
                  <a:lnTo>
                    <a:pt x="147603" y="45146"/>
                  </a:lnTo>
                  <a:lnTo>
                    <a:pt x="168324" y="50090"/>
                  </a:lnTo>
                  <a:lnTo>
                    <a:pt x="200859" y="60732"/>
                  </a:lnTo>
                  <a:lnTo>
                    <a:pt x="225449" y="73335"/>
                  </a:lnTo>
                  <a:lnTo>
                    <a:pt x="236705" y="66764"/>
                  </a:lnTo>
                  <a:lnTo>
                    <a:pt x="247768" y="55087"/>
                  </a:lnTo>
                  <a:lnTo>
                    <a:pt x="242390" y="35562"/>
                  </a:lnTo>
                  <a:lnTo>
                    <a:pt x="249629" y="23112"/>
                  </a:lnTo>
                  <a:lnTo>
                    <a:pt x="266262" y="11080"/>
                  </a:lnTo>
                  <a:lnTo>
                    <a:pt x="282153" y="7571"/>
                  </a:lnTo>
                  <a:lnTo>
                    <a:pt x="313379" y="12834"/>
                  </a:lnTo>
                  <a:lnTo>
                    <a:pt x="321251" y="24310"/>
                  </a:lnTo>
                  <a:lnTo>
                    <a:pt x="329845" y="24418"/>
                  </a:lnTo>
                  <a:lnTo>
                    <a:pt x="337194" y="28787"/>
                  </a:lnTo>
                  <a:lnTo>
                    <a:pt x="360130" y="31789"/>
                  </a:lnTo>
                  <a:lnTo>
                    <a:pt x="365755" y="40226"/>
                  </a:lnTo>
                  <a:lnTo>
                    <a:pt x="357400" y="52454"/>
                  </a:lnTo>
                  <a:lnTo>
                    <a:pt x="360972" y="63320"/>
                  </a:lnTo>
                  <a:lnTo>
                    <a:pt x="355027" y="78955"/>
                  </a:lnTo>
                  <a:lnTo>
                    <a:pt x="361950" y="99264"/>
                  </a:lnTo>
                  <a:lnTo>
                    <a:pt x="361950" y="187788"/>
                  </a:lnTo>
                  <a:lnTo>
                    <a:pt x="361950" y="277740"/>
                  </a:lnTo>
                  <a:lnTo>
                    <a:pt x="361950" y="325892"/>
                  </a:lnTo>
                  <a:lnTo>
                    <a:pt x="335405" y="325965"/>
                  </a:lnTo>
                  <a:lnTo>
                    <a:pt x="335120" y="336031"/>
                  </a:lnTo>
                  <a:lnTo>
                    <a:pt x="243058" y="289953"/>
                  </a:lnTo>
                  <a:lnTo>
                    <a:pt x="150994" y="24349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0" name="Freeform 103">
              <a:extLst>
                <a:ext uri="{FF2B5EF4-FFF2-40B4-BE49-F238E27FC236}">
                  <a16:creationId xmlns:a16="http://schemas.microsoft.com/office/drawing/2014/main" id="{2108E479-36F4-2409-7658-582DF3C81F45}"/>
                </a:ext>
              </a:extLst>
            </p:cNvPr>
            <p:cNvSpPr>
              <a:spLocks noChangeAspect="1"/>
            </p:cNvSpPr>
            <p:nvPr>
              <p:custDataLst>
                <p:tags r:id="rId137"/>
              </p:custDataLst>
            </p:nvPr>
          </p:nvSpPr>
          <p:spPr bwMode="gray">
            <a:xfrm>
              <a:off x="8055220" y="4394677"/>
              <a:ext cx="55890" cy="103612"/>
            </a:xfrm>
            <a:custGeom>
              <a:avLst/>
              <a:gdLst/>
              <a:ahLst/>
              <a:cxnLst/>
              <a:rect l="0" t="0" r="0" b="0"/>
              <a:pathLst>
                <a:path w="48308" h="89556">
                  <a:moveTo>
                    <a:pt x="48307" y="53508"/>
                  </a:moveTo>
                  <a:lnTo>
                    <a:pt x="44830" y="77659"/>
                  </a:lnTo>
                  <a:lnTo>
                    <a:pt x="35152" y="84255"/>
                  </a:lnTo>
                  <a:lnTo>
                    <a:pt x="15078" y="89555"/>
                  </a:lnTo>
                  <a:lnTo>
                    <a:pt x="4093" y="71129"/>
                  </a:lnTo>
                  <a:lnTo>
                    <a:pt x="0" y="37768"/>
                  </a:lnTo>
                  <a:lnTo>
                    <a:pt x="10448" y="0"/>
                  </a:lnTo>
                  <a:lnTo>
                    <a:pt x="26399" y="12941"/>
                  </a:lnTo>
                  <a:lnTo>
                    <a:pt x="37144" y="2932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1" name="Freeform 104">
              <a:extLst>
                <a:ext uri="{FF2B5EF4-FFF2-40B4-BE49-F238E27FC236}">
                  <a16:creationId xmlns:a16="http://schemas.microsoft.com/office/drawing/2014/main" id="{C88B41BC-5DAC-AF03-8D8D-431B76D8E4E9}"/>
                </a:ext>
              </a:extLst>
            </p:cNvPr>
            <p:cNvSpPr>
              <a:spLocks noChangeAspect="1"/>
            </p:cNvSpPr>
            <p:nvPr>
              <p:custDataLst>
                <p:tags r:id="rId138"/>
              </p:custDataLst>
            </p:nvPr>
          </p:nvSpPr>
          <p:spPr bwMode="gray">
            <a:xfrm>
              <a:off x="6647954" y="5444161"/>
              <a:ext cx="62115" cy="58272"/>
            </a:xfrm>
            <a:custGeom>
              <a:avLst/>
              <a:gdLst/>
              <a:ahLst/>
              <a:cxnLst/>
              <a:rect l="0" t="0" r="0" b="0"/>
              <a:pathLst>
                <a:path w="53689" h="50367">
                  <a:moveTo>
                    <a:pt x="45680" y="7728"/>
                  </a:moveTo>
                  <a:lnTo>
                    <a:pt x="53688" y="15311"/>
                  </a:lnTo>
                  <a:lnTo>
                    <a:pt x="46607" y="27563"/>
                  </a:lnTo>
                  <a:lnTo>
                    <a:pt x="42683" y="35803"/>
                  </a:lnTo>
                  <a:lnTo>
                    <a:pt x="29818" y="39752"/>
                  </a:lnTo>
                  <a:lnTo>
                    <a:pt x="25574" y="47845"/>
                  </a:lnTo>
                  <a:lnTo>
                    <a:pt x="17315" y="50366"/>
                  </a:lnTo>
                  <a:lnTo>
                    <a:pt x="0" y="30899"/>
                  </a:lnTo>
                  <a:lnTo>
                    <a:pt x="12309" y="14943"/>
                  </a:lnTo>
                  <a:lnTo>
                    <a:pt x="24815" y="5114"/>
                  </a:lnTo>
                  <a:lnTo>
                    <a:pt x="35603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2" name="Freeform 105">
              <a:extLst>
                <a:ext uri="{FF2B5EF4-FFF2-40B4-BE49-F238E27FC236}">
                  <a16:creationId xmlns:a16="http://schemas.microsoft.com/office/drawing/2014/main" id="{E43CB26A-C246-234A-0893-9315446D852E}"/>
                </a:ext>
              </a:extLst>
            </p:cNvPr>
            <p:cNvSpPr>
              <a:spLocks noChangeAspect="1"/>
            </p:cNvSpPr>
            <p:nvPr>
              <p:custDataLst>
                <p:tags r:id="rId139"/>
              </p:custDataLst>
            </p:nvPr>
          </p:nvSpPr>
          <p:spPr bwMode="gray">
            <a:xfrm>
              <a:off x="6489231" y="2967483"/>
              <a:ext cx="147748" cy="91767"/>
            </a:xfrm>
            <a:custGeom>
              <a:avLst/>
              <a:gdLst/>
              <a:ahLst/>
              <a:cxnLst/>
              <a:rect l="0" t="0" r="0" b="0"/>
              <a:pathLst>
                <a:path w="127705" h="79318">
                  <a:moveTo>
                    <a:pt x="38670" y="65939"/>
                  </a:moveTo>
                  <a:lnTo>
                    <a:pt x="36822" y="57810"/>
                  </a:lnTo>
                  <a:lnTo>
                    <a:pt x="39286" y="49055"/>
                  </a:lnTo>
                  <a:lnTo>
                    <a:pt x="29082" y="43967"/>
                  </a:lnTo>
                  <a:lnTo>
                    <a:pt x="4908" y="38337"/>
                  </a:lnTo>
                  <a:lnTo>
                    <a:pt x="0" y="11139"/>
                  </a:lnTo>
                  <a:lnTo>
                    <a:pt x="26438" y="1135"/>
                  </a:lnTo>
                  <a:lnTo>
                    <a:pt x="65150" y="3230"/>
                  </a:lnTo>
                  <a:lnTo>
                    <a:pt x="87827" y="0"/>
                  </a:lnTo>
                  <a:lnTo>
                    <a:pt x="91064" y="6791"/>
                  </a:lnTo>
                  <a:lnTo>
                    <a:pt x="103347" y="8885"/>
                  </a:lnTo>
                  <a:lnTo>
                    <a:pt x="125535" y="24637"/>
                  </a:lnTo>
                  <a:lnTo>
                    <a:pt x="127704" y="39087"/>
                  </a:lnTo>
                  <a:lnTo>
                    <a:pt x="108780" y="49363"/>
                  </a:lnTo>
                  <a:lnTo>
                    <a:pt x="103423" y="67374"/>
                  </a:lnTo>
                  <a:lnTo>
                    <a:pt x="78363" y="79317"/>
                  </a:lnTo>
                  <a:lnTo>
                    <a:pt x="56052" y="79102"/>
                  </a:lnTo>
                  <a:lnTo>
                    <a:pt x="50509" y="693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3" name="Freeform 106">
              <a:extLst>
                <a:ext uri="{FF2B5EF4-FFF2-40B4-BE49-F238E27FC236}">
                  <a16:creationId xmlns:a16="http://schemas.microsoft.com/office/drawing/2014/main" id="{E345D1D1-40B5-8D81-4A4D-F5C789AE08F9}"/>
                </a:ext>
              </a:extLst>
            </p:cNvPr>
            <p:cNvSpPr>
              <a:spLocks noChangeAspect="1"/>
            </p:cNvSpPr>
            <p:nvPr>
              <p:custDataLst>
                <p:tags r:id="rId140"/>
              </p:custDataLst>
            </p:nvPr>
          </p:nvSpPr>
          <p:spPr bwMode="gray">
            <a:xfrm>
              <a:off x="6078455" y="3194224"/>
              <a:ext cx="15188" cy="23835"/>
            </a:xfrm>
            <a:custGeom>
              <a:avLst/>
              <a:gdLst/>
              <a:ahLst/>
              <a:cxnLst/>
              <a:rect l="0" t="0" r="0" b="0"/>
              <a:pathLst>
                <a:path w="13128" h="20602">
                  <a:moveTo>
                    <a:pt x="8518" y="0"/>
                  </a:moveTo>
                  <a:lnTo>
                    <a:pt x="13127" y="6806"/>
                  </a:lnTo>
                  <a:lnTo>
                    <a:pt x="11824" y="19968"/>
                  </a:lnTo>
                  <a:lnTo>
                    <a:pt x="5163" y="20601"/>
                  </a:lnTo>
                  <a:lnTo>
                    <a:pt x="0" y="18001"/>
                  </a:lnTo>
                  <a:lnTo>
                    <a:pt x="2501" y="113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4" name="Freeform 107">
              <a:extLst>
                <a:ext uri="{FF2B5EF4-FFF2-40B4-BE49-F238E27FC236}">
                  <a16:creationId xmlns:a16="http://schemas.microsoft.com/office/drawing/2014/main" id="{E1EC59DA-B4DC-86C9-AEFA-9C550FB03B90}"/>
                </a:ext>
              </a:extLst>
            </p:cNvPr>
            <p:cNvSpPr>
              <a:spLocks noChangeAspect="1"/>
            </p:cNvSpPr>
            <p:nvPr>
              <p:custDataLst>
                <p:tags r:id="rId141"/>
              </p:custDataLst>
            </p:nvPr>
          </p:nvSpPr>
          <p:spPr bwMode="gray">
            <a:xfrm>
              <a:off x="6489231" y="2906348"/>
              <a:ext cx="190167" cy="89639"/>
            </a:xfrm>
            <a:custGeom>
              <a:avLst/>
              <a:gdLst/>
              <a:ahLst/>
              <a:cxnLst/>
              <a:rect l="0" t="0" r="0" b="0"/>
              <a:pathLst>
                <a:path w="164370" h="77479">
                  <a:moveTo>
                    <a:pt x="0" y="63980"/>
                  </a:moveTo>
                  <a:lnTo>
                    <a:pt x="799" y="39351"/>
                  </a:lnTo>
                  <a:lnTo>
                    <a:pt x="12143" y="18603"/>
                  </a:lnTo>
                  <a:lnTo>
                    <a:pt x="33898" y="7242"/>
                  </a:lnTo>
                  <a:lnTo>
                    <a:pt x="52228" y="32026"/>
                  </a:lnTo>
                  <a:lnTo>
                    <a:pt x="70747" y="31384"/>
                  </a:lnTo>
                  <a:lnTo>
                    <a:pt x="75181" y="5906"/>
                  </a:lnTo>
                  <a:lnTo>
                    <a:pt x="94842" y="0"/>
                  </a:lnTo>
                  <a:lnTo>
                    <a:pt x="104957" y="4100"/>
                  </a:lnTo>
                  <a:lnTo>
                    <a:pt x="124825" y="16461"/>
                  </a:lnTo>
                  <a:lnTo>
                    <a:pt x="143860" y="16523"/>
                  </a:lnTo>
                  <a:lnTo>
                    <a:pt x="154982" y="24159"/>
                  </a:lnTo>
                  <a:lnTo>
                    <a:pt x="156950" y="40158"/>
                  </a:lnTo>
                  <a:lnTo>
                    <a:pt x="164369" y="59482"/>
                  </a:lnTo>
                  <a:lnTo>
                    <a:pt x="139573" y="72029"/>
                  </a:lnTo>
                  <a:lnTo>
                    <a:pt x="125535" y="77478"/>
                  </a:lnTo>
                  <a:lnTo>
                    <a:pt x="103347" y="61726"/>
                  </a:lnTo>
                  <a:lnTo>
                    <a:pt x="91064" y="59632"/>
                  </a:lnTo>
                  <a:lnTo>
                    <a:pt x="87827" y="52841"/>
                  </a:lnTo>
                  <a:lnTo>
                    <a:pt x="65150" y="56071"/>
                  </a:lnTo>
                  <a:lnTo>
                    <a:pt x="26438" y="5397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5" name="Freeform 108">
              <a:extLst>
                <a:ext uri="{FF2B5EF4-FFF2-40B4-BE49-F238E27FC236}">
                  <a16:creationId xmlns:a16="http://schemas.microsoft.com/office/drawing/2014/main" id="{18EEA9CA-7613-7A24-FCE8-3D793766B506}"/>
                </a:ext>
              </a:extLst>
            </p:cNvPr>
            <p:cNvSpPr>
              <a:spLocks noChangeAspect="1"/>
            </p:cNvSpPr>
            <p:nvPr>
              <p:custDataLst>
                <p:tags r:id="rId142"/>
              </p:custDataLst>
            </p:nvPr>
          </p:nvSpPr>
          <p:spPr bwMode="gray">
            <a:xfrm>
              <a:off x="5472388" y="3660526"/>
              <a:ext cx="424508" cy="416561"/>
            </a:xfrm>
            <a:custGeom>
              <a:avLst/>
              <a:gdLst/>
              <a:ahLst/>
              <a:cxnLst/>
              <a:rect l="0" t="0" r="0" b="0"/>
              <a:pathLst>
                <a:path w="366921" h="360052">
                  <a:moveTo>
                    <a:pt x="272989" y="127"/>
                  </a:moveTo>
                  <a:lnTo>
                    <a:pt x="286905" y="11269"/>
                  </a:lnTo>
                  <a:lnTo>
                    <a:pt x="308855" y="9456"/>
                  </a:lnTo>
                  <a:lnTo>
                    <a:pt x="332763" y="15240"/>
                  </a:lnTo>
                  <a:lnTo>
                    <a:pt x="342790" y="15520"/>
                  </a:lnTo>
                  <a:lnTo>
                    <a:pt x="351491" y="32245"/>
                  </a:lnTo>
                  <a:lnTo>
                    <a:pt x="352865" y="48055"/>
                  </a:lnTo>
                  <a:lnTo>
                    <a:pt x="360838" y="75336"/>
                  </a:lnTo>
                  <a:lnTo>
                    <a:pt x="366920" y="80802"/>
                  </a:lnTo>
                  <a:lnTo>
                    <a:pt x="362688" y="90780"/>
                  </a:lnTo>
                  <a:lnTo>
                    <a:pt x="332479" y="95100"/>
                  </a:lnTo>
                  <a:lnTo>
                    <a:pt x="322037" y="104560"/>
                  </a:lnTo>
                  <a:lnTo>
                    <a:pt x="308683" y="106787"/>
                  </a:lnTo>
                  <a:lnTo>
                    <a:pt x="307692" y="125645"/>
                  </a:lnTo>
                  <a:lnTo>
                    <a:pt x="280704" y="135689"/>
                  </a:lnTo>
                  <a:lnTo>
                    <a:pt x="271875" y="148361"/>
                  </a:lnTo>
                  <a:lnTo>
                    <a:pt x="252982" y="155146"/>
                  </a:lnTo>
                  <a:lnTo>
                    <a:pt x="229932" y="158991"/>
                  </a:lnTo>
                  <a:lnTo>
                    <a:pt x="192656" y="177546"/>
                  </a:lnTo>
                  <a:lnTo>
                    <a:pt x="192853" y="207171"/>
                  </a:lnTo>
                  <a:lnTo>
                    <a:pt x="189339" y="207171"/>
                  </a:lnTo>
                  <a:lnTo>
                    <a:pt x="189338" y="207171"/>
                  </a:lnTo>
                  <a:lnTo>
                    <a:pt x="189868" y="220500"/>
                  </a:lnTo>
                  <a:lnTo>
                    <a:pt x="175599" y="221301"/>
                  </a:lnTo>
                  <a:lnTo>
                    <a:pt x="168160" y="226948"/>
                  </a:lnTo>
                  <a:lnTo>
                    <a:pt x="157678" y="226948"/>
                  </a:lnTo>
                  <a:lnTo>
                    <a:pt x="149326" y="223726"/>
                  </a:lnTo>
                  <a:lnTo>
                    <a:pt x="129907" y="226391"/>
                  </a:lnTo>
                  <a:lnTo>
                    <a:pt x="122389" y="245685"/>
                  </a:lnTo>
                  <a:lnTo>
                    <a:pt x="115176" y="247494"/>
                  </a:lnTo>
                  <a:lnTo>
                    <a:pt x="104322" y="278527"/>
                  </a:lnTo>
                  <a:lnTo>
                    <a:pt x="72234" y="304933"/>
                  </a:lnTo>
                  <a:lnTo>
                    <a:pt x="64615" y="338525"/>
                  </a:lnTo>
                  <a:lnTo>
                    <a:pt x="55159" y="349407"/>
                  </a:lnTo>
                  <a:lnTo>
                    <a:pt x="52386" y="358121"/>
                  </a:lnTo>
                  <a:lnTo>
                    <a:pt x="403" y="360051"/>
                  </a:lnTo>
                  <a:lnTo>
                    <a:pt x="0" y="360012"/>
                  </a:lnTo>
                  <a:lnTo>
                    <a:pt x="1089" y="348807"/>
                  </a:lnTo>
                  <a:lnTo>
                    <a:pt x="9956" y="342208"/>
                  </a:lnTo>
                  <a:lnTo>
                    <a:pt x="17509" y="329565"/>
                  </a:lnTo>
                  <a:lnTo>
                    <a:pt x="16020" y="321338"/>
                  </a:lnTo>
                  <a:lnTo>
                    <a:pt x="23956" y="304143"/>
                  </a:lnTo>
                  <a:lnTo>
                    <a:pt x="36804" y="288600"/>
                  </a:lnTo>
                  <a:lnTo>
                    <a:pt x="44575" y="284654"/>
                  </a:lnTo>
                  <a:lnTo>
                    <a:pt x="50685" y="270340"/>
                  </a:lnTo>
                  <a:lnTo>
                    <a:pt x="51233" y="257229"/>
                  </a:lnTo>
                  <a:lnTo>
                    <a:pt x="59565" y="241970"/>
                  </a:lnTo>
                  <a:lnTo>
                    <a:pt x="74941" y="232949"/>
                  </a:lnTo>
                  <a:lnTo>
                    <a:pt x="89572" y="207577"/>
                  </a:lnTo>
                  <a:lnTo>
                    <a:pt x="89996" y="207228"/>
                  </a:lnTo>
                  <a:lnTo>
                    <a:pt x="101601" y="197648"/>
                  </a:lnTo>
                  <a:lnTo>
                    <a:pt x="123066" y="194889"/>
                  </a:lnTo>
                  <a:lnTo>
                    <a:pt x="141254" y="177776"/>
                  </a:lnTo>
                  <a:lnTo>
                    <a:pt x="152827" y="171086"/>
                  </a:lnTo>
                  <a:lnTo>
                    <a:pt x="172096" y="150051"/>
                  </a:lnTo>
                  <a:lnTo>
                    <a:pt x="166327" y="118504"/>
                  </a:lnTo>
                  <a:lnTo>
                    <a:pt x="175097" y="96540"/>
                  </a:lnTo>
                  <a:lnTo>
                    <a:pt x="178193" y="83034"/>
                  </a:lnTo>
                  <a:lnTo>
                    <a:pt x="193040" y="65637"/>
                  </a:lnTo>
                  <a:lnTo>
                    <a:pt x="216198" y="53826"/>
                  </a:lnTo>
                  <a:lnTo>
                    <a:pt x="233318" y="43104"/>
                  </a:lnTo>
                  <a:lnTo>
                    <a:pt x="248741" y="16110"/>
                  </a:lnTo>
                  <a:lnTo>
                    <a:pt x="255998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6" name="Freeform 109">
              <a:extLst>
                <a:ext uri="{FF2B5EF4-FFF2-40B4-BE49-F238E27FC236}">
                  <a16:creationId xmlns:a16="http://schemas.microsoft.com/office/drawing/2014/main" id="{DA6611C0-502C-10CA-6DA6-FEC3384F092C}"/>
                </a:ext>
              </a:extLst>
            </p:cNvPr>
            <p:cNvSpPr>
              <a:spLocks noChangeAspect="1"/>
            </p:cNvSpPr>
            <p:nvPr>
              <p:custDataLst>
                <p:tags r:id="rId143"/>
              </p:custDataLst>
            </p:nvPr>
          </p:nvSpPr>
          <p:spPr bwMode="gray">
            <a:xfrm>
              <a:off x="6637807" y="3251660"/>
              <a:ext cx="90942" cy="100400"/>
            </a:xfrm>
            <a:custGeom>
              <a:avLst/>
              <a:gdLst/>
              <a:ahLst/>
              <a:cxnLst/>
              <a:rect l="0" t="0" r="0" b="0"/>
              <a:pathLst>
                <a:path w="78605" h="86780">
                  <a:moveTo>
                    <a:pt x="0" y="7285"/>
                  </a:moveTo>
                  <a:lnTo>
                    <a:pt x="5505" y="2927"/>
                  </a:lnTo>
                  <a:lnTo>
                    <a:pt x="20848" y="0"/>
                  </a:lnTo>
                  <a:lnTo>
                    <a:pt x="37860" y="9209"/>
                  </a:lnTo>
                  <a:lnTo>
                    <a:pt x="47355" y="10312"/>
                  </a:lnTo>
                  <a:lnTo>
                    <a:pt x="57784" y="18236"/>
                  </a:lnTo>
                  <a:lnTo>
                    <a:pt x="56126" y="28181"/>
                  </a:lnTo>
                  <a:lnTo>
                    <a:pt x="64534" y="32969"/>
                  </a:lnTo>
                  <a:lnTo>
                    <a:pt x="67871" y="45167"/>
                  </a:lnTo>
                  <a:lnTo>
                    <a:pt x="75931" y="52558"/>
                  </a:lnTo>
                  <a:lnTo>
                    <a:pt x="74300" y="56881"/>
                  </a:lnTo>
                  <a:lnTo>
                    <a:pt x="78604" y="59819"/>
                  </a:lnTo>
                  <a:lnTo>
                    <a:pt x="72494" y="61959"/>
                  </a:lnTo>
                  <a:lnTo>
                    <a:pt x="58891" y="61112"/>
                  </a:lnTo>
                  <a:lnTo>
                    <a:pt x="56616" y="57103"/>
                  </a:lnTo>
                  <a:lnTo>
                    <a:pt x="51789" y="59415"/>
                  </a:lnTo>
                  <a:lnTo>
                    <a:pt x="53422" y="64596"/>
                  </a:lnTo>
                  <a:lnTo>
                    <a:pt x="47104" y="73796"/>
                  </a:lnTo>
                  <a:lnTo>
                    <a:pt x="43071" y="83662"/>
                  </a:lnTo>
                  <a:lnTo>
                    <a:pt x="37260" y="86779"/>
                  </a:lnTo>
                  <a:lnTo>
                    <a:pt x="33126" y="73664"/>
                  </a:lnTo>
                  <a:lnTo>
                    <a:pt x="35563" y="61335"/>
                  </a:lnTo>
                  <a:lnTo>
                    <a:pt x="34825" y="48603"/>
                  </a:lnTo>
                  <a:lnTo>
                    <a:pt x="21509" y="31259"/>
                  </a:lnTo>
                  <a:lnTo>
                    <a:pt x="14185" y="18892"/>
                  </a:lnTo>
                  <a:lnTo>
                    <a:pt x="7036" y="1016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7" name="Freeform 110">
              <a:extLst>
                <a:ext uri="{FF2B5EF4-FFF2-40B4-BE49-F238E27FC236}">
                  <a16:creationId xmlns:a16="http://schemas.microsoft.com/office/drawing/2014/main" id="{8DF023C0-7C22-27C8-01D3-858E99158FC3}"/>
                </a:ext>
              </a:extLst>
            </p:cNvPr>
            <p:cNvSpPr>
              <a:spLocks noChangeAspect="1"/>
            </p:cNvSpPr>
            <p:nvPr>
              <p:custDataLst>
                <p:tags r:id="rId144"/>
              </p:custDataLst>
            </p:nvPr>
          </p:nvSpPr>
          <p:spPr bwMode="gray">
            <a:xfrm>
              <a:off x="7082048" y="4980933"/>
              <a:ext cx="192877" cy="375669"/>
            </a:xfrm>
            <a:custGeom>
              <a:avLst/>
              <a:gdLst/>
              <a:ahLst/>
              <a:cxnLst/>
              <a:rect l="0" t="0" r="0" b="0"/>
              <a:pathLst>
                <a:path w="166712" h="324707">
                  <a:moveTo>
                    <a:pt x="145174" y="10056"/>
                  </a:moveTo>
                  <a:lnTo>
                    <a:pt x="151302" y="20033"/>
                  </a:lnTo>
                  <a:lnTo>
                    <a:pt x="157016" y="35542"/>
                  </a:lnTo>
                  <a:lnTo>
                    <a:pt x="160730" y="63863"/>
                  </a:lnTo>
                  <a:lnTo>
                    <a:pt x="166711" y="74900"/>
                  </a:lnTo>
                  <a:lnTo>
                    <a:pt x="164416" y="86233"/>
                  </a:lnTo>
                  <a:lnTo>
                    <a:pt x="160334" y="93194"/>
                  </a:lnTo>
                  <a:lnTo>
                    <a:pt x="152494" y="79335"/>
                  </a:lnTo>
                  <a:lnTo>
                    <a:pt x="148154" y="86331"/>
                  </a:lnTo>
                  <a:lnTo>
                    <a:pt x="152557" y="103872"/>
                  </a:lnTo>
                  <a:lnTo>
                    <a:pt x="150507" y="113930"/>
                  </a:lnTo>
                  <a:lnTo>
                    <a:pt x="144138" y="119415"/>
                  </a:lnTo>
                  <a:lnTo>
                    <a:pt x="142684" y="139568"/>
                  </a:lnTo>
                  <a:lnTo>
                    <a:pt x="133593" y="167403"/>
                  </a:lnTo>
                  <a:lnTo>
                    <a:pt x="122208" y="200471"/>
                  </a:lnTo>
                  <a:lnTo>
                    <a:pt x="107947" y="246241"/>
                  </a:lnTo>
                  <a:lnTo>
                    <a:pt x="99106" y="280080"/>
                  </a:lnTo>
                  <a:lnTo>
                    <a:pt x="88674" y="308476"/>
                  </a:lnTo>
                  <a:lnTo>
                    <a:pt x="69901" y="314295"/>
                  </a:lnTo>
                  <a:lnTo>
                    <a:pt x="49750" y="324706"/>
                  </a:lnTo>
                  <a:lnTo>
                    <a:pt x="36456" y="318419"/>
                  </a:lnTo>
                  <a:lnTo>
                    <a:pt x="18132" y="309623"/>
                  </a:lnTo>
                  <a:lnTo>
                    <a:pt x="11762" y="296680"/>
                  </a:lnTo>
                  <a:lnTo>
                    <a:pt x="10239" y="275008"/>
                  </a:lnTo>
                  <a:lnTo>
                    <a:pt x="2111" y="255599"/>
                  </a:lnTo>
                  <a:lnTo>
                    <a:pt x="0" y="238143"/>
                  </a:lnTo>
                  <a:lnTo>
                    <a:pt x="4134" y="220707"/>
                  </a:lnTo>
                  <a:lnTo>
                    <a:pt x="14761" y="216528"/>
                  </a:lnTo>
                  <a:lnTo>
                    <a:pt x="14823" y="208502"/>
                  </a:lnTo>
                  <a:lnTo>
                    <a:pt x="25856" y="190265"/>
                  </a:lnTo>
                  <a:lnTo>
                    <a:pt x="27935" y="174986"/>
                  </a:lnTo>
                  <a:lnTo>
                    <a:pt x="22580" y="163652"/>
                  </a:lnTo>
                  <a:lnTo>
                    <a:pt x="18207" y="148588"/>
                  </a:lnTo>
                  <a:lnTo>
                    <a:pt x="16363" y="126639"/>
                  </a:lnTo>
                  <a:lnTo>
                    <a:pt x="24428" y="113347"/>
                  </a:lnTo>
                  <a:lnTo>
                    <a:pt x="27522" y="98307"/>
                  </a:lnTo>
                  <a:lnTo>
                    <a:pt x="39027" y="97434"/>
                  </a:lnTo>
                  <a:lnTo>
                    <a:pt x="51902" y="92581"/>
                  </a:lnTo>
                  <a:lnTo>
                    <a:pt x="60449" y="88300"/>
                  </a:lnTo>
                  <a:lnTo>
                    <a:pt x="70588" y="87982"/>
                  </a:lnTo>
                  <a:lnTo>
                    <a:pt x="83744" y="74514"/>
                  </a:lnTo>
                  <a:lnTo>
                    <a:pt x="102739" y="59985"/>
                  </a:lnTo>
                  <a:lnTo>
                    <a:pt x="109666" y="48136"/>
                  </a:lnTo>
                  <a:lnTo>
                    <a:pt x="106523" y="38083"/>
                  </a:lnTo>
                  <a:lnTo>
                    <a:pt x="116328" y="40910"/>
                  </a:lnTo>
                  <a:lnTo>
                    <a:pt x="129052" y="24583"/>
                  </a:lnTo>
                  <a:lnTo>
                    <a:pt x="129478" y="10479"/>
                  </a:lnTo>
                  <a:lnTo>
                    <a:pt x="137122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8" name="Freeform 111">
              <a:extLst>
                <a:ext uri="{FF2B5EF4-FFF2-40B4-BE49-F238E27FC236}">
                  <a16:creationId xmlns:a16="http://schemas.microsoft.com/office/drawing/2014/main" id="{2FA26B2A-E53D-C9FF-1A03-0B7A87F0ADD4}"/>
                </a:ext>
              </a:extLst>
            </p:cNvPr>
            <p:cNvSpPr>
              <a:spLocks noChangeAspect="1"/>
            </p:cNvSpPr>
            <p:nvPr>
              <p:custDataLst>
                <p:tags r:id="rId145"/>
              </p:custDataLst>
            </p:nvPr>
          </p:nvSpPr>
          <p:spPr bwMode="gray">
            <a:xfrm>
              <a:off x="6473404" y="3455513"/>
              <a:ext cx="66477" cy="47194"/>
            </a:xfrm>
            <a:custGeom>
              <a:avLst/>
              <a:gdLst/>
              <a:ahLst/>
              <a:cxnLst/>
              <a:rect l="0" t="0" r="0" b="0"/>
              <a:pathLst>
                <a:path w="57459" h="40792">
                  <a:moveTo>
                    <a:pt x="2933" y="12893"/>
                  </a:moveTo>
                  <a:lnTo>
                    <a:pt x="5866" y="13123"/>
                  </a:lnTo>
                  <a:lnTo>
                    <a:pt x="6901" y="7451"/>
                  </a:lnTo>
                  <a:lnTo>
                    <a:pt x="20533" y="3152"/>
                  </a:lnTo>
                  <a:lnTo>
                    <a:pt x="25702" y="2085"/>
                  </a:lnTo>
                  <a:lnTo>
                    <a:pt x="33560" y="462"/>
                  </a:lnTo>
                  <a:lnTo>
                    <a:pt x="44258" y="0"/>
                  </a:lnTo>
                  <a:lnTo>
                    <a:pt x="55819" y="8909"/>
                  </a:lnTo>
                  <a:lnTo>
                    <a:pt x="57458" y="27179"/>
                  </a:lnTo>
                  <a:lnTo>
                    <a:pt x="53058" y="28094"/>
                  </a:lnTo>
                  <a:lnTo>
                    <a:pt x="49262" y="32890"/>
                  </a:lnTo>
                  <a:lnTo>
                    <a:pt x="36753" y="32357"/>
                  </a:lnTo>
                  <a:lnTo>
                    <a:pt x="27953" y="38362"/>
                  </a:lnTo>
                  <a:lnTo>
                    <a:pt x="12854" y="40791"/>
                  </a:lnTo>
                  <a:lnTo>
                    <a:pt x="3278" y="34106"/>
                  </a:lnTo>
                  <a:lnTo>
                    <a:pt x="0" y="2229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39" name="Freeform 112">
              <a:extLst>
                <a:ext uri="{FF2B5EF4-FFF2-40B4-BE49-F238E27FC236}">
                  <a16:creationId xmlns:a16="http://schemas.microsoft.com/office/drawing/2014/main" id="{8141B5B2-0D0E-29E9-2A4A-0699486B17B5}"/>
                </a:ext>
              </a:extLst>
            </p:cNvPr>
            <p:cNvSpPr>
              <a:spLocks noChangeAspect="1"/>
            </p:cNvSpPr>
            <p:nvPr>
              <p:custDataLst>
                <p:tags r:id="rId146"/>
              </p:custDataLst>
            </p:nvPr>
          </p:nvSpPr>
          <p:spPr bwMode="gray">
            <a:xfrm>
              <a:off x="5601901" y="3976960"/>
              <a:ext cx="439064" cy="410376"/>
            </a:xfrm>
            <a:custGeom>
              <a:avLst/>
              <a:gdLst/>
              <a:ahLst/>
              <a:cxnLst/>
              <a:rect l="0" t="0" r="0" b="0"/>
              <a:pathLst>
                <a:path w="379502" h="354706">
                  <a:moveTo>
                    <a:pt x="0" y="248769"/>
                  </a:moveTo>
                  <a:lnTo>
                    <a:pt x="7768" y="244472"/>
                  </a:lnTo>
                  <a:lnTo>
                    <a:pt x="11649" y="230566"/>
                  </a:lnTo>
                  <a:lnTo>
                    <a:pt x="18966" y="230021"/>
                  </a:lnTo>
                  <a:lnTo>
                    <a:pt x="35085" y="236599"/>
                  </a:lnTo>
                  <a:lnTo>
                    <a:pt x="48102" y="231929"/>
                  </a:lnTo>
                  <a:lnTo>
                    <a:pt x="57026" y="233497"/>
                  </a:lnTo>
                  <a:lnTo>
                    <a:pt x="60488" y="228243"/>
                  </a:lnTo>
                  <a:lnTo>
                    <a:pt x="153108" y="227884"/>
                  </a:lnTo>
                  <a:lnTo>
                    <a:pt x="158243" y="211318"/>
                  </a:lnTo>
                  <a:lnTo>
                    <a:pt x="154244" y="208399"/>
                  </a:lnTo>
                  <a:lnTo>
                    <a:pt x="143104" y="105350"/>
                  </a:lnTo>
                  <a:lnTo>
                    <a:pt x="131963" y="442"/>
                  </a:lnTo>
                  <a:lnTo>
                    <a:pt x="167290" y="0"/>
                  </a:lnTo>
                  <a:lnTo>
                    <a:pt x="245154" y="53303"/>
                  </a:lnTo>
                  <a:lnTo>
                    <a:pt x="323019" y="106073"/>
                  </a:lnTo>
                  <a:lnTo>
                    <a:pt x="328507" y="117342"/>
                  </a:lnTo>
                  <a:lnTo>
                    <a:pt x="342878" y="124209"/>
                  </a:lnTo>
                  <a:lnTo>
                    <a:pt x="353567" y="128112"/>
                  </a:lnTo>
                  <a:lnTo>
                    <a:pt x="353832" y="143352"/>
                  </a:lnTo>
                  <a:lnTo>
                    <a:pt x="379437" y="141009"/>
                  </a:lnTo>
                  <a:lnTo>
                    <a:pt x="379501" y="195897"/>
                  </a:lnTo>
                  <a:lnTo>
                    <a:pt x="366880" y="211734"/>
                  </a:lnTo>
                  <a:lnTo>
                    <a:pt x="364914" y="226314"/>
                  </a:lnTo>
                  <a:lnTo>
                    <a:pt x="344411" y="230062"/>
                  </a:lnTo>
                  <a:lnTo>
                    <a:pt x="312915" y="232093"/>
                  </a:lnTo>
                  <a:lnTo>
                    <a:pt x="304381" y="240483"/>
                  </a:lnTo>
                  <a:lnTo>
                    <a:pt x="289587" y="241410"/>
                  </a:lnTo>
                  <a:lnTo>
                    <a:pt x="274787" y="241518"/>
                  </a:lnTo>
                  <a:lnTo>
                    <a:pt x="269026" y="236991"/>
                  </a:lnTo>
                  <a:lnTo>
                    <a:pt x="256319" y="240350"/>
                  </a:lnTo>
                  <a:lnTo>
                    <a:pt x="234744" y="250132"/>
                  </a:lnTo>
                  <a:lnTo>
                    <a:pt x="230340" y="257496"/>
                  </a:lnTo>
                  <a:lnTo>
                    <a:pt x="212431" y="268044"/>
                  </a:lnTo>
                  <a:lnTo>
                    <a:pt x="209292" y="274084"/>
                  </a:lnTo>
                  <a:lnTo>
                    <a:pt x="199618" y="278867"/>
                  </a:lnTo>
                  <a:lnTo>
                    <a:pt x="188455" y="275700"/>
                  </a:lnTo>
                  <a:lnTo>
                    <a:pt x="182130" y="281432"/>
                  </a:lnTo>
                  <a:lnTo>
                    <a:pt x="178742" y="297523"/>
                  </a:lnTo>
                  <a:lnTo>
                    <a:pt x="160420" y="316931"/>
                  </a:lnTo>
                  <a:lnTo>
                    <a:pt x="160953" y="324852"/>
                  </a:lnTo>
                  <a:lnTo>
                    <a:pt x="154658" y="334756"/>
                  </a:lnTo>
                  <a:lnTo>
                    <a:pt x="156187" y="348306"/>
                  </a:lnTo>
                  <a:lnTo>
                    <a:pt x="146663" y="351762"/>
                  </a:lnTo>
                  <a:lnTo>
                    <a:pt x="141273" y="354705"/>
                  </a:lnTo>
                  <a:lnTo>
                    <a:pt x="137700" y="344729"/>
                  </a:lnTo>
                  <a:lnTo>
                    <a:pt x="131035" y="347360"/>
                  </a:lnTo>
                  <a:lnTo>
                    <a:pt x="127054" y="346905"/>
                  </a:lnTo>
                  <a:lnTo>
                    <a:pt x="122806" y="353711"/>
                  </a:lnTo>
                  <a:lnTo>
                    <a:pt x="104980" y="353519"/>
                  </a:lnTo>
                  <a:lnTo>
                    <a:pt x="98590" y="350017"/>
                  </a:lnTo>
                  <a:lnTo>
                    <a:pt x="95581" y="352136"/>
                  </a:lnTo>
                  <a:lnTo>
                    <a:pt x="88531" y="345411"/>
                  </a:lnTo>
                  <a:lnTo>
                    <a:pt x="89755" y="338461"/>
                  </a:lnTo>
                  <a:lnTo>
                    <a:pt x="86870" y="335737"/>
                  </a:lnTo>
                  <a:lnTo>
                    <a:pt x="81953" y="338034"/>
                  </a:lnTo>
                  <a:lnTo>
                    <a:pt x="82854" y="330435"/>
                  </a:lnTo>
                  <a:lnTo>
                    <a:pt x="87586" y="324419"/>
                  </a:lnTo>
                  <a:lnTo>
                    <a:pt x="78127" y="314621"/>
                  </a:lnTo>
                  <a:lnTo>
                    <a:pt x="75376" y="308166"/>
                  </a:lnTo>
                  <a:lnTo>
                    <a:pt x="70247" y="303020"/>
                  </a:lnTo>
                  <a:lnTo>
                    <a:pt x="65627" y="302405"/>
                  </a:lnTo>
                  <a:lnTo>
                    <a:pt x="60080" y="305686"/>
                  </a:lnTo>
                  <a:lnTo>
                    <a:pt x="52623" y="308818"/>
                  </a:lnTo>
                  <a:lnTo>
                    <a:pt x="46293" y="313884"/>
                  </a:lnTo>
                  <a:lnTo>
                    <a:pt x="36414" y="312014"/>
                  </a:lnTo>
                  <a:lnTo>
                    <a:pt x="30005" y="306069"/>
                  </a:lnTo>
                  <a:lnTo>
                    <a:pt x="26180" y="305288"/>
                  </a:lnTo>
                  <a:lnTo>
                    <a:pt x="20155" y="308409"/>
                  </a:lnTo>
                  <a:lnTo>
                    <a:pt x="16495" y="308435"/>
                  </a:lnTo>
                  <a:lnTo>
                    <a:pt x="15161" y="299858"/>
                  </a:lnTo>
                  <a:lnTo>
                    <a:pt x="16224" y="292555"/>
                  </a:lnTo>
                  <a:lnTo>
                    <a:pt x="14250" y="283481"/>
                  </a:lnTo>
                  <a:lnTo>
                    <a:pt x="5610" y="276885"/>
                  </a:lnTo>
                  <a:lnTo>
                    <a:pt x="1059" y="26342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0" name="Freeform 113">
              <a:extLst>
                <a:ext uri="{FF2B5EF4-FFF2-40B4-BE49-F238E27FC236}">
                  <a16:creationId xmlns:a16="http://schemas.microsoft.com/office/drawing/2014/main" id="{002F0F84-5E57-09B4-C90B-D4868C6D7CB7}"/>
                </a:ext>
              </a:extLst>
            </p:cNvPr>
            <p:cNvSpPr>
              <a:spLocks noChangeAspect="1"/>
            </p:cNvSpPr>
            <p:nvPr>
              <p:custDataLst>
                <p:tags r:id="rId147"/>
              </p:custDataLst>
            </p:nvPr>
          </p:nvSpPr>
          <p:spPr bwMode="gray">
            <a:xfrm>
              <a:off x="8391924" y="3880584"/>
              <a:ext cx="237060" cy="511159"/>
            </a:xfrm>
            <a:custGeom>
              <a:avLst/>
              <a:gdLst/>
              <a:ahLst/>
              <a:cxnLst/>
              <a:rect l="0" t="0" r="0" b="0"/>
              <a:pathLst>
                <a:path w="204901" h="441817">
                  <a:moveTo>
                    <a:pt x="167120" y="199578"/>
                  </a:moveTo>
                  <a:lnTo>
                    <a:pt x="153649" y="209989"/>
                  </a:lnTo>
                  <a:lnTo>
                    <a:pt x="137353" y="211063"/>
                  </a:lnTo>
                  <a:lnTo>
                    <a:pt x="126829" y="236940"/>
                  </a:lnTo>
                  <a:lnTo>
                    <a:pt x="117091" y="241277"/>
                  </a:lnTo>
                  <a:lnTo>
                    <a:pt x="128245" y="262190"/>
                  </a:lnTo>
                  <a:lnTo>
                    <a:pt x="142894" y="279541"/>
                  </a:lnTo>
                  <a:lnTo>
                    <a:pt x="152348" y="295189"/>
                  </a:lnTo>
                  <a:lnTo>
                    <a:pt x="143901" y="315751"/>
                  </a:lnTo>
                  <a:lnTo>
                    <a:pt x="135931" y="320114"/>
                  </a:lnTo>
                  <a:lnTo>
                    <a:pt x="141441" y="331948"/>
                  </a:lnTo>
                  <a:lnTo>
                    <a:pt x="156836" y="350656"/>
                  </a:lnTo>
                  <a:lnTo>
                    <a:pt x="159473" y="363775"/>
                  </a:lnTo>
                  <a:lnTo>
                    <a:pt x="159111" y="374678"/>
                  </a:lnTo>
                  <a:lnTo>
                    <a:pt x="168136" y="396046"/>
                  </a:lnTo>
                  <a:lnTo>
                    <a:pt x="155460" y="417842"/>
                  </a:lnTo>
                  <a:lnTo>
                    <a:pt x="144274" y="441816"/>
                  </a:lnTo>
                  <a:lnTo>
                    <a:pt x="142050" y="424502"/>
                  </a:lnTo>
                  <a:lnTo>
                    <a:pt x="149145" y="406607"/>
                  </a:lnTo>
                  <a:lnTo>
                    <a:pt x="141384" y="392764"/>
                  </a:lnTo>
                  <a:lnTo>
                    <a:pt x="143259" y="367225"/>
                  </a:lnTo>
                  <a:lnTo>
                    <a:pt x="133888" y="355054"/>
                  </a:lnTo>
                  <a:lnTo>
                    <a:pt x="126366" y="326873"/>
                  </a:lnTo>
                  <a:lnTo>
                    <a:pt x="122196" y="297019"/>
                  </a:lnTo>
                  <a:lnTo>
                    <a:pt x="112212" y="277383"/>
                  </a:lnTo>
                  <a:lnTo>
                    <a:pt x="97006" y="289280"/>
                  </a:lnTo>
                  <a:lnTo>
                    <a:pt x="70774" y="306157"/>
                  </a:lnTo>
                  <a:lnTo>
                    <a:pt x="57826" y="304051"/>
                  </a:lnTo>
                  <a:lnTo>
                    <a:pt x="43524" y="298502"/>
                  </a:lnTo>
                  <a:lnTo>
                    <a:pt x="51480" y="269103"/>
                  </a:lnTo>
                  <a:lnTo>
                    <a:pt x="46664" y="246811"/>
                  </a:lnTo>
                  <a:lnTo>
                    <a:pt x="28571" y="219253"/>
                  </a:lnTo>
                  <a:lnTo>
                    <a:pt x="31393" y="210613"/>
                  </a:lnTo>
                  <a:lnTo>
                    <a:pt x="17891" y="207538"/>
                  </a:lnTo>
                  <a:lnTo>
                    <a:pt x="1508" y="187929"/>
                  </a:lnTo>
                  <a:lnTo>
                    <a:pt x="0" y="168522"/>
                  </a:lnTo>
                  <a:lnTo>
                    <a:pt x="8057" y="172180"/>
                  </a:lnTo>
                  <a:lnTo>
                    <a:pt x="8529" y="154836"/>
                  </a:lnTo>
                  <a:lnTo>
                    <a:pt x="19918" y="149088"/>
                  </a:lnTo>
                  <a:lnTo>
                    <a:pt x="17475" y="138781"/>
                  </a:lnTo>
                  <a:lnTo>
                    <a:pt x="22693" y="130502"/>
                  </a:lnTo>
                  <a:lnTo>
                    <a:pt x="23589" y="105260"/>
                  </a:lnTo>
                  <a:lnTo>
                    <a:pt x="41630" y="110827"/>
                  </a:lnTo>
                  <a:lnTo>
                    <a:pt x="51923" y="90648"/>
                  </a:lnTo>
                  <a:lnTo>
                    <a:pt x="53091" y="78684"/>
                  </a:lnTo>
                  <a:lnTo>
                    <a:pt x="65830" y="58018"/>
                  </a:lnTo>
                  <a:lnTo>
                    <a:pt x="65129" y="43866"/>
                  </a:lnTo>
                  <a:lnTo>
                    <a:pt x="95011" y="26718"/>
                  </a:lnTo>
                  <a:lnTo>
                    <a:pt x="111507" y="31211"/>
                  </a:lnTo>
                  <a:lnTo>
                    <a:pt x="109614" y="15903"/>
                  </a:lnTo>
                  <a:lnTo>
                    <a:pt x="117706" y="11328"/>
                  </a:lnTo>
                  <a:lnTo>
                    <a:pt x="115964" y="1860"/>
                  </a:lnTo>
                  <a:lnTo>
                    <a:pt x="129465" y="0"/>
                  </a:lnTo>
                  <a:lnTo>
                    <a:pt x="137180" y="14702"/>
                  </a:lnTo>
                  <a:lnTo>
                    <a:pt x="147256" y="20642"/>
                  </a:lnTo>
                  <a:lnTo>
                    <a:pt x="147934" y="39654"/>
                  </a:lnTo>
                  <a:lnTo>
                    <a:pt x="147004" y="60057"/>
                  </a:lnTo>
                  <a:lnTo>
                    <a:pt x="125140" y="80623"/>
                  </a:lnTo>
                  <a:lnTo>
                    <a:pt x="122373" y="109687"/>
                  </a:lnTo>
                  <a:lnTo>
                    <a:pt x="146738" y="105633"/>
                  </a:lnTo>
                  <a:lnTo>
                    <a:pt x="152242" y="128091"/>
                  </a:lnTo>
                  <a:lnTo>
                    <a:pt x="166859" y="132804"/>
                  </a:lnTo>
                  <a:lnTo>
                    <a:pt x="160140" y="152969"/>
                  </a:lnTo>
                  <a:lnTo>
                    <a:pt x="177281" y="162056"/>
                  </a:lnTo>
                  <a:lnTo>
                    <a:pt x="187277" y="166508"/>
                  </a:lnTo>
                  <a:lnTo>
                    <a:pt x="204208" y="159466"/>
                  </a:lnTo>
                  <a:lnTo>
                    <a:pt x="204900" y="169462"/>
                  </a:lnTo>
                  <a:lnTo>
                    <a:pt x="185259" y="185153"/>
                  </a:lnTo>
                  <a:lnTo>
                    <a:pt x="180340" y="19401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1" name="Freeform 114">
              <a:extLst>
                <a:ext uri="{FF2B5EF4-FFF2-40B4-BE49-F238E27FC236}">
                  <a16:creationId xmlns:a16="http://schemas.microsoft.com/office/drawing/2014/main" id="{B0849F89-06E3-5299-D43B-2A2DF4EE1752}"/>
                </a:ext>
              </a:extLst>
            </p:cNvPr>
            <p:cNvSpPr>
              <a:spLocks noChangeAspect="1"/>
            </p:cNvSpPr>
            <p:nvPr>
              <p:custDataLst>
                <p:tags r:id="rId148"/>
              </p:custDataLst>
            </p:nvPr>
          </p:nvSpPr>
          <p:spPr bwMode="gray">
            <a:xfrm>
              <a:off x="6419642" y="3416586"/>
              <a:ext cx="50468" cy="53136"/>
            </a:xfrm>
            <a:custGeom>
              <a:avLst/>
              <a:gdLst/>
              <a:ahLst/>
              <a:cxnLst/>
              <a:rect l="0" t="0" r="0" b="0"/>
              <a:pathLst>
                <a:path w="43622" h="45928">
                  <a:moveTo>
                    <a:pt x="31199" y="28644"/>
                  </a:moveTo>
                  <a:lnTo>
                    <a:pt x="29732" y="23400"/>
                  </a:lnTo>
                  <a:lnTo>
                    <a:pt x="19724" y="37106"/>
                  </a:lnTo>
                  <a:lnTo>
                    <a:pt x="21277" y="45927"/>
                  </a:lnTo>
                  <a:lnTo>
                    <a:pt x="16445" y="43781"/>
                  </a:lnTo>
                  <a:lnTo>
                    <a:pt x="9975" y="34723"/>
                  </a:lnTo>
                  <a:lnTo>
                    <a:pt x="0" y="29203"/>
                  </a:lnTo>
                  <a:lnTo>
                    <a:pt x="2539" y="24467"/>
                  </a:lnTo>
                  <a:lnTo>
                    <a:pt x="5920" y="9088"/>
                  </a:lnTo>
                  <a:lnTo>
                    <a:pt x="13426" y="2567"/>
                  </a:lnTo>
                  <a:lnTo>
                    <a:pt x="17739" y="0"/>
                  </a:lnTo>
                  <a:lnTo>
                    <a:pt x="23865" y="4820"/>
                  </a:lnTo>
                  <a:lnTo>
                    <a:pt x="27237" y="8705"/>
                  </a:lnTo>
                  <a:lnTo>
                    <a:pt x="34822" y="11724"/>
                  </a:lnTo>
                  <a:lnTo>
                    <a:pt x="43621" y="17529"/>
                  </a:lnTo>
                  <a:lnTo>
                    <a:pt x="41724" y="19925"/>
                  </a:lnTo>
                  <a:lnTo>
                    <a:pt x="37410" y="2617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2" name="Freeform 115">
              <a:extLst>
                <a:ext uri="{FF2B5EF4-FFF2-40B4-BE49-F238E27FC236}">
                  <a16:creationId xmlns:a16="http://schemas.microsoft.com/office/drawing/2014/main" id="{40A51B90-E4F8-AF8C-A067-69CA3D87BAE7}"/>
                </a:ext>
              </a:extLst>
            </p:cNvPr>
            <p:cNvSpPr>
              <a:spLocks noChangeAspect="1"/>
            </p:cNvSpPr>
            <p:nvPr>
              <p:custDataLst>
                <p:tags r:id="rId149"/>
              </p:custDataLst>
            </p:nvPr>
          </p:nvSpPr>
          <p:spPr bwMode="gray">
            <a:xfrm>
              <a:off x="8270362" y="3126438"/>
              <a:ext cx="855150" cy="352244"/>
            </a:xfrm>
            <a:custGeom>
              <a:avLst/>
              <a:gdLst/>
              <a:ahLst/>
              <a:cxnLst/>
              <a:rect l="0" t="0" r="0" b="0"/>
              <a:pathLst>
                <a:path w="739144" h="304460">
                  <a:moveTo>
                    <a:pt x="0" y="83543"/>
                  </a:moveTo>
                  <a:lnTo>
                    <a:pt x="24336" y="78358"/>
                  </a:lnTo>
                  <a:lnTo>
                    <a:pt x="68380" y="52435"/>
                  </a:lnTo>
                  <a:lnTo>
                    <a:pt x="103489" y="38166"/>
                  </a:lnTo>
                  <a:lnTo>
                    <a:pt x="123560" y="47485"/>
                  </a:lnTo>
                  <a:lnTo>
                    <a:pt x="147643" y="47932"/>
                  </a:lnTo>
                  <a:lnTo>
                    <a:pt x="163071" y="62048"/>
                  </a:lnTo>
                  <a:lnTo>
                    <a:pt x="186110" y="63132"/>
                  </a:lnTo>
                  <a:lnTo>
                    <a:pt x="219480" y="70694"/>
                  </a:lnTo>
                  <a:lnTo>
                    <a:pt x="241917" y="49693"/>
                  </a:lnTo>
                  <a:lnTo>
                    <a:pt x="232546" y="31806"/>
                  </a:lnTo>
                  <a:lnTo>
                    <a:pt x="256453" y="0"/>
                  </a:lnTo>
                  <a:lnTo>
                    <a:pt x="282311" y="12734"/>
                  </a:lnTo>
                  <a:lnTo>
                    <a:pt x="303264" y="16332"/>
                  </a:lnTo>
                  <a:lnTo>
                    <a:pt x="330404" y="24203"/>
                  </a:lnTo>
                  <a:lnTo>
                    <a:pt x="334805" y="47022"/>
                  </a:lnTo>
                  <a:lnTo>
                    <a:pt x="367598" y="59740"/>
                  </a:lnTo>
                  <a:lnTo>
                    <a:pt x="389411" y="54143"/>
                  </a:lnTo>
                  <a:lnTo>
                    <a:pt x="418612" y="50189"/>
                  </a:lnTo>
                  <a:lnTo>
                    <a:pt x="441745" y="54174"/>
                  </a:lnTo>
                  <a:lnTo>
                    <a:pt x="464352" y="68661"/>
                  </a:lnTo>
                  <a:lnTo>
                    <a:pt x="478362" y="83981"/>
                  </a:lnTo>
                  <a:lnTo>
                    <a:pt x="499767" y="83670"/>
                  </a:lnTo>
                  <a:lnTo>
                    <a:pt x="528841" y="88532"/>
                  </a:lnTo>
                  <a:lnTo>
                    <a:pt x="550059" y="81128"/>
                  </a:lnTo>
                  <a:lnTo>
                    <a:pt x="580448" y="76169"/>
                  </a:lnTo>
                  <a:lnTo>
                    <a:pt x="614257" y="54960"/>
                  </a:lnTo>
                  <a:lnTo>
                    <a:pt x="628099" y="58223"/>
                  </a:lnTo>
                  <a:lnTo>
                    <a:pt x="640184" y="68316"/>
                  </a:lnTo>
                  <a:lnTo>
                    <a:pt x="667724" y="65809"/>
                  </a:lnTo>
                  <a:lnTo>
                    <a:pt x="656483" y="88398"/>
                  </a:lnTo>
                  <a:lnTo>
                    <a:pt x="640175" y="118039"/>
                  </a:lnTo>
                  <a:lnTo>
                    <a:pt x="646120" y="130072"/>
                  </a:lnTo>
                  <a:lnTo>
                    <a:pt x="659188" y="126344"/>
                  </a:lnTo>
                  <a:lnTo>
                    <a:pt x="681960" y="130918"/>
                  </a:lnTo>
                  <a:lnTo>
                    <a:pt x="699702" y="120063"/>
                  </a:lnTo>
                  <a:lnTo>
                    <a:pt x="718224" y="129469"/>
                  </a:lnTo>
                  <a:lnTo>
                    <a:pt x="739143" y="149922"/>
                  </a:lnTo>
                  <a:lnTo>
                    <a:pt x="736614" y="160261"/>
                  </a:lnTo>
                  <a:lnTo>
                    <a:pt x="718403" y="156985"/>
                  </a:lnTo>
                  <a:lnTo>
                    <a:pt x="684872" y="160840"/>
                  </a:lnTo>
                  <a:lnTo>
                    <a:pt x="668626" y="169088"/>
                  </a:lnTo>
                  <a:lnTo>
                    <a:pt x="651712" y="188154"/>
                  </a:lnTo>
                  <a:lnTo>
                    <a:pt x="616517" y="199268"/>
                  </a:lnTo>
                  <a:lnTo>
                    <a:pt x="593516" y="214428"/>
                  </a:lnTo>
                  <a:lnTo>
                    <a:pt x="569791" y="208648"/>
                  </a:lnTo>
                  <a:lnTo>
                    <a:pt x="556801" y="206066"/>
                  </a:lnTo>
                  <a:lnTo>
                    <a:pt x="544684" y="224418"/>
                  </a:lnTo>
                  <a:lnTo>
                    <a:pt x="552055" y="235301"/>
                  </a:lnTo>
                  <a:lnTo>
                    <a:pt x="555792" y="244617"/>
                  </a:lnTo>
                  <a:lnTo>
                    <a:pt x="539636" y="254076"/>
                  </a:lnTo>
                  <a:lnTo>
                    <a:pt x="523072" y="269080"/>
                  </a:lnTo>
                  <a:lnTo>
                    <a:pt x="496100" y="278893"/>
                  </a:lnTo>
                  <a:lnTo>
                    <a:pt x="461503" y="279949"/>
                  </a:lnTo>
                  <a:lnTo>
                    <a:pt x="424214" y="289598"/>
                  </a:lnTo>
                  <a:lnTo>
                    <a:pt x="397339" y="304459"/>
                  </a:lnTo>
                  <a:lnTo>
                    <a:pt x="387120" y="295862"/>
                  </a:lnTo>
                  <a:lnTo>
                    <a:pt x="359189" y="295886"/>
                  </a:lnTo>
                  <a:lnTo>
                    <a:pt x="325045" y="279020"/>
                  </a:lnTo>
                  <a:lnTo>
                    <a:pt x="302258" y="274870"/>
                  </a:lnTo>
                  <a:lnTo>
                    <a:pt x="271557" y="278747"/>
                  </a:lnTo>
                  <a:lnTo>
                    <a:pt x="223913" y="272496"/>
                  </a:lnTo>
                  <a:lnTo>
                    <a:pt x="198467" y="273145"/>
                  </a:lnTo>
                  <a:lnTo>
                    <a:pt x="184919" y="256529"/>
                  </a:lnTo>
                  <a:lnTo>
                    <a:pt x="174403" y="230544"/>
                  </a:lnTo>
                  <a:lnTo>
                    <a:pt x="160139" y="227399"/>
                  </a:lnTo>
                  <a:lnTo>
                    <a:pt x="132251" y="209680"/>
                  </a:lnTo>
                  <a:lnTo>
                    <a:pt x="101162" y="205695"/>
                  </a:lnTo>
                  <a:lnTo>
                    <a:pt x="73732" y="200806"/>
                  </a:lnTo>
                  <a:lnTo>
                    <a:pt x="65427" y="188370"/>
                  </a:lnTo>
                  <a:lnTo>
                    <a:pt x="74315" y="154579"/>
                  </a:lnTo>
                  <a:lnTo>
                    <a:pt x="58388" y="131040"/>
                  </a:lnTo>
                  <a:lnTo>
                    <a:pt x="25461" y="119994"/>
                  </a:lnTo>
                  <a:lnTo>
                    <a:pt x="6060" y="10431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3" name="Freeform 116">
              <a:extLst>
                <a:ext uri="{FF2B5EF4-FFF2-40B4-BE49-F238E27FC236}">
                  <a16:creationId xmlns:a16="http://schemas.microsoft.com/office/drawing/2014/main" id="{5D270EA4-3B20-B27A-7FD9-67D4D4ABD9A4}"/>
                </a:ext>
              </a:extLst>
            </p:cNvPr>
            <p:cNvSpPr>
              <a:spLocks noChangeAspect="1"/>
            </p:cNvSpPr>
            <p:nvPr>
              <p:custDataLst>
                <p:tags r:id="rId150"/>
              </p:custDataLst>
            </p:nvPr>
          </p:nvSpPr>
          <p:spPr bwMode="gray">
            <a:xfrm>
              <a:off x="6732883" y="4934341"/>
              <a:ext cx="282971" cy="454880"/>
            </a:xfrm>
            <a:custGeom>
              <a:avLst/>
              <a:gdLst/>
              <a:ahLst/>
              <a:cxnLst/>
              <a:rect l="0" t="0" r="0" b="0"/>
              <a:pathLst>
                <a:path w="244584" h="393173">
                  <a:moveTo>
                    <a:pt x="101114" y="28093"/>
                  </a:moveTo>
                  <a:lnTo>
                    <a:pt x="118481" y="26202"/>
                  </a:lnTo>
                  <a:lnTo>
                    <a:pt x="146219" y="32792"/>
                  </a:lnTo>
                  <a:lnTo>
                    <a:pt x="152245" y="29835"/>
                  </a:lnTo>
                  <a:lnTo>
                    <a:pt x="168314" y="29232"/>
                  </a:lnTo>
                  <a:lnTo>
                    <a:pt x="176540" y="22219"/>
                  </a:lnTo>
                  <a:lnTo>
                    <a:pt x="190387" y="22603"/>
                  </a:lnTo>
                  <a:lnTo>
                    <a:pt x="215627" y="13530"/>
                  </a:lnTo>
                  <a:lnTo>
                    <a:pt x="233991" y="0"/>
                  </a:lnTo>
                  <a:lnTo>
                    <a:pt x="237726" y="10462"/>
                  </a:lnTo>
                  <a:lnTo>
                    <a:pt x="236777" y="33746"/>
                  </a:lnTo>
                  <a:lnTo>
                    <a:pt x="239628" y="54298"/>
                  </a:lnTo>
                  <a:lnTo>
                    <a:pt x="240524" y="91015"/>
                  </a:lnTo>
                  <a:lnTo>
                    <a:pt x="244583" y="102555"/>
                  </a:lnTo>
                  <a:lnTo>
                    <a:pt x="237700" y="119419"/>
                  </a:lnTo>
                  <a:lnTo>
                    <a:pt x="228744" y="135845"/>
                  </a:lnTo>
                  <a:lnTo>
                    <a:pt x="214047" y="150543"/>
                  </a:lnTo>
                  <a:lnTo>
                    <a:pt x="192945" y="159568"/>
                  </a:lnTo>
                  <a:lnTo>
                    <a:pt x="166925" y="171108"/>
                  </a:lnTo>
                  <a:lnTo>
                    <a:pt x="140846" y="196698"/>
                  </a:lnTo>
                  <a:lnTo>
                    <a:pt x="131964" y="201061"/>
                  </a:lnTo>
                  <a:lnTo>
                    <a:pt x="115850" y="218070"/>
                  </a:lnTo>
                  <a:lnTo>
                    <a:pt x="106339" y="223615"/>
                  </a:lnTo>
                  <a:lnTo>
                    <a:pt x="104389" y="240746"/>
                  </a:lnTo>
                  <a:lnTo>
                    <a:pt x="115336" y="258997"/>
                  </a:lnTo>
                  <a:lnTo>
                    <a:pt x="119890" y="273171"/>
                  </a:lnTo>
                  <a:lnTo>
                    <a:pt x="120177" y="280416"/>
                  </a:lnTo>
                  <a:lnTo>
                    <a:pt x="124255" y="279204"/>
                  </a:lnTo>
                  <a:lnTo>
                    <a:pt x="123595" y="303017"/>
                  </a:lnTo>
                  <a:lnTo>
                    <a:pt x="119852" y="314335"/>
                  </a:lnTo>
                  <a:lnTo>
                    <a:pt x="125292" y="318512"/>
                  </a:lnTo>
                  <a:lnTo>
                    <a:pt x="121859" y="328677"/>
                  </a:lnTo>
                  <a:lnTo>
                    <a:pt x="112211" y="337385"/>
                  </a:lnTo>
                  <a:lnTo>
                    <a:pt x="93169" y="345672"/>
                  </a:lnTo>
                  <a:lnTo>
                    <a:pt x="65410" y="358973"/>
                  </a:lnTo>
                  <a:lnTo>
                    <a:pt x="55286" y="368081"/>
                  </a:lnTo>
                  <a:lnTo>
                    <a:pt x="57265" y="378479"/>
                  </a:lnTo>
                  <a:lnTo>
                    <a:pt x="63165" y="380142"/>
                  </a:lnTo>
                  <a:lnTo>
                    <a:pt x="61183" y="393172"/>
                  </a:lnTo>
                  <a:lnTo>
                    <a:pt x="43676" y="392964"/>
                  </a:lnTo>
                  <a:lnTo>
                    <a:pt x="41694" y="382019"/>
                  </a:lnTo>
                  <a:lnTo>
                    <a:pt x="38277" y="370942"/>
                  </a:lnTo>
                  <a:lnTo>
                    <a:pt x="36307" y="362092"/>
                  </a:lnTo>
                  <a:lnTo>
                    <a:pt x="40420" y="334716"/>
                  </a:lnTo>
                  <a:lnTo>
                    <a:pt x="34414" y="317350"/>
                  </a:lnTo>
                  <a:lnTo>
                    <a:pt x="23358" y="283118"/>
                  </a:lnTo>
                  <a:lnTo>
                    <a:pt x="47677" y="255670"/>
                  </a:lnTo>
                  <a:lnTo>
                    <a:pt x="53764" y="238299"/>
                  </a:lnTo>
                  <a:lnTo>
                    <a:pt x="57251" y="236110"/>
                  </a:lnTo>
                  <a:lnTo>
                    <a:pt x="59858" y="221973"/>
                  </a:lnTo>
                  <a:lnTo>
                    <a:pt x="56148" y="214873"/>
                  </a:lnTo>
                  <a:lnTo>
                    <a:pt x="57139" y="196995"/>
                  </a:lnTo>
                  <a:lnTo>
                    <a:pt x="61639" y="180459"/>
                  </a:lnTo>
                  <a:lnTo>
                    <a:pt x="61588" y="150366"/>
                  </a:lnTo>
                  <a:lnTo>
                    <a:pt x="49599" y="142746"/>
                  </a:lnTo>
                  <a:lnTo>
                    <a:pt x="38607" y="141024"/>
                  </a:lnTo>
                  <a:lnTo>
                    <a:pt x="33632" y="135164"/>
                  </a:lnTo>
                  <a:lnTo>
                    <a:pt x="22934" y="130168"/>
                  </a:lnTo>
                  <a:lnTo>
                    <a:pt x="3681" y="130639"/>
                  </a:lnTo>
                  <a:lnTo>
                    <a:pt x="2187" y="121817"/>
                  </a:lnTo>
                  <a:lnTo>
                    <a:pt x="0" y="105015"/>
                  </a:lnTo>
                  <a:lnTo>
                    <a:pt x="70045" y="85599"/>
                  </a:lnTo>
                  <a:lnTo>
                    <a:pt x="83333" y="96900"/>
                  </a:lnTo>
                  <a:lnTo>
                    <a:pt x="89684" y="94735"/>
                  </a:lnTo>
                  <a:lnTo>
                    <a:pt x="98797" y="100698"/>
                  </a:lnTo>
                  <a:lnTo>
                    <a:pt x="100136" y="110149"/>
                  </a:lnTo>
                  <a:lnTo>
                    <a:pt x="95281" y="121128"/>
                  </a:lnTo>
                  <a:lnTo>
                    <a:pt x="96989" y="137806"/>
                  </a:lnTo>
                  <a:lnTo>
                    <a:pt x="112050" y="152451"/>
                  </a:lnTo>
                  <a:lnTo>
                    <a:pt x="119097" y="136003"/>
                  </a:lnTo>
                  <a:lnTo>
                    <a:pt x="129088" y="131018"/>
                  </a:lnTo>
                  <a:lnTo>
                    <a:pt x="127124" y="100652"/>
                  </a:lnTo>
                  <a:lnTo>
                    <a:pt x="117455" y="83622"/>
                  </a:lnTo>
                  <a:lnTo>
                    <a:pt x="109127" y="76041"/>
                  </a:lnTo>
                  <a:lnTo>
                    <a:pt x="101114" y="76384"/>
                  </a:lnTo>
                  <a:lnTo>
                    <a:pt x="94651" y="4588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4" name="Freeform 117">
              <a:extLst>
                <a:ext uri="{FF2B5EF4-FFF2-40B4-BE49-F238E27FC236}">
                  <a16:creationId xmlns:a16="http://schemas.microsoft.com/office/drawing/2014/main" id="{32C0100B-B689-EDE3-0DC6-BDD5C1F213EB}"/>
                </a:ext>
              </a:extLst>
            </p:cNvPr>
            <p:cNvSpPr>
              <a:spLocks noChangeAspect="1"/>
            </p:cNvSpPr>
            <p:nvPr>
              <p:custDataLst>
                <p:tags r:id="rId151"/>
              </p:custDataLst>
            </p:nvPr>
          </p:nvSpPr>
          <p:spPr bwMode="gray">
            <a:xfrm>
              <a:off x="5471240" y="3907722"/>
              <a:ext cx="324208" cy="357052"/>
            </a:xfrm>
            <a:custGeom>
              <a:avLst/>
              <a:gdLst/>
              <a:ahLst/>
              <a:cxnLst/>
              <a:rect l="0" t="0" r="0" b="0"/>
              <a:pathLst>
                <a:path w="280227" h="308616">
                  <a:moveTo>
                    <a:pt x="112936" y="308615"/>
                  </a:moveTo>
                  <a:lnTo>
                    <a:pt x="97704" y="292408"/>
                  </a:lnTo>
                  <a:lnTo>
                    <a:pt x="83737" y="275012"/>
                  </a:lnTo>
                  <a:lnTo>
                    <a:pt x="68415" y="268737"/>
                  </a:lnTo>
                  <a:lnTo>
                    <a:pt x="57385" y="261769"/>
                  </a:lnTo>
                  <a:lnTo>
                    <a:pt x="44496" y="262029"/>
                  </a:lnTo>
                  <a:lnTo>
                    <a:pt x="33233" y="267196"/>
                  </a:lnTo>
                  <a:lnTo>
                    <a:pt x="21761" y="265150"/>
                  </a:lnTo>
                  <a:lnTo>
                    <a:pt x="13857" y="272747"/>
                  </a:lnTo>
                  <a:lnTo>
                    <a:pt x="11858" y="259975"/>
                  </a:lnTo>
                  <a:lnTo>
                    <a:pt x="18302" y="248268"/>
                  </a:lnTo>
                  <a:lnTo>
                    <a:pt x="21169" y="225859"/>
                  </a:lnTo>
                  <a:lnTo>
                    <a:pt x="18617" y="202256"/>
                  </a:lnTo>
                  <a:lnTo>
                    <a:pt x="15829" y="190350"/>
                  </a:lnTo>
                  <a:lnTo>
                    <a:pt x="18134" y="178382"/>
                  </a:lnTo>
                  <a:lnTo>
                    <a:pt x="12167" y="166953"/>
                  </a:lnTo>
                  <a:lnTo>
                    <a:pt x="0" y="156548"/>
                  </a:lnTo>
                  <a:lnTo>
                    <a:pt x="5037" y="148500"/>
                  </a:lnTo>
                  <a:lnTo>
                    <a:pt x="95431" y="148651"/>
                  </a:lnTo>
                  <a:lnTo>
                    <a:pt x="91054" y="113671"/>
                  </a:lnTo>
                  <a:lnTo>
                    <a:pt x="96698" y="101174"/>
                  </a:lnTo>
                  <a:lnTo>
                    <a:pt x="118326" y="98987"/>
                  </a:lnTo>
                  <a:lnTo>
                    <a:pt x="117583" y="36239"/>
                  </a:lnTo>
                  <a:lnTo>
                    <a:pt x="193343" y="37530"/>
                  </a:lnTo>
                  <a:lnTo>
                    <a:pt x="193410" y="0"/>
                  </a:lnTo>
                  <a:lnTo>
                    <a:pt x="280226" y="59846"/>
                  </a:lnTo>
                  <a:lnTo>
                    <a:pt x="244899" y="60288"/>
                  </a:lnTo>
                  <a:lnTo>
                    <a:pt x="256040" y="165196"/>
                  </a:lnTo>
                  <a:lnTo>
                    <a:pt x="267180" y="268245"/>
                  </a:lnTo>
                  <a:lnTo>
                    <a:pt x="271179" y="271164"/>
                  </a:lnTo>
                  <a:lnTo>
                    <a:pt x="266044" y="287730"/>
                  </a:lnTo>
                  <a:lnTo>
                    <a:pt x="173424" y="288089"/>
                  </a:lnTo>
                  <a:lnTo>
                    <a:pt x="169962" y="293343"/>
                  </a:lnTo>
                  <a:lnTo>
                    <a:pt x="161038" y="291775"/>
                  </a:lnTo>
                  <a:lnTo>
                    <a:pt x="148021" y="296445"/>
                  </a:lnTo>
                  <a:lnTo>
                    <a:pt x="131902" y="289867"/>
                  </a:lnTo>
                  <a:lnTo>
                    <a:pt x="124585" y="290412"/>
                  </a:lnTo>
                  <a:lnTo>
                    <a:pt x="120704" y="30431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5" name="Freeform 118">
              <a:extLst>
                <a:ext uri="{FF2B5EF4-FFF2-40B4-BE49-F238E27FC236}">
                  <a16:creationId xmlns:a16="http://schemas.microsoft.com/office/drawing/2014/main" id="{7A2AEC93-6711-7B21-A2CB-2E48DD2EB173}"/>
                </a:ext>
              </a:extLst>
            </p:cNvPr>
            <p:cNvSpPr>
              <a:spLocks noChangeAspect="1"/>
            </p:cNvSpPr>
            <p:nvPr>
              <p:custDataLst>
                <p:tags r:id="rId152"/>
              </p:custDataLst>
            </p:nvPr>
          </p:nvSpPr>
          <p:spPr bwMode="gray">
            <a:xfrm>
              <a:off x="6799878" y="4905053"/>
              <a:ext cx="82354" cy="205667"/>
            </a:xfrm>
            <a:custGeom>
              <a:avLst/>
              <a:gdLst/>
              <a:ahLst/>
              <a:cxnLst/>
              <a:rect l="0" t="0" r="0" b="0"/>
              <a:pathLst>
                <a:path w="71182" h="177767">
                  <a:moveTo>
                    <a:pt x="43207" y="53408"/>
                  </a:moveTo>
                  <a:lnTo>
                    <a:pt x="36744" y="71196"/>
                  </a:lnTo>
                  <a:lnTo>
                    <a:pt x="43207" y="101699"/>
                  </a:lnTo>
                  <a:lnTo>
                    <a:pt x="51220" y="101356"/>
                  </a:lnTo>
                  <a:lnTo>
                    <a:pt x="59548" y="108937"/>
                  </a:lnTo>
                  <a:lnTo>
                    <a:pt x="69217" y="125967"/>
                  </a:lnTo>
                  <a:lnTo>
                    <a:pt x="71181" y="156333"/>
                  </a:lnTo>
                  <a:lnTo>
                    <a:pt x="61190" y="161318"/>
                  </a:lnTo>
                  <a:lnTo>
                    <a:pt x="54143" y="177766"/>
                  </a:lnTo>
                  <a:lnTo>
                    <a:pt x="39082" y="163121"/>
                  </a:lnTo>
                  <a:lnTo>
                    <a:pt x="37374" y="146443"/>
                  </a:lnTo>
                  <a:lnTo>
                    <a:pt x="42229" y="135464"/>
                  </a:lnTo>
                  <a:lnTo>
                    <a:pt x="40890" y="126013"/>
                  </a:lnTo>
                  <a:lnTo>
                    <a:pt x="31777" y="120050"/>
                  </a:lnTo>
                  <a:lnTo>
                    <a:pt x="25426" y="122215"/>
                  </a:lnTo>
                  <a:lnTo>
                    <a:pt x="12138" y="110914"/>
                  </a:lnTo>
                  <a:lnTo>
                    <a:pt x="0" y="104822"/>
                  </a:lnTo>
                  <a:lnTo>
                    <a:pt x="7008" y="83006"/>
                  </a:lnTo>
                  <a:lnTo>
                    <a:pt x="14271" y="74845"/>
                  </a:lnTo>
                  <a:lnTo>
                    <a:pt x="9836" y="55447"/>
                  </a:lnTo>
                  <a:lnTo>
                    <a:pt x="14476" y="36503"/>
                  </a:lnTo>
                  <a:lnTo>
                    <a:pt x="18409" y="30178"/>
                  </a:lnTo>
                  <a:lnTo>
                    <a:pt x="12539" y="10388"/>
                  </a:lnTo>
                  <a:lnTo>
                    <a:pt x="1644" y="0"/>
                  </a:lnTo>
                  <a:lnTo>
                    <a:pt x="24273" y="4343"/>
                  </a:lnTo>
                  <a:lnTo>
                    <a:pt x="28915" y="10783"/>
                  </a:lnTo>
                  <a:lnTo>
                    <a:pt x="36744" y="2165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6" name="Freeform 119">
              <a:extLst>
                <a:ext uri="{FF2B5EF4-FFF2-40B4-BE49-F238E27FC236}">
                  <a16:creationId xmlns:a16="http://schemas.microsoft.com/office/drawing/2014/main" id="{18A68D17-9887-CB89-DDD7-ACA0E405F518}"/>
                </a:ext>
              </a:extLst>
            </p:cNvPr>
            <p:cNvSpPr>
              <a:spLocks noChangeAspect="1"/>
            </p:cNvSpPr>
            <p:nvPr>
              <p:custDataLst>
                <p:tags r:id="rId153"/>
              </p:custDataLst>
            </p:nvPr>
          </p:nvSpPr>
          <p:spPr bwMode="gray">
            <a:xfrm>
              <a:off x="8599759" y="4472555"/>
              <a:ext cx="509972" cy="164658"/>
            </a:xfrm>
            <a:custGeom>
              <a:avLst/>
              <a:gdLst/>
              <a:ahLst/>
              <a:cxnLst/>
              <a:rect l="l" t="t" r="r" b="b"/>
              <a:pathLst>
                <a:path w="440791" h="142321">
                  <a:moveTo>
                    <a:pt x="4013" y="6613"/>
                  </a:moveTo>
                  <a:lnTo>
                    <a:pt x="22847" y="16763"/>
                  </a:lnTo>
                  <a:lnTo>
                    <a:pt x="24664" y="28657"/>
                  </a:lnTo>
                  <a:lnTo>
                    <a:pt x="39899" y="25891"/>
                  </a:lnTo>
                  <a:lnTo>
                    <a:pt x="47445" y="16375"/>
                  </a:lnTo>
                  <a:lnTo>
                    <a:pt x="52753" y="18539"/>
                  </a:lnTo>
                  <a:lnTo>
                    <a:pt x="66385" y="32521"/>
                  </a:lnTo>
                  <a:lnTo>
                    <a:pt x="76068" y="48015"/>
                  </a:lnTo>
                  <a:lnTo>
                    <a:pt x="77392" y="63590"/>
                  </a:lnTo>
                  <a:lnTo>
                    <a:pt x="74935" y="74106"/>
                  </a:lnTo>
                  <a:lnTo>
                    <a:pt x="77181" y="82053"/>
                  </a:lnTo>
                  <a:lnTo>
                    <a:pt x="78867" y="95727"/>
                  </a:lnTo>
                  <a:lnTo>
                    <a:pt x="86997" y="102092"/>
                  </a:lnTo>
                  <a:lnTo>
                    <a:pt x="96075" y="122513"/>
                  </a:lnTo>
                  <a:lnTo>
                    <a:pt x="95634" y="130319"/>
                  </a:lnTo>
                  <a:lnTo>
                    <a:pt x="79265" y="131859"/>
                  </a:lnTo>
                  <a:lnTo>
                    <a:pt x="57427" y="114756"/>
                  </a:lnTo>
                  <a:lnTo>
                    <a:pt x="30121" y="96425"/>
                  </a:lnTo>
                  <a:lnTo>
                    <a:pt x="27418" y="84654"/>
                  </a:lnTo>
                  <a:lnTo>
                    <a:pt x="14074" y="69196"/>
                  </a:lnTo>
                  <a:lnTo>
                    <a:pt x="10888" y="50045"/>
                  </a:lnTo>
                  <a:lnTo>
                    <a:pt x="2562" y="37428"/>
                  </a:lnTo>
                  <a:lnTo>
                    <a:pt x="5091" y="20570"/>
                  </a:lnTo>
                  <a:lnTo>
                    <a:pt x="0" y="10747"/>
                  </a:lnTo>
                  <a:close/>
                  <a:moveTo>
                    <a:pt x="393419" y="0"/>
                  </a:moveTo>
                  <a:lnTo>
                    <a:pt x="405278" y="11728"/>
                  </a:lnTo>
                  <a:lnTo>
                    <a:pt x="406333" y="21799"/>
                  </a:lnTo>
                  <a:lnTo>
                    <a:pt x="421535" y="28256"/>
                  </a:lnTo>
                  <a:lnTo>
                    <a:pt x="440791" y="35222"/>
                  </a:lnTo>
                  <a:lnTo>
                    <a:pt x="439147" y="44287"/>
                  </a:lnTo>
                  <a:lnTo>
                    <a:pt x="423660" y="45435"/>
                  </a:lnTo>
                  <a:lnTo>
                    <a:pt x="427782" y="56731"/>
                  </a:lnTo>
                  <a:lnTo>
                    <a:pt x="410786" y="64609"/>
                  </a:lnTo>
                  <a:lnTo>
                    <a:pt x="390778" y="60712"/>
                  </a:lnTo>
                  <a:lnTo>
                    <a:pt x="364240" y="60701"/>
                  </a:lnTo>
                  <a:lnTo>
                    <a:pt x="356243" y="86989"/>
                  </a:lnTo>
                  <a:lnTo>
                    <a:pt x="347355" y="95023"/>
                  </a:lnTo>
                  <a:lnTo>
                    <a:pt x="335521" y="127141"/>
                  </a:lnTo>
                  <a:lnTo>
                    <a:pt x="316697" y="132062"/>
                  </a:lnTo>
                  <a:lnTo>
                    <a:pt x="294860" y="125592"/>
                  </a:lnTo>
                  <a:lnTo>
                    <a:pt x="283791" y="127616"/>
                  </a:lnTo>
                  <a:lnTo>
                    <a:pt x="270340" y="139290"/>
                  </a:lnTo>
                  <a:lnTo>
                    <a:pt x="255604" y="137627"/>
                  </a:lnTo>
                  <a:lnTo>
                    <a:pt x="240713" y="142321"/>
                  </a:lnTo>
                  <a:lnTo>
                    <a:pt x="224929" y="129278"/>
                  </a:lnTo>
                  <a:lnTo>
                    <a:pt x="221075" y="113847"/>
                  </a:lnTo>
                  <a:lnTo>
                    <a:pt x="237992" y="121760"/>
                  </a:lnTo>
                  <a:lnTo>
                    <a:pt x="255828" y="117445"/>
                  </a:lnTo>
                  <a:lnTo>
                    <a:pt x="260473" y="97892"/>
                  </a:lnTo>
                  <a:lnTo>
                    <a:pt x="270325" y="93536"/>
                  </a:lnTo>
                  <a:lnTo>
                    <a:pt x="297994" y="88534"/>
                  </a:lnTo>
                  <a:lnTo>
                    <a:pt x="314552" y="70251"/>
                  </a:lnTo>
                  <a:lnTo>
                    <a:pt x="325888" y="55629"/>
                  </a:lnTo>
                  <a:lnTo>
                    <a:pt x="336404" y="67612"/>
                  </a:lnTo>
                  <a:lnTo>
                    <a:pt x="341251" y="59735"/>
                  </a:lnTo>
                  <a:lnTo>
                    <a:pt x="352282" y="60468"/>
                  </a:lnTo>
                  <a:lnTo>
                    <a:pt x="353626" y="45696"/>
                  </a:lnTo>
                  <a:lnTo>
                    <a:pt x="354665" y="34298"/>
                  </a:lnTo>
                  <a:lnTo>
                    <a:pt x="372439" y="18192"/>
                  </a:lnTo>
                  <a:lnTo>
                    <a:pt x="384081" y="7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7" name="Freeform 120">
              <a:extLst>
                <a:ext uri="{FF2B5EF4-FFF2-40B4-BE49-F238E27FC236}">
                  <a16:creationId xmlns:a16="http://schemas.microsoft.com/office/drawing/2014/main" id="{B6BE71C0-D49A-78E7-DF7E-198446A2B75A}"/>
                </a:ext>
              </a:extLst>
            </p:cNvPr>
            <p:cNvSpPr>
              <a:spLocks noChangeAspect="1"/>
            </p:cNvSpPr>
            <p:nvPr>
              <p:custDataLst>
                <p:tags r:id="rId154"/>
              </p:custDataLst>
            </p:nvPr>
          </p:nvSpPr>
          <p:spPr bwMode="gray">
            <a:xfrm>
              <a:off x="6240293" y="5114565"/>
              <a:ext cx="356525" cy="341149"/>
            </a:xfrm>
            <a:custGeom>
              <a:avLst/>
              <a:gdLst/>
              <a:ahLst/>
              <a:cxnLst/>
              <a:rect l="0" t="0" r="0" b="0"/>
              <a:pathLst>
                <a:path w="308160" h="294870">
                  <a:moveTo>
                    <a:pt x="106429" y="283110"/>
                  </a:moveTo>
                  <a:lnTo>
                    <a:pt x="89275" y="264227"/>
                  </a:lnTo>
                  <a:lnTo>
                    <a:pt x="80242" y="246050"/>
                  </a:lnTo>
                  <a:lnTo>
                    <a:pt x="75146" y="221932"/>
                  </a:lnTo>
                  <a:lnTo>
                    <a:pt x="69456" y="204067"/>
                  </a:lnTo>
                  <a:lnTo>
                    <a:pt x="61722" y="166311"/>
                  </a:lnTo>
                  <a:lnTo>
                    <a:pt x="61204" y="137173"/>
                  </a:lnTo>
                  <a:lnTo>
                    <a:pt x="58250" y="123942"/>
                  </a:lnTo>
                  <a:lnTo>
                    <a:pt x="49269" y="113965"/>
                  </a:lnTo>
                  <a:lnTo>
                    <a:pt x="37355" y="94019"/>
                  </a:lnTo>
                  <a:lnTo>
                    <a:pt x="25221" y="65180"/>
                  </a:lnTo>
                  <a:lnTo>
                    <a:pt x="20183" y="50142"/>
                  </a:lnTo>
                  <a:lnTo>
                    <a:pt x="1402" y="26830"/>
                  </a:lnTo>
                  <a:lnTo>
                    <a:pt x="0" y="8566"/>
                  </a:lnTo>
                  <a:lnTo>
                    <a:pt x="11109" y="4045"/>
                  </a:lnTo>
                  <a:lnTo>
                    <a:pt x="24927" y="0"/>
                  </a:lnTo>
                  <a:lnTo>
                    <a:pt x="39891" y="709"/>
                  </a:lnTo>
                  <a:lnTo>
                    <a:pt x="53651" y="11455"/>
                  </a:lnTo>
                  <a:lnTo>
                    <a:pt x="57141" y="9783"/>
                  </a:lnTo>
                  <a:lnTo>
                    <a:pt x="150710" y="8757"/>
                  </a:lnTo>
                  <a:lnTo>
                    <a:pt x="166703" y="20158"/>
                  </a:lnTo>
                  <a:lnTo>
                    <a:pt x="222586" y="23529"/>
                  </a:lnTo>
                  <a:lnTo>
                    <a:pt x="265009" y="13827"/>
                  </a:lnTo>
                  <a:lnTo>
                    <a:pt x="283909" y="8422"/>
                  </a:lnTo>
                  <a:lnTo>
                    <a:pt x="298878" y="9791"/>
                  </a:lnTo>
                  <a:lnTo>
                    <a:pt x="307987" y="15152"/>
                  </a:lnTo>
                  <a:lnTo>
                    <a:pt x="308159" y="17127"/>
                  </a:lnTo>
                  <a:lnTo>
                    <a:pt x="295147" y="22493"/>
                  </a:lnTo>
                  <a:lnTo>
                    <a:pt x="288145" y="22546"/>
                  </a:lnTo>
                  <a:lnTo>
                    <a:pt x="273410" y="31889"/>
                  </a:lnTo>
                  <a:lnTo>
                    <a:pt x="264589" y="22062"/>
                  </a:lnTo>
                  <a:lnTo>
                    <a:pt x="229000" y="30407"/>
                  </a:lnTo>
                  <a:lnTo>
                    <a:pt x="211817" y="31196"/>
                  </a:lnTo>
                  <a:lnTo>
                    <a:pt x="211136" y="116754"/>
                  </a:lnTo>
                  <a:lnTo>
                    <a:pt x="188384" y="117597"/>
                  </a:lnTo>
                  <a:lnTo>
                    <a:pt x="188391" y="188705"/>
                  </a:lnTo>
                  <a:lnTo>
                    <a:pt x="188367" y="280215"/>
                  </a:lnTo>
                  <a:lnTo>
                    <a:pt x="167763" y="293035"/>
                  </a:lnTo>
                  <a:lnTo>
                    <a:pt x="155363" y="294869"/>
                  </a:lnTo>
                  <a:lnTo>
                    <a:pt x="140849" y="290121"/>
                  </a:lnTo>
                  <a:lnTo>
                    <a:pt x="130493" y="288293"/>
                  </a:lnTo>
                  <a:lnTo>
                    <a:pt x="126603" y="277583"/>
                  </a:lnTo>
                  <a:lnTo>
                    <a:pt x="117487" y="27073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8" name="Freeform 121">
              <a:extLst>
                <a:ext uri="{FF2B5EF4-FFF2-40B4-BE49-F238E27FC236}">
                  <a16:creationId xmlns:a16="http://schemas.microsoft.com/office/drawing/2014/main" id="{A879952F-E402-11B1-3D49-60D3C0090147}"/>
                </a:ext>
              </a:extLst>
            </p:cNvPr>
            <p:cNvSpPr>
              <a:spLocks noChangeAspect="1"/>
            </p:cNvSpPr>
            <p:nvPr>
              <p:custDataLst>
                <p:tags r:id="rId155"/>
              </p:custDataLst>
            </p:nvPr>
          </p:nvSpPr>
          <p:spPr bwMode="gray">
            <a:xfrm>
              <a:off x="5934822" y="4019507"/>
              <a:ext cx="416809" cy="325580"/>
            </a:xfrm>
            <a:custGeom>
              <a:avLst/>
              <a:gdLst/>
              <a:ahLst/>
              <a:cxnLst/>
              <a:rect l="0" t="0" r="0" b="0"/>
              <a:pathLst>
                <a:path w="360266" h="281413">
                  <a:moveTo>
                    <a:pt x="42907" y="274860"/>
                  </a:moveTo>
                  <a:lnTo>
                    <a:pt x="43429" y="258816"/>
                  </a:lnTo>
                  <a:lnTo>
                    <a:pt x="16814" y="253497"/>
                  </a:lnTo>
                  <a:lnTo>
                    <a:pt x="16098" y="242137"/>
                  </a:lnTo>
                  <a:lnTo>
                    <a:pt x="3099" y="226786"/>
                  </a:lnTo>
                  <a:lnTo>
                    <a:pt x="0" y="216062"/>
                  </a:lnTo>
                  <a:lnTo>
                    <a:pt x="1829" y="204635"/>
                  </a:lnTo>
                  <a:lnTo>
                    <a:pt x="16623" y="203708"/>
                  </a:lnTo>
                  <a:lnTo>
                    <a:pt x="25157" y="195318"/>
                  </a:lnTo>
                  <a:lnTo>
                    <a:pt x="56653" y="193287"/>
                  </a:lnTo>
                  <a:lnTo>
                    <a:pt x="77156" y="189539"/>
                  </a:lnTo>
                  <a:lnTo>
                    <a:pt x="79122" y="174959"/>
                  </a:lnTo>
                  <a:lnTo>
                    <a:pt x="91743" y="159122"/>
                  </a:lnTo>
                  <a:lnTo>
                    <a:pt x="91679" y="104234"/>
                  </a:lnTo>
                  <a:lnTo>
                    <a:pt x="124229" y="93552"/>
                  </a:lnTo>
                  <a:lnTo>
                    <a:pt x="191061" y="46266"/>
                  </a:lnTo>
                  <a:lnTo>
                    <a:pt x="270156" y="0"/>
                  </a:lnTo>
                  <a:lnTo>
                    <a:pt x="306671" y="10502"/>
                  </a:lnTo>
                  <a:lnTo>
                    <a:pt x="319654" y="23848"/>
                  </a:lnTo>
                  <a:lnTo>
                    <a:pt x="335983" y="14820"/>
                  </a:lnTo>
                  <a:lnTo>
                    <a:pt x="341652" y="52478"/>
                  </a:lnTo>
                  <a:lnTo>
                    <a:pt x="350289" y="58753"/>
                  </a:lnTo>
                  <a:lnTo>
                    <a:pt x="350660" y="66418"/>
                  </a:lnTo>
                  <a:lnTo>
                    <a:pt x="360265" y="74668"/>
                  </a:lnTo>
                  <a:lnTo>
                    <a:pt x="355245" y="85011"/>
                  </a:lnTo>
                  <a:lnTo>
                    <a:pt x="346350" y="133541"/>
                  </a:lnTo>
                  <a:lnTo>
                    <a:pt x="345134" y="164459"/>
                  </a:lnTo>
                  <a:lnTo>
                    <a:pt x="315691" y="186790"/>
                  </a:lnTo>
                  <a:lnTo>
                    <a:pt x="305724" y="217878"/>
                  </a:lnTo>
                  <a:lnTo>
                    <a:pt x="315333" y="226599"/>
                  </a:lnTo>
                  <a:lnTo>
                    <a:pt x="315282" y="241722"/>
                  </a:lnTo>
                  <a:lnTo>
                    <a:pt x="330085" y="242263"/>
                  </a:lnTo>
                  <a:lnTo>
                    <a:pt x="327777" y="253319"/>
                  </a:lnTo>
                  <a:lnTo>
                    <a:pt x="321262" y="254665"/>
                  </a:lnTo>
                  <a:lnTo>
                    <a:pt x="320519" y="262130"/>
                  </a:lnTo>
                  <a:lnTo>
                    <a:pt x="316226" y="262648"/>
                  </a:lnTo>
                  <a:lnTo>
                    <a:pt x="300607" y="236954"/>
                  </a:lnTo>
                  <a:lnTo>
                    <a:pt x="295189" y="236019"/>
                  </a:lnTo>
                  <a:lnTo>
                    <a:pt x="277140" y="249147"/>
                  </a:lnTo>
                  <a:lnTo>
                    <a:pt x="259268" y="242296"/>
                  </a:lnTo>
                  <a:lnTo>
                    <a:pt x="246845" y="240926"/>
                  </a:lnTo>
                  <a:lnTo>
                    <a:pt x="240184" y="244224"/>
                  </a:lnTo>
                  <a:lnTo>
                    <a:pt x="226652" y="243511"/>
                  </a:lnTo>
                  <a:lnTo>
                    <a:pt x="213036" y="253514"/>
                  </a:lnTo>
                  <a:lnTo>
                    <a:pt x="201264" y="254087"/>
                  </a:lnTo>
                  <a:lnTo>
                    <a:pt x="173328" y="241955"/>
                  </a:lnTo>
                  <a:lnTo>
                    <a:pt x="162389" y="247719"/>
                  </a:lnTo>
                  <a:lnTo>
                    <a:pt x="150609" y="247319"/>
                  </a:lnTo>
                  <a:lnTo>
                    <a:pt x="141953" y="238449"/>
                  </a:lnTo>
                  <a:lnTo>
                    <a:pt x="118816" y="229675"/>
                  </a:lnTo>
                  <a:lnTo>
                    <a:pt x="94009" y="232461"/>
                  </a:lnTo>
                  <a:lnTo>
                    <a:pt x="87998" y="237545"/>
                  </a:lnTo>
                  <a:lnTo>
                    <a:pt x="84751" y="251050"/>
                  </a:lnTo>
                  <a:lnTo>
                    <a:pt x="78134" y="260507"/>
                  </a:lnTo>
                  <a:lnTo>
                    <a:pt x="76531" y="281412"/>
                  </a:lnTo>
                  <a:lnTo>
                    <a:pt x="58930" y="267941"/>
                  </a:lnTo>
                  <a:lnTo>
                    <a:pt x="50655" y="26800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49" name="Freeform 122">
              <a:extLst>
                <a:ext uri="{FF2B5EF4-FFF2-40B4-BE49-F238E27FC236}">
                  <a16:creationId xmlns:a16="http://schemas.microsoft.com/office/drawing/2014/main" id="{116C0B91-F040-4FDF-4ED9-7439DD615ED8}"/>
                </a:ext>
              </a:extLst>
            </p:cNvPr>
            <p:cNvSpPr>
              <a:spLocks noChangeAspect="1"/>
            </p:cNvSpPr>
            <p:nvPr>
              <p:custDataLst>
                <p:tags r:id="rId156"/>
              </p:custDataLst>
            </p:nvPr>
          </p:nvSpPr>
          <p:spPr bwMode="gray">
            <a:xfrm>
              <a:off x="5998809" y="4285229"/>
              <a:ext cx="317408" cy="259319"/>
            </a:xfrm>
            <a:custGeom>
              <a:avLst/>
              <a:gdLst/>
              <a:ahLst/>
              <a:cxnLst/>
              <a:rect l="0" t="0" r="0" b="0"/>
              <a:pathLst>
                <a:path w="274350" h="224141">
                  <a:moveTo>
                    <a:pt x="134078" y="211850"/>
                  </a:moveTo>
                  <a:lnTo>
                    <a:pt x="110114" y="220174"/>
                  </a:lnTo>
                  <a:lnTo>
                    <a:pt x="101354" y="218958"/>
                  </a:lnTo>
                  <a:lnTo>
                    <a:pt x="92478" y="224140"/>
                  </a:lnTo>
                  <a:lnTo>
                    <a:pt x="74014" y="223635"/>
                  </a:lnTo>
                  <a:lnTo>
                    <a:pt x="61656" y="209166"/>
                  </a:lnTo>
                  <a:lnTo>
                    <a:pt x="54057" y="192413"/>
                  </a:lnTo>
                  <a:lnTo>
                    <a:pt x="37715" y="177153"/>
                  </a:lnTo>
                  <a:lnTo>
                    <a:pt x="20370" y="177439"/>
                  </a:lnTo>
                  <a:lnTo>
                    <a:pt x="0" y="177427"/>
                  </a:lnTo>
                  <a:lnTo>
                    <a:pt x="1324" y="140037"/>
                  </a:lnTo>
                  <a:lnTo>
                    <a:pt x="741" y="125257"/>
                  </a:lnTo>
                  <a:lnTo>
                    <a:pt x="5092" y="110587"/>
                  </a:lnTo>
                  <a:lnTo>
                    <a:pt x="12203" y="103451"/>
                  </a:lnTo>
                  <a:lnTo>
                    <a:pt x="23400" y="89028"/>
                  </a:lnTo>
                  <a:lnTo>
                    <a:pt x="20968" y="82755"/>
                  </a:lnTo>
                  <a:lnTo>
                    <a:pt x="25516" y="73362"/>
                  </a:lnTo>
                  <a:lnTo>
                    <a:pt x="20325" y="59505"/>
                  </a:lnTo>
                  <a:lnTo>
                    <a:pt x="21224" y="51737"/>
                  </a:lnTo>
                  <a:lnTo>
                    <a:pt x="22827" y="30832"/>
                  </a:lnTo>
                  <a:lnTo>
                    <a:pt x="29444" y="21375"/>
                  </a:lnTo>
                  <a:lnTo>
                    <a:pt x="32691" y="7870"/>
                  </a:lnTo>
                  <a:lnTo>
                    <a:pt x="38702" y="2786"/>
                  </a:lnTo>
                  <a:lnTo>
                    <a:pt x="63509" y="0"/>
                  </a:lnTo>
                  <a:lnTo>
                    <a:pt x="86646" y="8774"/>
                  </a:lnTo>
                  <a:lnTo>
                    <a:pt x="95302" y="17644"/>
                  </a:lnTo>
                  <a:lnTo>
                    <a:pt x="107082" y="18044"/>
                  </a:lnTo>
                  <a:lnTo>
                    <a:pt x="118021" y="12280"/>
                  </a:lnTo>
                  <a:lnTo>
                    <a:pt x="145957" y="24412"/>
                  </a:lnTo>
                  <a:lnTo>
                    <a:pt x="157729" y="23839"/>
                  </a:lnTo>
                  <a:lnTo>
                    <a:pt x="171345" y="13836"/>
                  </a:lnTo>
                  <a:lnTo>
                    <a:pt x="184877" y="14549"/>
                  </a:lnTo>
                  <a:lnTo>
                    <a:pt x="191538" y="11251"/>
                  </a:lnTo>
                  <a:lnTo>
                    <a:pt x="203961" y="12621"/>
                  </a:lnTo>
                  <a:lnTo>
                    <a:pt x="221833" y="19472"/>
                  </a:lnTo>
                  <a:lnTo>
                    <a:pt x="239882" y="6344"/>
                  </a:lnTo>
                  <a:lnTo>
                    <a:pt x="245300" y="7279"/>
                  </a:lnTo>
                  <a:lnTo>
                    <a:pt x="260919" y="32973"/>
                  </a:lnTo>
                  <a:lnTo>
                    <a:pt x="265212" y="32455"/>
                  </a:lnTo>
                  <a:lnTo>
                    <a:pt x="274349" y="41786"/>
                  </a:lnTo>
                  <a:lnTo>
                    <a:pt x="271833" y="46014"/>
                  </a:lnTo>
                  <a:lnTo>
                    <a:pt x="270614" y="53791"/>
                  </a:lnTo>
                  <a:lnTo>
                    <a:pt x="251168" y="71872"/>
                  </a:lnTo>
                  <a:lnTo>
                    <a:pt x="245068" y="86763"/>
                  </a:lnTo>
                  <a:lnTo>
                    <a:pt x="241812" y="98875"/>
                  </a:lnTo>
                  <a:lnTo>
                    <a:pt x="236915" y="104065"/>
                  </a:lnTo>
                  <a:lnTo>
                    <a:pt x="232257" y="120354"/>
                  </a:lnTo>
                  <a:lnTo>
                    <a:pt x="219913" y="129930"/>
                  </a:lnTo>
                  <a:lnTo>
                    <a:pt x="216336" y="141684"/>
                  </a:lnTo>
                  <a:lnTo>
                    <a:pt x="211151" y="151034"/>
                  </a:lnTo>
                  <a:lnTo>
                    <a:pt x="208992" y="160677"/>
                  </a:lnTo>
                  <a:lnTo>
                    <a:pt x="193135" y="168490"/>
                  </a:lnTo>
                  <a:lnTo>
                    <a:pt x="180176" y="158961"/>
                  </a:lnTo>
                  <a:lnTo>
                    <a:pt x="171425" y="159346"/>
                  </a:lnTo>
                  <a:lnTo>
                    <a:pt x="157678" y="172916"/>
                  </a:lnTo>
                  <a:lnTo>
                    <a:pt x="150995" y="173124"/>
                  </a:lnTo>
                  <a:lnTo>
                    <a:pt x="140016" y="19547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0" name="Freeform 123">
              <a:extLst>
                <a:ext uri="{FF2B5EF4-FFF2-40B4-BE49-F238E27FC236}">
                  <a16:creationId xmlns:a16="http://schemas.microsoft.com/office/drawing/2014/main" id="{FF692BDE-3DF2-BA7A-7458-9EFE0C985C7B}"/>
                </a:ext>
              </a:extLst>
            </p:cNvPr>
            <p:cNvSpPr>
              <a:spLocks noChangeAspect="1"/>
            </p:cNvSpPr>
            <p:nvPr>
              <p:custDataLst>
                <p:tags r:id="rId157"/>
              </p:custDataLst>
            </p:nvPr>
          </p:nvSpPr>
          <p:spPr bwMode="gray">
            <a:xfrm>
              <a:off x="6015454" y="3073675"/>
              <a:ext cx="100870" cy="96865"/>
            </a:xfrm>
            <a:custGeom>
              <a:avLst/>
              <a:gdLst/>
              <a:ahLst/>
              <a:cxnLst/>
              <a:rect l="0" t="0" r="0" b="0"/>
              <a:pathLst>
                <a:path w="87186" h="83725">
                  <a:moveTo>
                    <a:pt x="63690" y="0"/>
                  </a:moveTo>
                  <a:lnTo>
                    <a:pt x="82871" y="888"/>
                  </a:lnTo>
                  <a:lnTo>
                    <a:pt x="87185" y="11499"/>
                  </a:lnTo>
                  <a:lnTo>
                    <a:pt x="81433" y="40006"/>
                  </a:lnTo>
                  <a:lnTo>
                    <a:pt x="75582" y="51631"/>
                  </a:lnTo>
                  <a:lnTo>
                    <a:pt x="61716" y="51644"/>
                  </a:lnTo>
                  <a:lnTo>
                    <a:pt x="65594" y="83724"/>
                  </a:lnTo>
                  <a:lnTo>
                    <a:pt x="52905" y="76609"/>
                  </a:lnTo>
                  <a:lnTo>
                    <a:pt x="38295" y="63220"/>
                  </a:lnTo>
                  <a:lnTo>
                    <a:pt x="16899" y="69584"/>
                  </a:lnTo>
                  <a:lnTo>
                    <a:pt x="0" y="67181"/>
                  </a:lnTo>
                  <a:lnTo>
                    <a:pt x="11895" y="58753"/>
                  </a:lnTo>
                  <a:lnTo>
                    <a:pt x="32109" y="1313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1" name="Freeform 124">
              <a:extLst>
                <a:ext uri="{FF2B5EF4-FFF2-40B4-BE49-F238E27FC236}">
                  <a16:creationId xmlns:a16="http://schemas.microsoft.com/office/drawing/2014/main" id="{9D85AE43-BCDF-21E3-98F1-5DC01F098573}"/>
                </a:ext>
              </a:extLst>
            </p:cNvPr>
            <p:cNvSpPr>
              <a:spLocks noChangeAspect="1"/>
            </p:cNvSpPr>
            <p:nvPr>
              <p:custDataLst>
                <p:tags r:id="rId158"/>
              </p:custDataLst>
            </p:nvPr>
          </p:nvSpPr>
          <p:spPr bwMode="gray">
            <a:xfrm>
              <a:off x="6060243" y="1813697"/>
              <a:ext cx="702388" cy="1088441"/>
            </a:xfrm>
            <a:custGeom>
              <a:avLst/>
              <a:gdLst/>
              <a:ahLst/>
              <a:cxnLst/>
              <a:rect l="l" t="t" r="r" b="b"/>
              <a:pathLst>
                <a:path w="607105" h="940787">
                  <a:moveTo>
                    <a:pt x="534906" y="449692"/>
                  </a:moveTo>
                  <a:lnTo>
                    <a:pt x="607105" y="480419"/>
                  </a:lnTo>
                  <a:lnTo>
                    <a:pt x="577375" y="491536"/>
                  </a:lnTo>
                  <a:lnTo>
                    <a:pt x="602666" y="517398"/>
                  </a:lnTo>
                  <a:lnTo>
                    <a:pt x="563391" y="533742"/>
                  </a:lnTo>
                  <a:lnTo>
                    <a:pt x="544748" y="537476"/>
                  </a:lnTo>
                  <a:lnTo>
                    <a:pt x="554526" y="508855"/>
                  </a:lnTo>
                  <a:lnTo>
                    <a:pt x="524905" y="492450"/>
                  </a:lnTo>
                  <a:lnTo>
                    <a:pt x="489065" y="506438"/>
                  </a:lnTo>
                  <a:lnTo>
                    <a:pt x="477745" y="536369"/>
                  </a:lnTo>
                  <a:lnTo>
                    <a:pt x="455735" y="554222"/>
                  </a:lnTo>
                  <a:lnTo>
                    <a:pt x="430953" y="544492"/>
                  </a:lnTo>
                  <a:lnTo>
                    <a:pt x="400811" y="546489"/>
                  </a:lnTo>
                  <a:lnTo>
                    <a:pt x="375159" y="525059"/>
                  </a:lnTo>
                  <a:lnTo>
                    <a:pt x="361325" y="535796"/>
                  </a:lnTo>
                  <a:lnTo>
                    <a:pt x="347006" y="537462"/>
                  </a:lnTo>
                  <a:lnTo>
                    <a:pt x="343620" y="563933"/>
                  </a:lnTo>
                  <a:lnTo>
                    <a:pt x="300116" y="557520"/>
                  </a:lnTo>
                  <a:lnTo>
                    <a:pt x="294007" y="579725"/>
                  </a:lnTo>
                  <a:lnTo>
                    <a:pt x="271840" y="579591"/>
                  </a:lnTo>
                  <a:lnTo>
                    <a:pt x="256601" y="607617"/>
                  </a:lnTo>
                  <a:lnTo>
                    <a:pt x="233512" y="650536"/>
                  </a:lnTo>
                  <a:lnTo>
                    <a:pt x="197671" y="703754"/>
                  </a:lnTo>
                  <a:lnTo>
                    <a:pt x="206078" y="716474"/>
                  </a:lnTo>
                  <a:lnTo>
                    <a:pt x="198046" y="731136"/>
                  </a:lnTo>
                  <a:lnTo>
                    <a:pt x="175148" y="730506"/>
                  </a:lnTo>
                  <a:lnTo>
                    <a:pt x="160159" y="764817"/>
                  </a:lnTo>
                  <a:lnTo>
                    <a:pt x="161578" y="812479"/>
                  </a:lnTo>
                  <a:lnTo>
                    <a:pt x="176330" y="830396"/>
                  </a:lnTo>
                  <a:lnTo>
                    <a:pt x="168695" y="871404"/>
                  </a:lnTo>
                  <a:lnTo>
                    <a:pt x="149488" y="894970"/>
                  </a:lnTo>
                  <a:lnTo>
                    <a:pt x="139311" y="914590"/>
                  </a:lnTo>
                  <a:lnTo>
                    <a:pt x="123827" y="893691"/>
                  </a:lnTo>
                  <a:lnTo>
                    <a:pt x="78248" y="932918"/>
                  </a:lnTo>
                  <a:lnTo>
                    <a:pt x="47474" y="940787"/>
                  </a:lnTo>
                  <a:lnTo>
                    <a:pt x="15552" y="923657"/>
                  </a:lnTo>
                  <a:lnTo>
                    <a:pt x="7298" y="887062"/>
                  </a:lnTo>
                  <a:lnTo>
                    <a:pt x="0" y="806413"/>
                  </a:lnTo>
                  <a:lnTo>
                    <a:pt x="21255" y="783385"/>
                  </a:lnTo>
                  <a:lnTo>
                    <a:pt x="82205" y="752965"/>
                  </a:lnTo>
                  <a:lnTo>
                    <a:pt x="127777" y="714966"/>
                  </a:lnTo>
                  <a:lnTo>
                    <a:pt x="170033" y="662538"/>
                  </a:lnTo>
                  <a:lnTo>
                    <a:pt x="225496" y="587638"/>
                  </a:lnTo>
                  <a:lnTo>
                    <a:pt x="264155" y="557687"/>
                  </a:lnTo>
                  <a:lnTo>
                    <a:pt x="327588" y="506761"/>
                  </a:lnTo>
                  <a:lnTo>
                    <a:pt x="378241" y="488678"/>
                  </a:lnTo>
                  <a:lnTo>
                    <a:pt x="416219" y="490881"/>
                  </a:lnTo>
                  <a:lnTo>
                    <a:pt x="451369" y="456240"/>
                  </a:lnTo>
                  <a:lnTo>
                    <a:pt x="493461" y="458105"/>
                  </a:lnTo>
                  <a:close/>
                  <a:moveTo>
                    <a:pt x="412999" y="114547"/>
                  </a:moveTo>
                  <a:lnTo>
                    <a:pt x="422165" y="133385"/>
                  </a:lnTo>
                  <a:lnTo>
                    <a:pt x="455468" y="144619"/>
                  </a:lnTo>
                  <a:lnTo>
                    <a:pt x="403906" y="164805"/>
                  </a:lnTo>
                  <a:lnTo>
                    <a:pt x="363181" y="153374"/>
                  </a:lnTo>
                  <a:lnTo>
                    <a:pt x="379111" y="140586"/>
                  </a:lnTo>
                  <a:lnTo>
                    <a:pt x="365164" y="124623"/>
                  </a:lnTo>
                  <a:close/>
                  <a:moveTo>
                    <a:pt x="276964" y="32253"/>
                  </a:moveTo>
                  <a:lnTo>
                    <a:pt x="306071" y="50571"/>
                  </a:lnTo>
                  <a:lnTo>
                    <a:pt x="382059" y="89096"/>
                  </a:lnTo>
                  <a:lnTo>
                    <a:pt x="323972" y="109109"/>
                  </a:lnTo>
                  <a:lnTo>
                    <a:pt x="311146" y="145967"/>
                  </a:lnTo>
                  <a:lnTo>
                    <a:pt x="290896" y="155303"/>
                  </a:lnTo>
                  <a:lnTo>
                    <a:pt x="279903" y="195750"/>
                  </a:lnTo>
                  <a:lnTo>
                    <a:pt x="252087" y="197630"/>
                  </a:lnTo>
                  <a:lnTo>
                    <a:pt x="202447" y="167973"/>
                  </a:lnTo>
                  <a:lnTo>
                    <a:pt x="223382" y="150477"/>
                  </a:lnTo>
                  <a:lnTo>
                    <a:pt x="188782" y="136109"/>
                  </a:lnTo>
                  <a:lnTo>
                    <a:pt x="143810" y="93529"/>
                  </a:lnTo>
                  <a:lnTo>
                    <a:pt x="125857" y="53146"/>
                  </a:lnTo>
                  <a:lnTo>
                    <a:pt x="188786" y="34382"/>
                  </a:lnTo>
                  <a:lnTo>
                    <a:pt x="201430" y="52729"/>
                  </a:lnTo>
                  <a:lnTo>
                    <a:pt x="234306" y="52003"/>
                  </a:lnTo>
                  <a:lnTo>
                    <a:pt x="243071" y="34086"/>
                  </a:lnTo>
                  <a:close/>
                  <a:moveTo>
                    <a:pt x="413807" y="0"/>
                  </a:moveTo>
                  <a:lnTo>
                    <a:pt x="472169" y="13358"/>
                  </a:lnTo>
                  <a:lnTo>
                    <a:pt x="517408" y="31960"/>
                  </a:lnTo>
                  <a:lnTo>
                    <a:pt x="483180" y="60148"/>
                  </a:lnTo>
                  <a:lnTo>
                    <a:pt x="416236" y="66258"/>
                  </a:lnTo>
                  <a:lnTo>
                    <a:pt x="348159" y="57602"/>
                  </a:lnTo>
                  <a:lnTo>
                    <a:pt x="344052" y="43215"/>
                  </a:lnTo>
                  <a:lnTo>
                    <a:pt x="310928" y="42296"/>
                  </a:lnTo>
                  <a:lnTo>
                    <a:pt x="285670" y="18064"/>
                  </a:lnTo>
                  <a:lnTo>
                    <a:pt x="356948" y="3163"/>
                  </a:lnTo>
                  <a:lnTo>
                    <a:pt x="390463" y="1600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2" name="Freeform 125">
              <a:extLst>
                <a:ext uri="{FF2B5EF4-FFF2-40B4-BE49-F238E27FC236}">
                  <a16:creationId xmlns:a16="http://schemas.microsoft.com/office/drawing/2014/main" id="{C574F498-9F27-DF2D-4F02-F2579B783E22}"/>
                </a:ext>
              </a:extLst>
            </p:cNvPr>
            <p:cNvSpPr>
              <a:spLocks noChangeAspect="1"/>
            </p:cNvSpPr>
            <p:nvPr>
              <p:custDataLst>
                <p:tags r:id="rId159"/>
              </p:custDataLst>
            </p:nvPr>
          </p:nvSpPr>
          <p:spPr bwMode="gray">
            <a:xfrm>
              <a:off x="8065723" y="3819812"/>
              <a:ext cx="215951" cy="116555"/>
            </a:xfrm>
            <a:custGeom>
              <a:avLst/>
              <a:gdLst/>
              <a:ahLst/>
              <a:cxnLst/>
              <a:rect l="0" t="0" r="0" b="0"/>
              <a:pathLst>
                <a:path w="186656" h="100744">
                  <a:moveTo>
                    <a:pt x="185400" y="64005"/>
                  </a:moveTo>
                  <a:lnTo>
                    <a:pt x="183615" y="74738"/>
                  </a:lnTo>
                  <a:lnTo>
                    <a:pt x="186655" y="90524"/>
                  </a:lnTo>
                  <a:lnTo>
                    <a:pt x="184010" y="100329"/>
                  </a:lnTo>
                  <a:lnTo>
                    <a:pt x="164788" y="100743"/>
                  </a:lnTo>
                  <a:lnTo>
                    <a:pt x="137018" y="94972"/>
                  </a:lnTo>
                  <a:lnTo>
                    <a:pt x="119184" y="92612"/>
                  </a:lnTo>
                  <a:lnTo>
                    <a:pt x="105871" y="79984"/>
                  </a:lnTo>
                  <a:lnTo>
                    <a:pt x="74229" y="76761"/>
                  </a:lnTo>
                  <a:lnTo>
                    <a:pt x="44124" y="62784"/>
                  </a:lnTo>
                  <a:lnTo>
                    <a:pt x="22362" y="50523"/>
                  </a:lnTo>
                  <a:lnTo>
                    <a:pt x="0" y="41043"/>
                  </a:lnTo>
                  <a:lnTo>
                    <a:pt x="8963" y="17514"/>
                  </a:lnTo>
                  <a:lnTo>
                    <a:pt x="23609" y="6056"/>
                  </a:lnTo>
                  <a:lnTo>
                    <a:pt x="33178" y="0"/>
                  </a:lnTo>
                  <a:lnTo>
                    <a:pt x="51684" y="7781"/>
                  </a:lnTo>
                  <a:lnTo>
                    <a:pt x="74988" y="24222"/>
                  </a:lnTo>
                  <a:lnTo>
                    <a:pt x="87958" y="27835"/>
                  </a:lnTo>
                  <a:lnTo>
                    <a:pt x="95704" y="39903"/>
                  </a:lnTo>
                  <a:lnTo>
                    <a:pt x="113641" y="44846"/>
                  </a:lnTo>
                  <a:lnTo>
                    <a:pt x="132376" y="55838"/>
                  </a:lnTo>
                  <a:lnTo>
                    <a:pt x="158488" y="6156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3" name="Freeform 126">
              <a:extLst>
                <a:ext uri="{FF2B5EF4-FFF2-40B4-BE49-F238E27FC236}">
                  <a16:creationId xmlns:a16="http://schemas.microsoft.com/office/drawing/2014/main" id="{4FD0A503-FBD9-E88A-35BA-91EA7177A621}"/>
                </a:ext>
              </a:extLst>
            </p:cNvPr>
            <p:cNvSpPr>
              <a:spLocks noChangeAspect="1"/>
            </p:cNvSpPr>
            <p:nvPr>
              <p:custDataLst>
                <p:tags r:id="rId160"/>
              </p:custDataLst>
            </p:nvPr>
          </p:nvSpPr>
          <p:spPr bwMode="gray">
            <a:xfrm>
              <a:off x="10373625" y="5615560"/>
              <a:ext cx="320678" cy="386580"/>
            </a:xfrm>
            <a:custGeom>
              <a:avLst/>
              <a:gdLst/>
              <a:ahLst/>
              <a:cxnLst/>
              <a:rect l="l" t="t" r="r" b="b"/>
              <a:pathLst>
                <a:path w="277176" h="334138">
                  <a:moveTo>
                    <a:pt x="145177" y="161119"/>
                  </a:moveTo>
                  <a:lnTo>
                    <a:pt x="150297" y="172762"/>
                  </a:lnTo>
                  <a:lnTo>
                    <a:pt x="155534" y="184115"/>
                  </a:lnTo>
                  <a:lnTo>
                    <a:pt x="171949" y="172972"/>
                  </a:lnTo>
                  <a:lnTo>
                    <a:pt x="178625" y="184587"/>
                  </a:lnTo>
                  <a:lnTo>
                    <a:pt x="178645" y="196203"/>
                  </a:lnTo>
                  <a:lnTo>
                    <a:pt x="170058" y="209040"/>
                  </a:lnTo>
                  <a:lnTo>
                    <a:pt x="154968" y="229575"/>
                  </a:lnTo>
                  <a:lnTo>
                    <a:pt x="143161" y="240847"/>
                  </a:lnTo>
                  <a:lnTo>
                    <a:pt x="151676" y="254384"/>
                  </a:lnTo>
                  <a:lnTo>
                    <a:pt x="133867" y="254733"/>
                  </a:lnTo>
                  <a:lnTo>
                    <a:pt x="114116" y="265383"/>
                  </a:lnTo>
                  <a:lnTo>
                    <a:pt x="107934" y="283979"/>
                  </a:lnTo>
                  <a:lnTo>
                    <a:pt x="94813" y="312967"/>
                  </a:lnTo>
                  <a:lnTo>
                    <a:pt x="76687" y="325866"/>
                  </a:lnTo>
                  <a:lnTo>
                    <a:pt x="65167" y="334138"/>
                  </a:lnTo>
                  <a:lnTo>
                    <a:pt x="43908" y="333521"/>
                  </a:lnTo>
                  <a:lnTo>
                    <a:pt x="28960" y="323970"/>
                  </a:lnTo>
                  <a:lnTo>
                    <a:pt x="3872" y="321938"/>
                  </a:lnTo>
                  <a:lnTo>
                    <a:pt x="0" y="311348"/>
                  </a:lnTo>
                  <a:lnTo>
                    <a:pt x="12401" y="290080"/>
                  </a:lnTo>
                  <a:lnTo>
                    <a:pt x="41424" y="262028"/>
                  </a:lnTo>
                  <a:lnTo>
                    <a:pt x="56327" y="256711"/>
                  </a:lnTo>
                  <a:lnTo>
                    <a:pt x="72911" y="245990"/>
                  </a:lnTo>
                  <a:lnTo>
                    <a:pt x="92695" y="231300"/>
                  </a:lnTo>
                  <a:lnTo>
                    <a:pt x="106548" y="216814"/>
                  </a:lnTo>
                  <a:lnTo>
                    <a:pt x="116812" y="196132"/>
                  </a:lnTo>
                  <a:lnTo>
                    <a:pt x="125560" y="189143"/>
                  </a:lnTo>
                  <a:lnTo>
                    <a:pt x="128988" y="173779"/>
                  </a:lnTo>
                  <a:close/>
                  <a:moveTo>
                    <a:pt x="149989" y="0"/>
                  </a:moveTo>
                  <a:lnTo>
                    <a:pt x="162552" y="14494"/>
                  </a:lnTo>
                  <a:lnTo>
                    <a:pt x="180512" y="21280"/>
                  </a:lnTo>
                  <a:lnTo>
                    <a:pt x="187036" y="44695"/>
                  </a:lnTo>
                  <a:lnTo>
                    <a:pt x="203762" y="72572"/>
                  </a:lnTo>
                  <a:lnTo>
                    <a:pt x="204246" y="54462"/>
                  </a:lnTo>
                  <a:lnTo>
                    <a:pt x="214663" y="61683"/>
                  </a:lnTo>
                  <a:lnTo>
                    <a:pt x="218117" y="81793"/>
                  </a:lnTo>
                  <a:lnTo>
                    <a:pt x="236692" y="90494"/>
                  </a:lnTo>
                  <a:lnTo>
                    <a:pt x="252286" y="92634"/>
                  </a:lnTo>
                  <a:lnTo>
                    <a:pt x="265479" y="82445"/>
                  </a:lnTo>
                  <a:lnTo>
                    <a:pt x="277176" y="85528"/>
                  </a:lnTo>
                  <a:lnTo>
                    <a:pt x="271582" y="109305"/>
                  </a:lnTo>
                  <a:lnTo>
                    <a:pt x="264558" y="125036"/>
                  </a:lnTo>
                  <a:lnTo>
                    <a:pt x="246935" y="124480"/>
                  </a:lnTo>
                  <a:lnTo>
                    <a:pt x="240772" y="132703"/>
                  </a:lnTo>
                  <a:lnTo>
                    <a:pt x="242918" y="144379"/>
                  </a:lnTo>
                  <a:lnTo>
                    <a:pt x="239522" y="149442"/>
                  </a:lnTo>
                  <a:lnTo>
                    <a:pt x="230800" y="164151"/>
                  </a:lnTo>
                  <a:lnTo>
                    <a:pt x="219362" y="182948"/>
                  </a:lnTo>
                  <a:lnTo>
                    <a:pt x="201522" y="193945"/>
                  </a:lnTo>
                  <a:lnTo>
                    <a:pt x="197559" y="186702"/>
                  </a:lnTo>
                  <a:lnTo>
                    <a:pt x="187935" y="182733"/>
                  </a:lnTo>
                  <a:lnTo>
                    <a:pt x="201246" y="160170"/>
                  </a:lnTo>
                  <a:lnTo>
                    <a:pt x="193687" y="145167"/>
                  </a:lnTo>
                  <a:lnTo>
                    <a:pt x="168848" y="134305"/>
                  </a:lnTo>
                  <a:lnTo>
                    <a:pt x="169499" y="124502"/>
                  </a:lnTo>
                  <a:lnTo>
                    <a:pt x="186177" y="115089"/>
                  </a:lnTo>
                  <a:lnTo>
                    <a:pt x="190070" y="94415"/>
                  </a:lnTo>
                  <a:lnTo>
                    <a:pt x="188998" y="77150"/>
                  </a:lnTo>
                  <a:lnTo>
                    <a:pt x="179649" y="59356"/>
                  </a:lnTo>
                  <a:lnTo>
                    <a:pt x="180273" y="54690"/>
                  </a:lnTo>
                  <a:lnTo>
                    <a:pt x="169239" y="43788"/>
                  </a:lnTo>
                  <a:lnTo>
                    <a:pt x="151077" y="20537"/>
                  </a:lnTo>
                  <a:lnTo>
                    <a:pt x="141424" y="204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4" name="Freeform 127">
              <a:extLst>
                <a:ext uri="{FF2B5EF4-FFF2-40B4-BE49-F238E27FC236}">
                  <a16:creationId xmlns:a16="http://schemas.microsoft.com/office/drawing/2014/main" id="{DB41730D-790F-2C47-8B80-B99591EE9E91}"/>
                </a:ext>
              </a:extLst>
            </p:cNvPr>
            <p:cNvSpPr>
              <a:spLocks noChangeAspect="1"/>
            </p:cNvSpPr>
            <p:nvPr>
              <p:custDataLst>
                <p:tags r:id="rId161"/>
              </p:custDataLst>
            </p:nvPr>
          </p:nvSpPr>
          <p:spPr bwMode="gray">
            <a:xfrm>
              <a:off x="7315610" y="3936422"/>
              <a:ext cx="208518" cy="272704"/>
            </a:xfrm>
            <a:custGeom>
              <a:avLst/>
              <a:gdLst/>
              <a:ahLst/>
              <a:cxnLst/>
              <a:rect l="l" t="t" r="r" b="b"/>
              <a:pathLst>
                <a:path w="180231" h="235710">
                  <a:moveTo>
                    <a:pt x="101490" y="36263"/>
                  </a:moveTo>
                  <a:lnTo>
                    <a:pt x="111838" y="53007"/>
                  </a:lnTo>
                  <a:lnTo>
                    <a:pt x="124726" y="61884"/>
                  </a:lnTo>
                  <a:lnTo>
                    <a:pt x="141657" y="65075"/>
                  </a:lnTo>
                  <a:lnTo>
                    <a:pt x="155328" y="69522"/>
                  </a:lnTo>
                  <a:lnTo>
                    <a:pt x="165745" y="83486"/>
                  </a:lnTo>
                  <a:lnTo>
                    <a:pt x="171968" y="91559"/>
                  </a:lnTo>
                  <a:lnTo>
                    <a:pt x="180231" y="94635"/>
                  </a:lnTo>
                  <a:lnTo>
                    <a:pt x="180186" y="100047"/>
                  </a:lnTo>
                  <a:lnTo>
                    <a:pt x="171785" y="114480"/>
                  </a:lnTo>
                  <a:lnTo>
                    <a:pt x="168097" y="121264"/>
                  </a:lnTo>
                  <a:lnTo>
                    <a:pt x="158373" y="128985"/>
                  </a:lnTo>
                  <a:lnTo>
                    <a:pt x="149760" y="145487"/>
                  </a:lnTo>
                  <a:lnTo>
                    <a:pt x="139288" y="144225"/>
                  </a:lnTo>
                  <a:lnTo>
                    <a:pt x="134488" y="149959"/>
                  </a:lnTo>
                  <a:lnTo>
                    <a:pt x="130781" y="162133"/>
                  </a:lnTo>
                  <a:lnTo>
                    <a:pt x="133618" y="178147"/>
                  </a:lnTo>
                  <a:lnTo>
                    <a:pt x="131441" y="181086"/>
                  </a:lnTo>
                  <a:lnTo>
                    <a:pt x="120820" y="181007"/>
                  </a:lnTo>
                  <a:lnTo>
                    <a:pt x="106403" y="189938"/>
                  </a:lnTo>
                  <a:lnTo>
                    <a:pt x="104153" y="201562"/>
                  </a:lnTo>
                  <a:lnTo>
                    <a:pt x="98875" y="206591"/>
                  </a:lnTo>
                  <a:lnTo>
                    <a:pt x="84517" y="206399"/>
                  </a:lnTo>
                  <a:lnTo>
                    <a:pt x="75478" y="212395"/>
                  </a:lnTo>
                  <a:lnTo>
                    <a:pt x="75593" y="222002"/>
                  </a:lnTo>
                  <a:lnTo>
                    <a:pt x="64423" y="228599"/>
                  </a:lnTo>
                  <a:lnTo>
                    <a:pt x="51688" y="226359"/>
                  </a:lnTo>
                  <a:lnTo>
                    <a:pt x="36251" y="234367"/>
                  </a:lnTo>
                  <a:lnTo>
                    <a:pt x="25589" y="235710"/>
                  </a:lnTo>
                  <a:lnTo>
                    <a:pt x="18054" y="219117"/>
                  </a:lnTo>
                  <a:lnTo>
                    <a:pt x="0" y="179763"/>
                  </a:lnTo>
                  <a:lnTo>
                    <a:pt x="69247" y="155798"/>
                  </a:lnTo>
                  <a:lnTo>
                    <a:pt x="84636" y="107572"/>
                  </a:lnTo>
                  <a:lnTo>
                    <a:pt x="74057" y="90391"/>
                  </a:lnTo>
                  <a:lnTo>
                    <a:pt x="74660" y="80600"/>
                  </a:lnTo>
                  <a:lnTo>
                    <a:pt x="81385" y="70517"/>
                  </a:lnTo>
                  <a:lnTo>
                    <a:pt x="81450" y="60540"/>
                  </a:lnTo>
                  <a:lnTo>
                    <a:pt x="91897" y="55725"/>
                  </a:lnTo>
                  <a:lnTo>
                    <a:pt x="87809" y="52323"/>
                  </a:lnTo>
                  <a:lnTo>
                    <a:pt x="89704" y="36359"/>
                  </a:lnTo>
                  <a:close/>
                  <a:moveTo>
                    <a:pt x="100687" y="0"/>
                  </a:moveTo>
                  <a:lnTo>
                    <a:pt x="103541" y="2148"/>
                  </a:lnTo>
                  <a:lnTo>
                    <a:pt x="101365" y="12355"/>
                  </a:lnTo>
                  <a:lnTo>
                    <a:pt x="98356" y="16828"/>
                  </a:lnTo>
                  <a:lnTo>
                    <a:pt x="93965" y="841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5" name="Freeform 128">
              <a:extLst>
                <a:ext uri="{FF2B5EF4-FFF2-40B4-BE49-F238E27FC236}">
                  <a16:creationId xmlns:a16="http://schemas.microsoft.com/office/drawing/2014/main" id="{8ADF4689-D9DC-D7D6-35FF-262695DF6DEE}"/>
                </a:ext>
              </a:extLst>
            </p:cNvPr>
            <p:cNvSpPr>
              <a:spLocks noChangeAspect="1"/>
            </p:cNvSpPr>
            <p:nvPr>
              <p:custDataLst>
                <p:tags r:id="rId162"/>
              </p:custDataLst>
            </p:nvPr>
          </p:nvSpPr>
          <p:spPr bwMode="gray">
            <a:xfrm>
              <a:off x="7552599" y="3618537"/>
              <a:ext cx="453011" cy="394755"/>
            </a:xfrm>
            <a:custGeom>
              <a:avLst/>
              <a:gdLst/>
              <a:ahLst/>
              <a:cxnLst/>
              <a:rect l="0" t="0" r="0" b="0"/>
              <a:pathLst>
                <a:path w="391557" h="341204">
                  <a:moveTo>
                    <a:pt x="329708" y="0"/>
                  </a:moveTo>
                  <a:lnTo>
                    <a:pt x="346763" y="12367"/>
                  </a:lnTo>
                  <a:lnTo>
                    <a:pt x="353594" y="32652"/>
                  </a:lnTo>
                  <a:lnTo>
                    <a:pt x="391556" y="43279"/>
                  </a:lnTo>
                  <a:lnTo>
                    <a:pt x="369264" y="65264"/>
                  </a:lnTo>
                  <a:lnTo>
                    <a:pt x="343535" y="69137"/>
                  </a:lnTo>
                  <a:lnTo>
                    <a:pt x="308522" y="62777"/>
                  </a:lnTo>
                  <a:lnTo>
                    <a:pt x="297206" y="74010"/>
                  </a:lnTo>
                  <a:lnTo>
                    <a:pt x="305385" y="96731"/>
                  </a:lnTo>
                  <a:lnTo>
                    <a:pt x="313401" y="114180"/>
                  </a:lnTo>
                  <a:lnTo>
                    <a:pt x="332030" y="126863"/>
                  </a:lnTo>
                  <a:lnTo>
                    <a:pt x="312347" y="141667"/>
                  </a:lnTo>
                  <a:lnTo>
                    <a:pt x="312704" y="159832"/>
                  </a:lnTo>
                  <a:lnTo>
                    <a:pt x="290297" y="185262"/>
                  </a:lnTo>
                  <a:lnTo>
                    <a:pt x="275826" y="210820"/>
                  </a:lnTo>
                  <a:lnTo>
                    <a:pt x="251680" y="237062"/>
                  </a:lnTo>
                  <a:lnTo>
                    <a:pt x="224877" y="235164"/>
                  </a:lnTo>
                  <a:lnTo>
                    <a:pt x="199438" y="261256"/>
                  </a:lnTo>
                  <a:lnTo>
                    <a:pt x="214546" y="272388"/>
                  </a:lnTo>
                  <a:lnTo>
                    <a:pt x="217176" y="291403"/>
                  </a:lnTo>
                  <a:lnTo>
                    <a:pt x="230145" y="303890"/>
                  </a:lnTo>
                  <a:lnTo>
                    <a:pt x="234728" y="324957"/>
                  </a:lnTo>
                  <a:lnTo>
                    <a:pt x="183931" y="324893"/>
                  </a:lnTo>
                  <a:lnTo>
                    <a:pt x="168559" y="341203"/>
                  </a:lnTo>
                  <a:lnTo>
                    <a:pt x="151640" y="335027"/>
                  </a:lnTo>
                  <a:lnTo>
                    <a:pt x="144756" y="317433"/>
                  </a:lnTo>
                  <a:lnTo>
                    <a:pt x="126922" y="298722"/>
                  </a:lnTo>
                  <a:lnTo>
                    <a:pt x="84394" y="303350"/>
                  </a:lnTo>
                  <a:lnTo>
                    <a:pt x="46891" y="303809"/>
                  </a:lnTo>
                  <a:lnTo>
                    <a:pt x="14383" y="307254"/>
                  </a:lnTo>
                  <a:lnTo>
                    <a:pt x="23081" y="278620"/>
                  </a:lnTo>
                  <a:lnTo>
                    <a:pt x="56377" y="265831"/>
                  </a:lnTo>
                  <a:lnTo>
                    <a:pt x="54467" y="254399"/>
                  </a:lnTo>
                  <a:lnTo>
                    <a:pt x="43423" y="250374"/>
                  </a:lnTo>
                  <a:lnTo>
                    <a:pt x="42786" y="228408"/>
                  </a:lnTo>
                  <a:lnTo>
                    <a:pt x="20719" y="217400"/>
                  </a:lnTo>
                  <a:lnTo>
                    <a:pt x="11427" y="202232"/>
                  </a:lnTo>
                  <a:lnTo>
                    <a:pt x="0" y="188978"/>
                  </a:lnTo>
                  <a:lnTo>
                    <a:pt x="38678" y="201847"/>
                  </a:lnTo>
                  <a:lnTo>
                    <a:pt x="61770" y="198078"/>
                  </a:lnTo>
                  <a:lnTo>
                    <a:pt x="75567" y="201287"/>
                  </a:lnTo>
                  <a:lnTo>
                    <a:pt x="80239" y="195767"/>
                  </a:lnTo>
                  <a:lnTo>
                    <a:pt x="96315" y="197980"/>
                  </a:lnTo>
                  <a:lnTo>
                    <a:pt x="126314" y="187496"/>
                  </a:lnTo>
                  <a:lnTo>
                    <a:pt x="127121" y="165952"/>
                  </a:lnTo>
                  <a:lnTo>
                    <a:pt x="139988" y="151558"/>
                  </a:lnTo>
                  <a:lnTo>
                    <a:pt x="157173" y="151603"/>
                  </a:lnTo>
                  <a:lnTo>
                    <a:pt x="159696" y="144468"/>
                  </a:lnTo>
                  <a:lnTo>
                    <a:pt x="177337" y="141139"/>
                  </a:lnTo>
                  <a:lnTo>
                    <a:pt x="185872" y="143517"/>
                  </a:lnTo>
                  <a:lnTo>
                    <a:pt x="194899" y="136331"/>
                  </a:lnTo>
                  <a:lnTo>
                    <a:pt x="193624" y="120939"/>
                  </a:lnTo>
                  <a:lnTo>
                    <a:pt x="203425" y="105406"/>
                  </a:lnTo>
                  <a:lnTo>
                    <a:pt x="218116" y="98875"/>
                  </a:lnTo>
                  <a:lnTo>
                    <a:pt x="209044" y="81743"/>
                  </a:lnTo>
                  <a:lnTo>
                    <a:pt x="231001" y="82554"/>
                  </a:lnTo>
                  <a:lnTo>
                    <a:pt x="237348" y="73198"/>
                  </a:lnTo>
                  <a:lnTo>
                    <a:pt x="236385" y="63188"/>
                  </a:lnTo>
                  <a:lnTo>
                    <a:pt x="247881" y="52211"/>
                  </a:lnTo>
                  <a:lnTo>
                    <a:pt x="245243" y="39169"/>
                  </a:lnTo>
                  <a:lnTo>
                    <a:pt x="239785" y="28017"/>
                  </a:lnTo>
                  <a:lnTo>
                    <a:pt x="253264" y="16518"/>
                  </a:lnTo>
                  <a:lnTo>
                    <a:pt x="278049" y="10958"/>
                  </a:lnTo>
                  <a:lnTo>
                    <a:pt x="304537" y="7880"/>
                  </a:lnTo>
                  <a:lnTo>
                    <a:pt x="316271" y="298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6" name="Freeform 129">
              <a:extLst>
                <a:ext uri="{FF2B5EF4-FFF2-40B4-BE49-F238E27FC236}">
                  <a16:creationId xmlns:a16="http://schemas.microsoft.com/office/drawing/2014/main" id="{1E1BB468-E2CC-5F27-01C2-DB9DA58A59C6}"/>
                </a:ext>
              </a:extLst>
            </p:cNvPr>
            <p:cNvSpPr>
              <a:spLocks noChangeAspect="1"/>
            </p:cNvSpPr>
            <p:nvPr>
              <p:custDataLst>
                <p:tags r:id="rId163"/>
              </p:custDataLst>
            </p:nvPr>
          </p:nvSpPr>
          <p:spPr bwMode="gray">
            <a:xfrm>
              <a:off x="9056116" y="4158078"/>
              <a:ext cx="250047" cy="350588"/>
            </a:xfrm>
            <a:custGeom>
              <a:avLst/>
              <a:gdLst/>
              <a:ahLst/>
              <a:cxnLst/>
              <a:rect l="l" t="t" r="r" b="b"/>
              <a:pathLst>
                <a:path w="216127" h="303029">
                  <a:moveTo>
                    <a:pt x="190152" y="205988"/>
                  </a:moveTo>
                  <a:lnTo>
                    <a:pt x="208862" y="217033"/>
                  </a:lnTo>
                  <a:lnTo>
                    <a:pt x="210799" y="228750"/>
                  </a:lnTo>
                  <a:lnTo>
                    <a:pt x="212420" y="237301"/>
                  </a:lnTo>
                  <a:lnTo>
                    <a:pt x="214767" y="252734"/>
                  </a:lnTo>
                  <a:lnTo>
                    <a:pt x="216127" y="265754"/>
                  </a:lnTo>
                  <a:lnTo>
                    <a:pt x="208264" y="286971"/>
                  </a:lnTo>
                  <a:lnTo>
                    <a:pt x="199830" y="263333"/>
                  </a:lnTo>
                  <a:lnTo>
                    <a:pt x="189038" y="275099"/>
                  </a:lnTo>
                  <a:lnTo>
                    <a:pt x="196408" y="292175"/>
                  </a:lnTo>
                  <a:lnTo>
                    <a:pt x="189791" y="303029"/>
                  </a:lnTo>
                  <a:lnTo>
                    <a:pt x="162630" y="289587"/>
                  </a:lnTo>
                  <a:lnTo>
                    <a:pt x="156142" y="272811"/>
                  </a:lnTo>
                  <a:lnTo>
                    <a:pt x="163181" y="261781"/>
                  </a:lnTo>
                  <a:lnTo>
                    <a:pt x="148559" y="250803"/>
                  </a:lnTo>
                  <a:lnTo>
                    <a:pt x="141308" y="260429"/>
                  </a:lnTo>
                  <a:lnTo>
                    <a:pt x="130445" y="259536"/>
                  </a:lnTo>
                  <a:lnTo>
                    <a:pt x="113364" y="272480"/>
                  </a:lnTo>
                  <a:lnTo>
                    <a:pt x="109543" y="265691"/>
                  </a:lnTo>
                  <a:lnTo>
                    <a:pt x="118600" y="246125"/>
                  </a:lnTo>
                  <a:lnTo>
                    <a:pt x="133144" y="239590"/>
                  </a:lnTo>
                  <a:lnTo>
                    <a:pt x="145731" y="230831"/>
                  </a:lnTo>
                  <a:lnTo>
                    <a:pt x="153890" y="241354"/>
                  </a:lnTo>
                  <a:lnTo>
                    <a:pt x="171440" y="234989"/>
                  </a:lnTo>
                  <a:lnTo>
                    <a:pt x="175206" y="224612"/>
                  </a:lnTo>
                  <a:lnTo>
                    <a:pt x="191520" y="223993"/>
                  </a:lnTo>
                  <a:close/>
                  <a:moveTo>
                    <a:pt x="159355" y="171633"/>
                  </a:moveTo>
                  <a:lnTo>
                    <a:pt x="157151" y="193903"/>
                  </a:lnTo>
                  <a:lnTo>
                    <a:pt x="148858" y="201567"/>
                  </a:lnTo>
                  <a:lnTo>
                    <a:pt x="141628" y="216284"/>
                  </a:lnTo>
                  <a:lnTo>
                    <a:pt x="134379" y="223174"/>
                  </a:lnTo>
                  <a:lnTo>
                    <a:pt x="120164" y="207083"/>
                  </a:lnTo>
                  <a:lnTo>
                    <a:pt x="124919" y="200845"/>
                  </a:lnTo>
                  <a:lnTo>
                    <a:pt x="130713" y="194314"/>
                  </a:lnTo>
                  <a:lnTo>
                    <a:pt x="133260" y="179829"/>
                  </a:lnTo>
                  <a:lnTo>
                    <a:pt x="145989" y="178457"/>
                  </a:lnTo>
                  <a:lnTo>
                    <a:pt x="142270" y="194169"/>
                  </a:lnTo>
                  <a:close/>
                  <a:moveTo>
                    <a:pt x="53949" y="168432"/>
                  </a:moveTo>
                  <a:lnTo>
                    <a:pt x="58062" y="187476"/>
                  </a:lnTo>
                  <a:lnTo>
                    <a:pt x="42823" y="200318"/>
                  </a:lnTo>
                  <a:lnTo>
                    <a:pt x="30707" y="216328"/>
                  </a:lnTo>
                  <a:lnTo>
                    <a:pt x="0" y="238398"/>
                  </a:lnTo>
                  <a:lnTo>
                    <a:pt x="11316" y="222134"/>
                  </a:lnTo>
                  <a:lnTo>
                    <a:pt x="27991" y="207755"/>
                  </a:lnTo>
                  <a:lnTo>
                    <a:pt x="41851" y="191629"/>
                  </a:lnTo>
                  <a:close/>
                  <a:moveTo>
                    <a:pt x="108703" y="156220"/>
                  </a:moveTo>
                  <a:lnTo>
                    <a:pt x="122558" y="163463"/>
                  </a:lnTo>
                  <a:lnTo>
                    <a:pt x="137248" y="163428"/>
                  </a:lnTo>
                  <a:lnTo>
                    <a:pt x="136802" y="173193"/>
                  </a:lnTo>
                  <a:lnTo>
                    <a:pt x="126111" y="183111"/>
                  </a:lnTo>
                  <a:lnTo>
                    <a:pt x="111451" y="190119"/>
                  </a:lnTo>
                  <a:lnTo>
                    <a:pt x="110638" y="179273"/>
                  </a:lnTo>
                  <a:lnTo>
                    <a:pt x="112277" y="167352"/>
                  </a:lnTo>
                  <a:close/>
                  <a:moveTo>
                    <a:pt x="163714" y="140620"/>
                  </a:moveTo>
                  <a:lnTo>
                    <a:pt x="185882" y="141137"/>
                  </a:lnTo>
                  <a:lnTo>
                    <a:pt x="192239" y="149877"/>
                  </a:lnTo>
                  <a:lnTo>
                    <a:pt x="198723" y="175993"/>
                  </a:lnTo>
                  <a:lnTo>
                    <a:pt x="180914" y="169793"/>
                  </a:lnTo>
                  <a:lnTo>
                    <a:pt x="181395" y="177635"/>
                  </a:lnTo>
                  <a:lnTo>
                    <a:pt x="187043" y="192038"/>
                  </a:lnTo>
                  <a:lnTo>
                    <a:pt x="176064" y="197263"/>
                  </a:lnTo>
                  <a:lnTo>
                    <a:pt x="175103" y="180853"/>
                  </a:lnTo>
                  <a:lnTo>
                    <a:pt x="168153" y="179641"/>
                  </a:lnTo>
                  <a:lnTo>
                    <a:pt x="164539" y="165493"/>
                  </a:lnTo>
                  <a:lnTo>
                    <a:pt x="178123" y="167359"/>
                  </a:lnTo>
                  <a:lnTo>
                    <a:pt x="177822" y="158503"/>
                  </a:lnTo>
                  <a:close/>
                  <a:moveTo>
                    <a:pt x="72691" y="119295"/>
                  </a:moveTo>
                  <a:lnTo>
                    <a:pt x="92466" y="120158"/>
                  </a:lnTo>
                  <a:lnTo>
                    <a:pt x="100482" y="128614"/>
                  </a:lnTo>
                  <a:lnTo>
                    <a:pt x="94360" y="148873"/>
                  </a:lnTo>
                  <a:lnTo>
                    <a:pt x="84474" y="137180"/>
                  </a:lnTo>
                  <a:close/>
                  <a:moveTo>
                    <a:pt x="81750" y="0"/>
                  </a:moveTo>
                  <a:lnTo>
                    <a:pt x="95725" y="27"/>
                  </a:lnTo>
                  <a:lnTo>
                    <a:pt x="109951" y="6840"/>
                  </a:lnTo>
                  <a:lnTo>
                    <a:pt x="117070" y="627"/>
                  </a:lnTo>
                  <a:lnTo>
                    <a:pt x="119169" y="6690"/>
                  </a:lnTo>
                  <a:lnTo>
                    <a:pt x="115414" y="16571"/>
                  </a:lnTo>
                  <a:lnTo>
                    <a:pt x="123294" y="33619"/>
                  </a:lnTo>
                  <a:lnTo>
                    <a:pt x="117215" y="53335"/>
                  </a:lnTo>
                  <a:lnTo>
                    <a:pt x="103607" y="61183"/>
                  </a:lnTo>
                  <a:lnTo>
                    <a:pt x="99967" y="80238"/>
                  </a:lnTo>
                  <a:lnTo>
                    <a:pt x="105131" y="99018"/>
                  </a:lnTo>
                  <a:lnTo>
                    <a:pt x="117368" y="101612"/>
                  </a:lnTo>
                  <a:lnTo>
                    <a:pt x="127578" y="98826"/>
                  </a:lnTo>
                  <a:lnTo>
                    <a:pt x="156409" y="111873"/>
                  </a:lnTo>
                  <a:lnTo>
                    <a:pt x="154212" y="124665"/>
                  </a:lnTo>
                  <a:lnTo>
                    <a:pt x="161741" y="130305"/>
                  </a:lnTo>
                  <a:lnTo>
                    <a:pt x="159344" y="141114"/>
                  </a:lnTo>
                  <a:lnTo>
                    <a:pt x="141353" y="129601"/>
                  </a:lnTo>
                  <a:lnTo>
                    <a:pt x="132827" y="117262"/>
                  </a:lnTo>
                  <a:lnTo>
                    <a:pt x="126888" y="125885"/>
                  </a:lnTo>
                  <a:lnTo>
                    <a:pt x="112191" y="111818"/>
                  </a:lnTo>
                  <a:lnTo>
                    <a:pt x="91225" y="115293"/>
                  </a:lnTo>
                  <a:lnTo>
                    <a:pt x="79736" y="110097"/>
                  </a:lnTo>
                  <a:lnTo>
                    <a:pt x="80907" y="100368"/>
                  </a:lnTo>
                  <a:lnTo>
                    <a:pt x="88119" y="94376"/>
                  </a:lnTo>
                  <a:lnTo>
                    <a:pt x="81230" y="88924"/>
                  </a:lnTo>
                  <a:lnTo>
                    <a:pt x="78248" y="97418"/>
                  </a:lnTo>
                  <a:lnTo>
                    <a:pt x="66851" y="83871"/>
                  </a:lnTo>
                  <a:lnTo>
                    <a:pt x="63400" y="73589"/>
                  </a:lnTo>
                  <a:lnTo>
                    <a:pt x="62543" y="50935"/>
                  </a:lnTo>
                  <a:lnTo>
                    <a:pt x="71838" y="58730"/>
                  </a:lnTo>
                  <a:lnTo>
                    <a:pt x="74229" y="2159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7" name="Freeform 130">
              <a:extLst>
                <a:ext uri="{FF2B5EF4-FFF2-40B4-BE49-F238E27FC236}">
                  <a16:creationId xmlns:a16="http://schemas.microsoft.com/office/drawing/2014/main" id="{5E012747-0587-A22E-A9E4-FECAD6162EE3}"/>
                </a:ext>
              </a:extLst>
            </p:cNvPr>
            <p:cNvSpPr>
              <a:spLocks noChangeAspect="1"/>
            </p:cNvSpPr>
            <p:nvPr>
              <p:custDataLst>
                <p:tags r:id="rId164"/>
              </p:custDataLst>
            </p:nvPr>
          </p:nvSpPr>
          <p:spPr bwMode="gray">
            <a:xfrm>
              <a:off x="9692397" y="4724637"/>
              <a:ext cx="401110" cy="218757"/>
            </a:xfrm>
            <a:custGeom>
              <a:avLst/>
              <a:gdLst/>
              <a:ahLst/>
              <a:cxnLst/>
              <a:rect l="l" t="t" r="r" b="b"/>
              <a:pathLst>
                <a:path w="346697" h="189081">
                  <a:moveTo>
                    <a:pt x="315131" y="58771"/>
                  </a:moveTo>
                  <a:lnTo>
                    <a:pt x="317614" y="65657"/>
                  </a:lnTo>
                  <a:lnTo>
                    <a:pt x="324605" y="70908"/>
                  </a:lnTo>
                  <a:lnTo>
                    <a:pt x="335797" y="85588"/>
                  </a:lnTo>
                  <a:lnTo>
                    <a:pt x="346697" y="93453"/>
                  </a:lnTo>
                  <a:lnTo>
                    <a:pt x="343466" y="99944"/>
                  </a:lnTo>
                  <a:lnTo>
                    <a:pt x="337002" y="102262"/>
                  </a:lnTo>
                  <a:lnTo>
                    <a:pt x="327008" y="93358"/>
                  </a:lnTo>
                  <a:lnTo>
                    <a:pt x="316902" y="78643"/>
                  </a:lnTo>
                  <a:lnTo>
                    <a:pt x="311938" y="61008"/>
                  </a:lnTo>
                  <a:close/>
                  <a:moveTo>
                    <a:pt x="257063" y="38100"/>
                  </a:moveTo>
                  <a:lnTo>
                    <a:pt x="261725" y="41897"/>
                  </a:lnTo>
                  <a:lnTo>
                    <a:pt x="261262" y="54727"/>
                  </a:lnTo>
                  <a:lnTo>
                    <a:pt x="253508" y="68853"/>
                  </a:lnTo>
                  <a:lnTo>
                    <a:pt x="241420" y="70757"/>
                  </a:lnTo>
                  <a:lnTo>
                    <a:pt x="237780" y="77251"/>
                  </a:lnTo>
                  <a:lnTo>
                    <a:pt x="225155" y="82880"/>
                  </a:lnTo>
                  <a:lnTo>
                    <a:pt x="213307" y="88302"/>
                  </a:lnTo>
                  <a:lnTo>
                    <a:pt x="201045" y="88273"/>
                  </a:lnTo>
                  <a:lnTo>
                    <a:pt x="182119" y="81543"/>
                  </a:lnTo>
                  <a:lnTo>
                    <a:pt x="168937" y="75083"/>
                  </a:lnTo>
                  <a:lnTo>
                    <a:pt x="170850" y="67920"/>
                  </a:lnTo>
                  <a:lnTo>
                    <a:pt x="191545" y="71300"/>
                  </a:lnTo>
                  <a:lnTo>
                    <a:pt x="204175" y="69489"/>
                  </a:lnTo>
                  <a:lnTo>
                    <a:pt x="207653" y="58393"/>
                  </a:lnTo>
                  <a:lnTo>
                    <a:pt x="210966" y="57820"/>
                  </a:lnTo>
                  <a:lnTo>
                    <a:pt x="213208" y="70107"/>
                  </a:lnTo>
                  <a:lnTo>
                    <a:pt x="226378" y="68339"/>
                  </a:lnTo>
                  <a:lnTo>
                    <a:pt x="232892" y="60420"/>
                  </a:lnTo>
                  <a:lnTo>
                    <a:pt x="245778" y="52169"/>
                  </a:lnTo>
                  <a:lnTo>
                    <a:pt x="243237" y="38540"/>
                  </a:lnTo>
                  <a:close/>
                  <a:moveTo>
                    <a:pt x="0" y="2313"/>
                  </a:moveTo>
                  <a:lnTo>
                    <a:pt x="40050" y="18231"/>
                  </a:lnTo>
                  <a:lnTo>
                    <a:pt x="82723" y="31457"/>
                  </a:lnTo>
                  <a:lnTo>
                    <a:pt x="98632" y="43302"/>
                  </a:lnTo>
                  <a:lnTo>
                    <a:pt x="111480" y="54931"/>
                  </a:lnTo>
                  <a:lnTo>
                    <a:pt x="114992" y="68565"/>
                  </a:lnTo>
                  <a:lnTo>
                    <a:pt x="153451" y="82878"/>
                  </a:lnTo>
                  <a:lnTo>
                    <a:pt x="159061" y="95168"/>
                  </a:lnTo>
                  <a:lnTo>
                    <a:pt x="137820" y="97664"/>
                  </a:lnTo>
                  <a:lnTo>
                    <a:pt x="142921" y="113120"/>
                  </a:lnTo>
                  <a:lnTo>
                    <a:pt x="163528" y="128353"/>
                  </a:lnTo>
                  <a:lnTo>
                    <a:pt x="178520" y="153010"/>
                  </a:lnTo>
                  <a:lnTo>
                    <a:pt x="191740" y="152237"/>
                  </a:lnTo>
                  <a:lnTo>
                    <a:pt x="190812" y="162548"/>
                  </a:lnTo>
                  <a:lnTo>
                    <a:pt x="208633" y="166506"/>
                  </a:lnTo>
                  <a:lnTo>
                    <a:pt x="201711" y="170901"/>
                  </a:lnTo>
                  <a:lnTo>
                    <a:pt x="226243" y="180710"/>
                  </a:lnTo>
                  <a:lnTo>
                    <a:pt x="223680" y="187453"/>
                  </a:lnTo>
                  <a:lnTo>
                    <a:pt x="208395" y="189081"/>
                  </a:lnTo>
                  <a:lnTo>
                    <a:pt x="202715" y="183032"/>
                  </a:lnTo>
                  <a:lnTo>
                    <a:pt x="182883" y="180412"/>
                  </a:lnTo>
                  <a:lnTo>
                    <a:pt x="159567" y="176903"/>
                  </a:lnTo>
                  <a:lnTo>
                    <a:pt x="141618" y="162037"/>
                  </a:lnTo>
                  <a:lnTo>
                    <a:pt x="128517" y="149238"/>
                  </a:lnTo>
                  <a:lnTo>
                    <a:pt x="116528" y="128894"/>
                  </a:lnTo>
                  <a:lnTo>
                    <a:pt x="86421" y="118739"/>
                  </a:lnTo>
                  <a:lnTo>
                    <a:pt x="66868" y="125362"/>
                  </a:lnTo>
                  <a:lnTo>
                    <a:pt x="52772" y="133032"/>
                  </a:lnTo>
                  <a:lnTo>
                    <a:pt x="55716" y="150181"/>
                  </a:lnTo>
                  <a:lnTo>
                    <a:pt x="37584" y="158181"/>
                  </a:lnTo>
                  <a:lnTo>
                    <a:pt x="24654" y="154288"/>
                  </a:lnTo>
                  <a:lnTo>
                    <a:pt x="777" y="153318"/>
                  </a:lnTo>
                  <a:lnTo>
                    <a:pt x="389" y="77674"/>
                  </a:lnTo>
                  <a:close/>
                  <a:moveTo>
                    <a:pt x="229437" y="0"/>
                  </a:moveTo>
                  <a:lnTo>
                    <a:pt x="241902" y="6467"/>
                  </a:lnTo>
                  <a:lnTo>
                    <a:pt x="249751" y="11549"/>
                  </a:lnTo>
                  <a:lnTo>
                    <a:pt x="259445" y="17095"/>
                  </a:lnTo>
                  <a:lnTo>
                    <a:pt x="268679" y="26801"/>
                  </a:lnTo>
                  <a:lnTo>
                    <a:pt x="277449" y="34198"/>
                  </a:lnTo>
                  <a:lnTo>
                    <a:pt x="280220" y="46222"/>
                  </a:lnTo>
                  <a:lnTo>
                    <a:pt x="273002" y="52385"/>
                  </a:lnTo>
                  <a:lnTo>
                    <a:pt x="268648" y="38733"/>
                  </a:lnTo>
                  <a:lnTo>
                    <a:pt x="263277" y="29800"/>
                  </a:lnTo>
                  <a:lnTo>
                    <a:pt x="252825" y="22226"/>
                  </a:lnTo>
                  <a:lnTo>
                    <a:pt x="239693" y="12368"/>
                  </a:lnTo>
                  <a:lnTo>
                    <a:pt x="223022" y="557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8" name="Freeform 131">
              <a:extLst>
                <a:ext uri="{FF2B5EF4-FFF2-40B4-BE49-F238E27FC236}">
                  <a16:creationId xmlns:a16="http://schemas.microsoft.com/office/drawing/2014/main" id="{AB3CBB1E-EA36-1CF8-F55A-1388EABC7385}"/>
                </a:ext>
              </a:extLst>
            </p:cNvPr>
            <p:cNvSpPr>
              <a:spLocks noChangeAspect="1"/>
            </p:cNvSpPr>
            <p:nvPr>
              <p:custDataLst>
                <p:tags r:id="rId165"/>
              </p:custDataLst>
            </p:nvPr>
          </p:nvSpPr>
          <p:spPr bwMode="gray">
            <a:xfrm>
              <a:off x="6302793" y="3024424"/>
              <a:ext cx="265866" cy="207985"/>
            </a:xfrm>
            <a:custGeom>
              <a:avLst/>
              <a:gdLst/>
              <a:ahLst/>
              <a:cxnLst/>
              <a:rect l="0" t="0" r="0" b="0"/>
              <a:pathLst>
                <a:path w="229800" h="179771">
                  <a:moveTo>
                    <a:pt x="21755" y="117061"/>
                  </a:moveTo>
                  <a:lnTo>
                    <a:pt x="12293" y="97491"/>
                  </a:lnTo>
                  <a:lnTo>
                    <a:pt x="14092" y="86859"/>
                  </a:lnTo>
                  <a:lnTo>
                    <a:pt x="8381" y="70275"/>
                  </a:lnTo>
                  <a:lnTo>
                    <a:pt x="0" y="59162"/>
                  </a:lnTo>
                  <a:lnTo>
                    <a:pt x="6435" y="50806"/>
                  </a:lnTo>
                  <a:lnTo>
                    <a:pt x="1043" y="34797"/>
                  </a:lnTo>
                  <a:lnTo>
                    <a:pt x="16813" y="25510"/>
                  </a:lnTo>
                  <a:lnTo>
                    <a:pt x="52835" y="10812"/>
                  </a:lnTo>
                  <a:lnTo>
                    <a:pt x="81905" y="0"/>
                  </a:lnTo>
                  <a:lnTo>
                    <a:pt x="104942" y="5404"/>
                  </a:lnTo>
                  <a:lnTo>
                    <a:pt x="106682" y="13184"/>
                  </a:lnTo>
                  <a:lnTo>
                    <a:pt x="128943" y="13586"/>
                  </a:lnTo>
                  <a:lnTo>
                    <a:pt x="157371" y="17200"/>
                  </a:lnTo>
                  <a:lnTo>
                    <a:pt x="199817" y="16722"/>
                  </a:lnTo>
                  <a:lnTo>
                    <a:pt x="211656" y="20122"/>
                  </a:lnTo>
                  <a:lnTo>
                    <a:pt x="217199" y="29885"/>
                  </a:lnTo>
                  <a:lnTo>
                    <a:pt x="218201" y="43837"/>
                  </a:lnTo>
                  <a:lnTo>
                    <a:pt x="224604" y="55770"/>
                  </a:lnTo>
                  <a:lnTo>
                    <a:pt x="224472" y="68213"/>
                  </a:lnTo>
                  <a:lnTo>
                    <a:pt x="210629" y="74560"/>
                  </a:lnTo>
                  <a:lnTo>
                    <a:pt x="217750" y="88908"/>
                  </a:lnTo>
                  <a:lnTo>
                    <a:pt x="218190" y="102616"/>
                  </a:lnTo>
                  <a:lnTo>
                    <a:pt x="229799" y="129283"/>
                  </a:lnTo>
                  <a:lnTo>
                    <a:pt x="227324" y="137793"/>
                  </a:lnTo>
                  <a:lnTo>
                    <a:pt x="215869" y="141315"/>
                  </a:lnTo>
                  <a:lnTo>
                    <a:pt x="194909" y="166346"/>
                  </a:lnTo>
                  <a:lnTo>
                    <a:pt x="200863" y="179770"/>
                  </a:lnTo>
                  <a:lnTo>
                    <a:pt x="195824" y="178030"/>
                  </a:lnTo>
                  <a:lnTo>
                    <a:pt x="173889" y="166545"/>
                  </a:lnTo>
                  <a:lnTo>
                    <a:pt x="157272" y="170774"/>
                  </a:lnTo>
                  <a:lnTo>
                    <a:pt x="146375" y="167702"/>
                  </a:lnTo>
                  <a:lnTo>
                    <a:pt x="132737" y="174110"/>
                  </a:lnTo>
                  <a:lnTo>
                    <a:pt x="121096" y="163505"/>
                  </a:lnTo>
                  <a:lnTo>
                    <a:pt x="111606" y="167571"/>
                  </a:lnTo>
                  <a:lnTo>
                    <a:pt x="110303" y="165763"/>
                  </a:lnTo>
                  <a:lnTo>
                    <a:pt x="99680" y="150970"/>
                  </a:lnTo>
                  <a:lnTo>
                    <a:pt x="82519" y="149149"/>
                  </a:lnTo>
                  <a:lnTo>
                    <a:pt x="80329" y="139692"/>
                  </a:lnTo>
                  <a:lnTo>
                    <a:pt x="64499" y="136306"/>
                  </a:lnTo>
                  <a:lnTo>
                    <a:pt x="61053" y="144118"/>
                  </a:lnTo>
                  <a:lnTo>
                    <a:pt x="48514" y="137862"/>
                  </a:lnTo>
                  <a:lnTo>
                    <a:pt x="49954" y="129517"/>
                  </a:lnTo>
                  <a:lnTo>
                    <a:pt x="32696" y="12687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59" name="Freeform 132">
              <a:extLst>
                <a:ext uri="{FF2B5EF4-FFF2-40B4-BE49-F238E27FC236}">
                  <a16:creationId xmlns:a16="http://schemas.microsoft.com/office/drawing/2014/main" id="{D2DA6830-159C-4877-8237-535F77E83F56}"/>
                </a:ext>
              </a:extLst>
            </p:cNvPr>
            <p:cNvSpPr>
              <a:spLocks noChangeAspect="1"/>
            </p:cNvSpPr>
            <p:nvPr>
              <p:custDataLst>
                <p:tags r:id="rId166"/>
              </p:custDataLst>
            </p:nvPr>
          </p:nvSpPr>
          <p:spPr bwMode="gray">
            <a:xfrm>
              <a:off x="9245494" y="3434057"/>
              <a:ext cx="173970" cy="167964"/>
            </a:xfrm>
            <a:custGeom>
              <a:avLst/>
              <a:gdLst/>
              <a:ahLst/>
              <a:cxnLst/>
              <a:rect l="0" t="0" r="0" b="0"/>
              <a:pathLst>
                <a:path w="150370" h="145179">
                  <a:moveTo>
                    <a:pt x="147138" y="16467"/>
                  </a:moveTo>
                  <a:lnTo>
                    <a:pt x="150369" y="21331"/>
                  </a:lnTo>
                  <a:lnTo>
                    <a:pt x="141598" y="19664"/>
                  </a:lnTo>
                  <a:lnTo>
                    <a:pt x="131578" y="29059"/>
                  </a:lnTo>
                  <a:lnTo>
                    <a:pt x="124686" y="38468"/>
                  </a:lnTo>
                  <a:lnTo>
                    <a:pt x="125559" y="58236"/>
                  </a:lnTo>
                  <a:lnTo>
                    <a:pt x="113624" y="64293"/>
                  </a:lnTo>
                  <a:lnTo>
                    <a:pt x="109522" y="69118"/>
                  </a:lnTo>
                  <a:lnTo>
                    <a:pt x="100819" y="77187"/>
                  </a:lnTo>
                  <a:lnTo>
                    <a:pt x="85447" y="81667"/>
                  </a:lnTo>
                  <a:lnTo>
                    <a:pt x="75429" y="88970"/>
                  </a:lnTo>
                  <a:lnTo>
                    <a:pt x="74707" y="100707"/>
                  </a:lnTo>
                  <a:lnTo>
                    <a:pt x="72013" y="103694"/>
                  </a:lnTo>
                  <a:lnTo>
                    <a:pt x="81198" y="108087"/>
                  </a:lnTo>
                  <a:lnTo>
                    <a:pt x="94271" y="119907"/>
                  </a:lnTo>
                  <a:lnTo>
                    <a:pt x="90948" y="126406"/>
                  </a:lnTo>
                  <a:lnTo>
                    <a:pt x="81122" y="128173"/>
                  </a:lnTo>
                  <a:lnTo>
                    <a:pt x="64808" y="129472"/>
                  </a:lnTo>
                  <a:lnTo>
                    <a:pt x="55816" y="141554"/>
                  </a:lnTo>
                  <a:lnTo>
                    <a:pt x="45512" y="140603"/>
                  </a:lnTo>
                  <a:lnTo>
                    <a:pt x="44067" y="143026"/>
                  </a:lnTo>
                  <a:lnTo>
                    <a:pt x="32857" y="137939"/>
                  </a:lnTo>
                  <a:lnTo>
                    <a:pt x="30072" y="142961"/>
                  </a:lnTo>
                  <a:lnTo>
                    <a:pt x="23306" y="145178"/>
                  </a:lnTo>
                  <a:lnTo>
                    <a:pt x="22493" y="140152"/>
                  </a:lnTo>
                  <a:lnTo>
                    <a:pt x="16513" y="137703"/>
                  </a:lnTo>
                  <a:lnTo>
                    <a:pt x="10307" y="133433"/>
                  </a:lnTo>
                  <a:lnTo>
                    <a:pt x="16627" y="121622"/>
                  </a:lnTo>
                  <a:lnTo>
                    <a:pt x="22074" y="118465"/>
                  </a:lnTo>
                  <a:lnTo>
                    <a:pt x="20018" y="113545"/>
                  </a:lnTo>
                  <a:lnTo>
                    <a:pt x="25875" y="98974"/>
                  </a:lnTo>
                  <a:lnTo>
                    <a:pt x="24363" y="94546"/>
                  </a:lnTo>
                  <a:lnTo>
                    <a:pt x="10891" y="91590"/>
                  </a:lnTo>
                  <a:lnTo>
                    <a:pt x="0" y="84305"/>
                  </a:lnTo>
                  <a:lnTo>
                    <a:pt x="18796" y="66810"/>
                  </a:lnTo>
                  <a:lnTo>
                    <a:pt x="44236" y="52071"/>
                  </a:lnTo>
                  <a:lnTo>
                    <a:pt x="60094" y="32513"/>
                  </a:lnTo>
                  <a:lnTo>
                    <a:pt x="71052" y="41172"/>
                  </a:lnTo>
                  <a:lnTo>
                    <a:pt x="91010" y="42175"/>
                  </a:lnTo>
                  <a:lnTo>
                    <a:pt x="87404" y="27592"/>
                  </a:lnTo>
                  <a:lnTo>
                    <a:pt x="123054" y="15633"/>
                  </a:lnTo>
                  <a:lnTo>
                    <a:pt x="132232" y="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0" name="Freeform 133">
              <a:extLst>
                <a:ext uri="{FF2B5EF4-FFF2-40B4-BE49-F238E27FC236}">
                  <a16:creationId xmlns:a16="http://schemas.microsoft.com/office/drawing/2014/main" id="{56CDD3DF-A26C-F16E-51E2-E65DF4B4738E}"/>
                </a:ext>
              </a:extLst>
            </p:cNvPr>
            <p:cNvSpPr>
              <a:spLocks noChangeAspect="1"/>
            </p:cNvSpPr>
            <p:nvPr>
              <p:custDataLst>
                <p:tags r:id="rId167"/>
              </p:custDataLst>
            </p:nvPr>
          </p:nvSpPr>
          <p:spPr bwMode="gray">
            <a:xfrm>
              <a:off x="5672516" y="3456792"/>
              <a:ext cx="83788" cy="170798"/>
            </a:xfrm>
            <a:custGeom>
              <a:avLst/>
              <a:gdLst/>
              <a:ahLst/>
              <a:cxnLst/>
              <a:rect l="0" t="0" r="0" b="0"/>
              <a:pathLst>
                <a:path w="72422" h="147628">
                  <a:moveTo>
                    <a:pt x="11351" y="11091"/>
                  </a:moveTo>
                  <a:lnTo>
                    <a:pt x="19727" y="4048"/>
                  </a:lnTo>
                  <a:lnTo>
                    <a:pt x="29147" y="0"/>
                  </a:lnTo>
                  <a:lnTo>
                    <a:pt x="34933" y="13572"/>
                  </a:lnTo>
                  <a:lnTo>
                    <a:pt x="48567" y="13540"/>
                  </a:lnTo>
                  <a:lnTo>
                    <a:pt x="52519" y="10045"/>
                  </a:lnTo>
                  <a:lnTo>
                    <a:pt x="65969" y="11013"/>
                  </a:lnTo>
                  <a:lnTo>
                    <a:pt x="72421" y="24866"/>
                  </a:lnTo>
                  <a:lnTo>
                    <a:pt x="61756" y="32317"/>
                  </a:lnTo>
                  <a:lnTo>
                    <a:pt x="61459" y="53689"/>
                  </a:lnTo>
                  <a:lnTo>
                    <a:pt x="57710" y="57681"/>
                  </a:lnTo>
                  <a:lnTo>
                    <a:pt x="56783" y="70540"/>
                  </a:lnTo>
                  <a:lnTo>
                    <a:pt x="46810" y="72774"/>
                  </a:lnTo>
                  <a:lnTo>
                    <a:pt x="56057" y="88998"/>
                  </a:lnTo>
                  <a:lnTo>
                    <a:pt x="49685" y="106683"/>
                  </a:lnTo>
                  <a:lnTo>
                    <a:pt x="57644" y="114654"/>
                  </a:lnTo>
                  <a:lnTo>
                    <a:pt x="54476" y="121927"/>
                  </a:lnTo>
                  <a:lnTo>
                    <a:pt x="45922" y="131931"/>
                  </a:lnTo>
                  <a:lnTo>
                    <a:pt x="47847" y="140740"/>
                  </a:lnTo>
                  <a:lnTo>
                    <a:pt x="38570" y="147627"/>
                  </a:lnTo>
                  <a:lnTo>
                    <a:pt x="26401" y="143897"/>
                  </a:lnTo>
                  <a:lnTo>
                    <a:pt x="14489" y="146817"/>
                  </a:lnTo>
                  <a:lnTo>
                    <a:pt x="18015" y="126000"/>
                  </a:lnTo>
                  <a:lnTo>
                    <a:pt x="15848" y="109550"/>
                  </a:lnTo>
                  <a:lnTo>
                    <a:pt x="5519" y="107075"/>
                  </a:lnTo>
                  <a:lnTo>
                    <a:pt x="0" y="96887"/>
                  </a:lnTo>
                  <a:lnTo>
                    <a:pt x="1837" y="79211"/>
                  </a:lnTo>
                  <a:lnTo>
                    <a:pt x="11039" y="69367"/>
                  </a:lnTo>
                  <a:lnTo>
                    <a:pt x="12677" y="58369"/>
                  </a:lnTo>
                  <a:lnTo>
                    <a:pt x="17494" y="41935"/>
                  </a:lnTo>
                  <a:lnTo>
                    <a:pt x="16982" y="30303"/>
                  </a:lnTo>
                  <a:lnTo>
                    <a:pt x="12367" y="2040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1" name="Freeform 134">
              <a:extLst>
                <a:ext uri="{FF2B5EF4-FFF2-40B4-BE49-F238E27FC236}">
                  <a16:creationId xmlns:a16="http://schemas.microsoft.com/office/drawing/2014/main" id="{DC7547BF-B268-8A7B-4BBD-EAFC82A33218}"/>
                </a:ext>
              </a:extLst>
            </p:cNvPr>
            <p:cNvSpPr>
              <a:spLocks noChangeAspect="1"/>
            </p:cNvSpPr>
            <p:nvPr>
              <p:custDataLst>
                <p:tags r:id="rId168"/>
              </p:custDataLst>
            </p:nvPr>
          </p:nvSpPr>
          <p:spPr bwMode="gray">
            <a:xfrm>
              <a:off x="7282065" y="3944471"/>
              <a:ext cx="23042" cy="44363"/>
            </a:xfrm>
            <a:custGeom>
              <a:avLst/>
              <a:gdLst/>
              <a:ahLst/>
              <a:cxnLst/>
              <a:rect l="0" t="0" r="0" b="0"/>
              <a:pathLst>
                <a:path w="19916" h="38345">
                  <a:moveTo>
                    <a:pt x="1528" y="33479"/>
                  </a:moveTo>
                  <a:lnTo>
                    <a:pt x="0" y="15592"/>
                  </a:lnTo>
                  <a:lnTo>
                    <a:pt x="6219" y="2658"/>
                  </a:lnTo>
                  <a:lnTo>
                    <a:pt x="12523" y="0"/>
                  </a:lnTo>
                  <a:lnTo>
                    <a:pt x="19508" y="7738"/>
                  </a:lnTo>
                  <a:lnTo>
                    <a:pt x="19915" y="22157"/>
                  </a:lnTo>
                  <a:lnTo>
                    <a:pt x="14904" y="36602"/>
                  </a:lnTo>
                  <a:lnTo>
                    <a:pt x="8506" y="3834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2" name="Freeform 135">
              <a:extLst>
                <a:ext uri="{FF2B5EF4-FFF2-40B4-BE49-F238E27FC236}">
                  <a16:creationId xmlns:a16="http://schemas.microsoft.com/office/drawing/2014/main" id="{62458BC7-1E2C-12FB-226D-CEF65B8F87A6}"/>
                </a:ext>
              </a:extLst>
            </p:cNvPr>
            <p:cNvSpPr>
              <a:spLocks noChangeAspect="1"/>
            </p:cNvSpPr>
            <p:nvPr>
              <p:custDataLst>
                <p:tags r:id="rId169"/>
              </p:custDataLst>
            </p:nvPr>
          </p:nvSpPr>
          <p:spPr bwMode="gray">
            <a:xfrm>
              <a:off x="6466916" y="3260084"/>
              <a:ext cx="251201" cy="151145"/>
            </a:xfrm>
            <a:custGeom>
              <a:avLst/>
              <a:gdLst/>
              <a:ahLst/>
              <a:cxnLst/>
              <a:rect l="0" t="0" r="0" b="0"/>
              <a:pathLst>
                <a:path w="217124" h="130641">
                  <a:moveTo>
                    <a:pt x="57483" y="9981"/>
                  </a:moveTo>
                  <a:lnTo>
                    <a:pt x="67448" y="3675"/>
                  </a:lnTo>
                  <a:lnTo>
                    <a:pt x="81730" y="6937"/>
                  </a:lnTo>
                  <a:lnTo>
                    <a:pt x="96528" y="7047"/>
                  </a:lnTo>
                  <a:lnTo>
                    <a:pt x="107245" y="14233"/>
                  </a:lnTo>
                  <a:lnTo>
                    <a:pt x="115126" y="9720"/>
                  </a:lnTo>
                  <a:lnTo>
                    <a:pt x="132165" y="6892"/>
                  </a:lnTo>
                  <a:lnTo>
                    <a:pt x="137971" y="0"/>
                  </a:lnTo>
                  <a:lnTo>
                    <a:pt x="147709" y="4"/>
                  </a:lnTo>
                  <a:lnTo>
                    <a:pt x="154745" y="2880"/>
                  </a:lnTo>
                  <a:lnTo>
                    <a:pt x="161894" y="11611"/>
                  </a:lnTo>
                  <a:lnTo>
                    <a:pt x="169218" y="23978"/>
                  </a:lnTo>
                  <a:lnTo>
                    <a:pt x="182534" y="41322"/>
                  </a:lnTo>
                  <a:lnTo>
                    <a:pt x="183272" y="54054"/>
                  </a:lnTo>
                  <a:lnTo>
                    <a:pt x="180835" y="66383"/>
                  </a:lnTo>
                  <a:lnTo>
                    <a:pt x="184969" y="79498"/>
                  </a:lnTo>
                  <a:lnTo>
                    <a:pt x="195270" y="84776"/>
                  </a:lnTo>
                  <a:lnTo>
                    <a:pt x="206117" y="80168"/>
                  </a:lnTo>
                  <a:lnTo>
                    <a:pt x="216587" y="85083"/>
                  </a:lnTo>
                  <a:lnTo>
                    <a:pt x="217123" y="92454"/>
                  </a:lnTo>
                  <a:lnTo>
                    <a:pt x="205930" y="98589"/>
                  </a:lnTo>
                  <a:lnTo>
                    <a:pt x="198918" y="95920"/>
                  </a:lnTo>
                  <a:lnTo>
                    <a:pt x="192461" y="130105"/>
                  </a:lnTo>
                  <a:lnTo>
                    <a:pt x="178888" y="127146"/>
                  </a:lnTo>
                  <a:lnTo>
                    <a:pt x="162091" y="116878"/>
                  </a:lnTo>
                  <a:lnTo>
                    <a:pt x="134917" y="123449"/>
                  </a:lnTo>
                  <a:lnTo>
                    <a:pt x="123471" y="130640"/>
                  </a:lnTo>
                  <a:lnTo>
                    <a:pt x="89571" y="129159"/>
                  </a:lnTo>
                  <a:lnTo>
                    <a:pt x="71835" y="124761"/>
                  </a:lnTo>
                  <a:lnTo>
                    <a:pt x="62892" y="126827"/>
                  </a:lnTo>
                  <a:lnTo>
                    <a:pt x="56251" y="115210"/>
                  </a:lnTo>
                  <a:lnTo>
                    <a:pt x="52024" y="110270"/>
                  </a:lnTo>
                  <a:lnTo>
                    <a:pt x="57372" y="105479"/>
                  </a:lnTo>
                  <a:lnTo>
                    <a:pt x="51678" y="101939"/>
                  </a:lnTo>
                  <a:lnTo>
                    <a:pt x="44432" y="108307"/>
                  </a:lnTo>
                  <a:lnTo>
                    <a:pt x="30973" y="100049"/>
                  </a:lnTo>
                  <a:lnTo>
                    <a:pt x="29161" y="88290"/>
                  </a:lnTo>
                  <a:lnTo>
                    <a:pt x="15098" y="81559"/>
                  </a:lnTo>
                  <a:lnTo>
                    <a:pt x="12510" y="72427"/>
                  </a:lnTo>
                  <a:lnTo>
                    <a:pt x="0" y="61109"/>
                  </a:lnTo>
                  <a:lnTo>
                    <a:pt x="18506" y="55659"/>
                  </a:lnTo>
                  <a:lnTo>
                    <a:pt x="32461" y="35974"/>
                  </a:lnTo>
                  <a:lnTo>
                    <a:pt x="43385" y="1614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3" name="Freeform 136">
              <a:extLst>
                <a:ext uri="{FF2B5EF4-FFF2-40B4-BE49-F238E27FC236}">
                  <a16:creationId xmlns:a16="http://schemas.microsoft.com/office/drawing/2014/main" id="{7AA6FB0B-D497-437F-6D8A-D296C34C15B7}"/>
                </a:ext>
              </a:extLst>
            </p:cNvPr>
            <p:cNvSpPr>
              <a:spLocks noChangeAspect="1"/>
            </p:cNvSpPr>
            <p:nvPr>
              <p:custDataLst>
                <p:tags r:id="rId170"/>
              </p:custDataLst>
            </p:nvPr>
          </p:nvSpPr>
          <p:spPr bwMode="gray">
            <a:xfrm>
              <a:off x="6451972" y="1776537"/>
              <a:ext cx="4551667" cy="1716361"/>
            </a:xfrm>
            <a:custGeom>
              <a:avLst/>
              <a:gdLst/>
              <a:ahLst/>
              <a:cxnLst/>
              <a:rect l="l" t="t" r="r" b="b"/>
              <a:pathLst>
                <a:path w="3934206" h="1483526">
                  <a:moveTo>
                    <a:pt x="2839034" y="1094106"/>
                  </a:moveTo>
                  <a:lnTo>
                    <a:pt x="2845032" y="1115055"/>
                  </a:lnTo>
                  <a:lnTo>
                    <a:pt x="2853023" y="1145269"/>
                  </a:lnTo>
                  <a:lnTo>
                    <a:pt x="2852433" y="1175741"/>
                  </a:lnTo>
                  <a:lnTo>
                    <a:pt x="2861960" y="1206604"/>
                  </a:lnTo>
                  <a:lnTo>
                    <a:pt x="2885184" y="1259892"/>
                  </a:lnTo>
                  <a:lnTo>
                    <a:pt x="2851017" y="1250042"/>
                  </a:lnTo>
                  <a:lnTo>
                    <a:pt x="2836815" y="1292882"/>
                  </a:lnTo>
                  <a:lnTo>
                    <a:pt x="2859317" y="1322853"/>
                  </a:lnTo>
                  <a:lnTo>
                    <a:pt x="2858666" y="1343101"/>
                  </a:lnTo>
                  <a:lnTo>
                    <a:pt x="2841178" y="1325642"/>
                  </a:lnTo>
                  <a:lnTo>
                    <a:pt x="2826044" y="1348038"/>
                  </a:lnTo>
                  <a:lnTo>
                    <a:pt x="2821771" y="1323749"/>
                  </a:lnTo>
                  <a:lnTo>
                    <a:pt x="2824345" y="1295276"/>
                  </a:lnTo>
                  <a:lnTo>
                    <a:pt x="2821714" y="1263380"/>
                  </a:lnTo>
                  <a:lnTo>
                    <a:pt x="2827054" y="1240801"/>
                  </a:lnTo>
                  <a:lnTo>
                    <a:pt x="2828074" y="1200372"/>
                  </a:lnTo>
                  <a:lnTo>
                    <a:pt x="2814550" y="1170233"/>
                  </a:lnTo>
                  <a:lnTo>
                    <a:pt x="2816592" y="1127722"/>
                  </a:lnTo>
                  <a:lnTo>
                    <a:pt x="2837929" y="1113239"/>
                  </a:lnTo>
                  <a:lnTo>
                    <a:pt x="2828761" y="1098569"/>
                  </a:lnTo>
                  <a:close/>
                  <a:moveTo>
                    <a:pt x="37112" y="1067723"/>
                  </a:moveTo>
                  <a:lnTo>
                    <a:pt x="61286" y="1073353"/>
                  </a:lnTo>
                  <a:lnTo>
                    <a:pt x="71490" y="1078441"/>
                  </a:lnTo>
                  <a:lnTo>
                    <a:pt x="69026" y="1087196"/>
                  </a:lnTo>
                  <a:lnTo>
                    <a:pt x="70874" y="1095325"/>
                  </a:lnTo>
                  <a:lnTo>
                    <a:pt x="28428" y="1095803"/>
                  </a:lnTo>
                  <a:lnTo>
                    <a:pt x="0" y="1092189"/>
                  </a:lnTo>
                  <a:lnTo>
                    <a:pt x="5259" y="1078134"/>
                  </a:lnTo>
                  <a:close/>
                  <a:moveTo>
                    <a:pt x="3704019" y="465997"/>
                  </a:moveTo>
                  <a:lnTo>
                    <a:pt x="3723583" y="466086"/>
                  </a:lnTo>
                  <a:lnTo>
                    <a:pt x="3756969" y="478252"/>
                  </a:lnTo>
                  <a:lnTo>
                    <a:pt x="3754992" y="484040"/>
                  </a:lnTo>
                  <a:lnTo>
                    <a:pt x="3731212" y="494149"/>
                  </a:lnTo>
                  <a:lnTo>
                    <a:pt x="3701062" y="496705"/>
                  </a:lnTo>
                  <a:lnTo>
                    <a:pt x="3675749" y="498849"/>
                  </a:lnTo>
                  <a:lnTo>
                    <a:pt x="3671638" y="485475"/>
                  </a:lnTo>
                  <a:lnTo>
                    <a:pt x="3701062" y="467783"/>
                  </a:lnTo>
                  <a:close/>
                  <a:moveTo>
                    <a:pt x="2825352" y="365319"/>
                  </a:moveTo>
                  <a:lnTo>
                    <a:pt x="2858147" y="382421"/>
                  </a:lnTo>
                  <a:lnTo>
                    <a:pt x="2860941" y="394089"/>
                  </a:lnTo>
                  <a:lnTo>
                    <a:pt x="2825942" y="394399"/>
                  </a:lnTo>
                  <a:lnTo>
                    <a:pt x="2778635" y="389459"/>
                  </a:lnTo>
                  <a:lnTo>
                    <a:pt x="2774594" y="387110"/>
                  </a:lnTo>
                  <a:lnTo>
                    <a:pt x="2796490" y="369471"/>
                  </a:lnTo>
                  <a:close/>
                  <a:moveTo>
                    <a:pt x="2924525" y="290217"/>
                  </a:moveTo>
                  <a:lnTo>
                    <a:pt x="2967545" y="297259"/>
                  </a:lnTo>
                  <a:lnTo>
                    <a:pt x="3025469" y="309407"/>
                  </a:lnTo>
                  <a:lnTo>
                    <a:pt x="2998792" y="327599"/>
                  </a:lnTo>
                  <a:lnTo>
                    <a:pt x="2961895" y="323497"/>
                  </a:lnTo>
                  <a:lnTo>
                    <a:pt x="2919002" y="305289"/>
                  </a:lnTo>
                  <a:close/>
                  <a:moveTo>
                    <a:pt x="2750772" y="260076"/>
                  </a:moveTo>
                  <a:lnTo>
                    <a:pt x="2811723" y="262158"/>
                  </a:lnTo>
                  <a:lnTo>
                    <a:pt x="2895160" y="287140"/>
                  </a:lnTo>
                  <a:lnTo>
                    <a:pt x="2877010" y="321584"/>
                  </a:lnTo>
                  <a:lnTo>
                    <a:pt x="2791923" y="320311"/>
                  </a:lnTo>
                  <a:lnTo>
                    <a:pt x="2753643" y="331144"/>
                  </a:lnTo>
                  <a:lnTo>
                    <a:pt x="2707915" y="301173"/>
                  </a:lnTo>
                  <a:lnTo>
                    <a:pt x="2720319" y="268961"/>
                  </a:lnTo>
                  <a:close/>
                  <a:moveTo>
                    <a:pt x="1119427" y="221565"/>
                  </a:moveTo>
                  <a:lnTo>
                    <a:pt x="1135473" y="240603"/>
                  </a:lnTo>
                  <a:lnTo>
                    <a:pt x="1119970" y="255471"/>
                  </a:lnTo>
                  <a:lnTo>
                    <a:pt x="1038182" y="278925"/>
                  </a:lnTo>
                  <a:lnTo>
                    <a:pt x="967692" y="301210"/>
                  </a:lnTo>
                  <a:lnTo>
                    <a:pt x="895987" y="344926"/>
                  </a:lnTo>
                  <a:lnTo>
                    <a:pt x="861587" y="388743"/>
                  </a:lnTo>
                  <a:lnTo>
                    <a:pt x="825406" y="430972"/>
                  </a:lnTo>
                  <a:lnTo>
                    <a:pt x="830103" y="466723"/>
                  </a:lnTo>
                  <a:lnTo>
                    <a:pt x="874257" y="501393"/>
                  </a:lnTo>
                  <a:lnTo>
                    <a:pt x="860622" y="505066"/>
                  </a:lnTo>
                  <a:lnTo>
                    <a:pt x="785197" y="499624"/>
                  </a:lnTo>
                  <a:lnTo>
                    <a:pt x="779072" y="480913"/>
                  </a:lnTo>
                  <a:lnTo>
                    <a:pt x="737289" y="469528"/>
                  </a:lnTo>
                  <a:lnTo>
                    <a:pt x="733916" y="446390"/>
                  </a:lnTo>
                  <a:lnTo>
                    <a:pt x="757518" y="437122"/>
                  </a:lnTo>
                  <a:lnTo>
                    <a:pt x="756731" y="413368"/>
                  </a:lnTo>
                  <a:lnTo>
                    <a:pt x="802514" y="375627"/>
                  </a:lnTo>
                  <a:lnTo>
                    <a:pt x="781294" y="370154"/>
                  </a:lnTo>
                  <a:lnTo>
                    <a:pt x="836558" y="330412"/>
                  </a:lnTo>
                  <a:lnTo>
                    <a:pt x="830313" y="309530"/>
                  </a:lnTo>
                  <a:lnTo>
                    <a:pt x="881943" y="284949"/>
                  </a:lnTo>
                  <a:lnTo>
                    <a:pt x="958148" y="254602"/>
                  </a:lnTo>
                  <a:lnTo>
                    <a:pt x="1034974" y="245669"/>
                  </a:lnTo>
                  <a:lnTo>
                    <a:pt x="1074506" y="227850"/>
                  </a:lnTo>
                  <a:close/>
                  <a:moveTo>
                    <a:pt x="1954894" y="184460"/>
                  </a:moveTo>
                  <a:lnTo>
                    <a:pt x="1994481" y="200407"/>
                  </a:lnTo>
                  <a:lnTo>
                    <a:pt x="1963051" y="212448"/>
                  </a:lnTo>
                  <a:lnTo>
                    <a:pt x="2015337" y="219893"/>
                  </a:lnTo>
                  <a:lnTo>
                    <a:pt x="2021566" y="243709"/>
                  </a:lnTo>
                  <a:lnTo>
                    <a:pt x="2042658" y="232019"/>
                  </a:lnTo>
                  <a:lnTo>
                    <a:pt x="2110140" y="232662"/>
                  </a:lnTo>
                  <a:lnTo>
                    <a:pt x="2162174" y="256013"/>
                  </a:lnTo>
                  <a:lnTo>
                    <a:pt x="2180702" y="273753"/>
                  </a:lnTo>
                  <a:lnTo>
                    <a:pt x="2174959" y="298099"/>
                  </a:lnTo>
                  <a:lnTo>
                    <a:pt x="2149425" y="311820"/>
                  </a:lnTo>
                  <a:lnTo>
                    <a:pt x="2088765" y="337297"/>
                  </a:lnTo>
                  <a:lnTo>
                    <a:pt x="2071424" y="350778"/>
                  </a:lnTo>
                  <a:lnTo>
                    <a:pt x="2100047" y="357105"/>
                  </a:lnTo>
                  <a:lnTo>
                    <a:pt x="2134191" y="368454"/>
                  </a:lnTo>
                  <a:lnTo>
                    <a:pt x="2154973" y="359949"/>
                  </a:lnTo>
                  <a:lnTo>
                    <a:pt x="2166746" y="388654"/>
                  </a:lnTo>
                  <a:lnTo>
                    <a:pt x="2176885" y="377086"/>
                  </a:lnTo>
                  <a:lnTo>
                    <a:pt x="2213793" y="370018"/>
                  </a:lnTo>
                  <a:lnTo>
                    <a:pt x="2287855" y="377406"/>
                  </a:lnTo>
                  <a:lnTo>
                    <a:pt x="2293479" y="398177"/>
                  </a:lnTo>
                  <a:lnTo>
                    <a:pt x="2389980" y="404738"/>
                  </a:lnTo>
                  <a:lnTo>
                    <a:pt x="2391299" y="370817"/>
                  </a:lnTo>
                  <a:lnTo>
                    <a:pt x="2440285" y="378643"/>
                  </a:lnTo>
                  <a:lnTo>
                    <a:pt x="2477136" y="378398"/>
                  </a:lnTo>
                  <a:lnTo>
                    <a:pt x="2514410" y="401764"/>
                  </a:lnTo>
                  <a:lnTo>
                    <a:pt x="2525035" y="429779"/>
                  </a:lnTo>
                  <a:lnTo>
                    <a:pt x="2511380" y="447893"/>
                  </a:lnTo>
                  <a:lnTo>
                    <a:pt x="2540372" y="481490"/>
                  </a:lnTo>
                  <a:lnTo>
                    <a:pt x="2576671" y="498604"/>
                  </a:lnTo>
                  <a:lnTo>
                    <a:pt x="2598944" y="454071"/>
                  </a:lnTo>
                  <a:lnTo>
                    <a:pt x="2635972" y="473287"/>
                  </a:lnTo>
                  <a:lnTo>
                    <a:pt x="2675312" y="461827"/>
                  </a:lnTo>
                  <a:lnTo>
                    <a:pt x="2719990" y="474935"/>
                  </a:lnTo>
                  <a:lnTo>
                    <a:pt x="2736992" y="462990"/>
                  </a:lnTo>
                  <a:lnTo>
                    <a:pt x="2774749" y="468972"/>
                  </a:lnTo>
                  <a:lnTo>
                    <a:pt x="2758086" y="429020"/>
                  </a:lnTo>
                  <a:lnTo>
                    <a:pt x="2788561" y="410093"/>
                  </a:lnTo>
                  <a:lnTo>
                    <a:pt x="2997039" y="438397"/>
                  </a:lnTo>
                  <a:lnTo>
                    <a:pt x="3016687" y="463913"/>
                  </a:lnTo>
                  <a:lnTo>
                    <a:pt x="3077111" y="496285"/>
                  </a:lnTo>
                  <a:lnTo>
                    <a:pt x="3170319" y="488320"/>
                  </a:lnTo>
                  <a:lnTo>
                    <a:pt x="3216274" y="495255"/>
                  </a:lnTo>
                  <a:lnTo>
                    <a:pt x="3235491" y="512560"/>
                  </a:lnTo>
                  <a:lnTo>
                    <a:pt x="3232682" y="542801"/>
                  </a:lnTo>
                  <a:lnTo>
                    <a:pt x="3261118" y="554452"/>
                  </a:lnTo>
                  <a:lnTo>
                    <a:pt x="3292014" y="546079"/>
                  </a:lnTo>
                  <a:lnTo>
                    <a:pt x="3332949" y="545006"/>
                  </a:lnTo>
                  <a:lnTo>
                    <a:pt x="3376527" y="553035"/>
                  </a:lnTo>
                  <a:lnTo>
                    <a:pt x="3420276" y="548510"/>
                  </a:lnTo>
                  <a:lnTo>
                    <a:pt x="3460486" y="584562"/>
                  </a:lnTo>
                  <a:lnTo>
                    <a:pt x="3489090" y="571664"/>
                  </a:lnTo>
                  <a:lnTo>
                    <a:pt x="3470424" y="545640"/>
                  </a:lnTo>
                  <a:lnTo>
                    <a:pt x="3480701" y="527348"/>
                  </a:lnTo>
                  <a:lnTo>
                    <a:pt x="3554345" y="538880"/>
                  </a:lnTo>
                  <a:lnTo>
                    <a:pt x="3602361" y="536418"/>
                  </a:lnTo>
                  <a:lnTo>
                    <a:pt x="3668746" y="555972"/>
                  </a:lnTo>
                  <a:lnTo>
                    <a:pt x="3701062" y="573686"/>
                  </a:lnTo>
                  <a:lnTo>
                    <a:pt x="3757613" y="604316"/>
                  </a:lnTo>
                  <a:lnTo>
                    <a:pt x="3818130" y="643510"/>
                  </a:lnTo>
                  <a:lnTo>
                    <a:pt x="3816145" y="667638"/>
                  </a:lnTo>
                  <a:lnTo>
                    <a:pt x="3831713" y="677218"/>
                  </a:lnTo>
                  <a:lnTo>
                    <a:pt x="3826358" y="649113"/>
                  </a:lnTo>
                  <a:lnTo>
                    <a:pt x="3889016" y="654912"/>
                  </a:lnTo>
                  <a:lnTo>
                    <a:pt x="3934206" y="690938"/>
                  </a:lnTo>
                  <a:lnTo>
                    <a:pt x="3911320" y="707505"/>
                  </a:lnTo>
                  <a:lnTo>
                    <a:pt x="3873483" y="711419"/>
                  </a:lnTo>
                  <a:lnTo>
                    <a:pt x="3872912" y="748022"/>
                  </a:lnTo>
                  <a:lnTo>
                    <a:pt x="3863671" y="755735"/>
                  </a:lnTo>
                  <a:lnTo>
                    <a:pt x="3842054" y="754628"/>
                  </a:lnTo>
                  <a:lnTo>
                    <a:pt x="3824463" y="741682"/>
                  </a:lnTo>
                  <a:lnTo>
                    <a:pt x="3793772" y="730791"/>
                  </a:lnTo>
                  <a:lnTo>
                    <a:pt x="3788611" y="714487"/>
                  </a:lnTo>
                  <a:lnTo>
                    <a:pt x="3765169" y="708305"/>
                  </a:lnTo>
                  <a:lnTo>
                    <a:pt x="3738918" y="713209"/>
                  </a:lnTo>
                  <a:lnTo>
                    <a:pt x="3726376" y="699955"/>
                  </a:lnTo>
                  <a:lnTo>
                    <a:pt x="3731389" y="685785"/>
                  </a:lnTo>
                  <a:lnTo>
                    <a:pt x="3703744" y="694853"/>
                  </a:lnTo>
                  <a:lnTo>
                    <a:pt x="3714156" y="712696"/>
                  </a:lnTo>
                  <a:lnTo>
                    <a:pt x="3701062" y="728662"/>
                  </a:lnTo>
                  <a:lnTo>
                    <a:pt x="3700896" y="728864"/>
                  </a:lnTo>
                  <a:lnTo>
                    <a:pt x="3671220" y="745267"/>
                  </a:lnTo>
                  <a:lnTo>
                    <a:pt x="3641306" y="742540"/>
                  </a:lnTo>
                  <a:lnTo>
                    <a:pt x="3662121" y="762266"/>
                  </a:lnTo>
                  <a:lnTo>
                    <a:pt x="3675861" y="792443"/>
                  </a:lnTo>
                  <a:lnTo>
                    <a:pt x="3686527" y="802216"/>
                  </a:lnTo>
                  <a:lnTo>
                    <a:pt x="3689205" y="817140"/>
                  </a:lnTo>
                  <a:lnTo>
                    <a:pt x="3683247" y="826641"/>
                  </a:lnTo>
                  <a:lnTo>
                    <a:pt x="3640222" y="818831"/>
                  </a:lnTo>
                  <a:lnTo>
                    <a:pt x="3575706" y="845705"/>
                  </a:lnTo>
                  <a:lnTo>
                    <a:pt x="3555181" y="849836"/>
                  </a:lnTo>
                  <a:lnTo>
                    <a:pt x="3519862" y="874577"/>
                  </a:lnTo>
                  <a:lnTo>
                    <a:pt x="3486358" y="895966"/>
                  </a:lnTo>
                  <a:lnTo>
                    <a:pt x="3477871" y="911668"/>
                  </a:lnTo>
                  <a:lnTo>
                    <a:pt x="3444854" y="887719"/>
                  </a:lnTo>
                  <a:lnTo>
                    <a:pt x="3384713" y="914876"/>
                  </a:lnTo>
                  <a:lnTo>
                    <a:pt x="3374210" y="902067"/>
                  </a:lnTo>
                  <a:lnTo>
                    <a:pt x="3351976" y="916833"/>
                  </a:lnTo>
                  <a:lnTo>
                    <a:pt x="3321104" y="912118"/>
                  </a:lnTo>
                  <a:lnTo>
                    <a:pt x="3313667" y="934646"/>
                  </a:lnTo>
                  <a:lnTo>
                    <a:pt x="3285973" y="967389"/>
                  </a:lnTo>
                  <a:lnTo>
                    <a:pt x="3286795" y="980926"/>
                  </a:lnTo>
                  <a:lnTo>
                    <a:pt x="3313085" y="988396"/>
                  </a:lnTo>
                  <a:lnTo>
                    <a:pt x="3309993" y="1036350"/>
                  </a:lnTo>
                  <a:lnTo>
                    <a:pt x="3288564" y="1037557"/>
                  </a:lnTo>
                  <a:lnTo>
                    <a:pt x="3278682" y="1064659"/>
                  </a:lnTo>
                  <a:lnTo>
                    <a:pt x="3288285" y="1078488"/>
                  </a:lnTo>
                  <a:lnTo>
                    <a:pt x="3247919" y="1094791"/>
                  </a:lnTo>
                  <a:lnTo>
                    <a:pt x="3239909" y="1130839"/>
                  </a:lnTo>
                  <a:lnTo>
                    <a:pt x="3205498" y="1138470"/>
                  </a:lnTo>
                  <a:lnTo>
                    <a:pt x="3198578" y="1170009"/>
                  </a:lnTo>
                  <a:lnTo>
                    <a:pt x="3165307" y="1198582"/>
                  </a:lnTo>
                  <a:lnTo>
                    <a:pt x="3156772" y="1177484"/>
                  </a:lnTo>
                  <a:lnTo>
                    <a:pt x="3146888" y="1132205"/>
                  </a:lnTo>
                  <a:lnTo>
                    <a:pt x="3134004" y="1061586"/>
                  </a:lnTo>
                  <a:lnTo>
                    <a:pt x="3145101" y="1016420"/>
                  </a:lnTo>
                  <a:lnTo>
                    <a:pt x="3164577" y="996713"/>
                  </a:lnTo>
                  <a:lnTo>
                    <a:pt x="3165782" y="981162"/>
                  </a:lnTo>
                  <a:lnTo>
                    <a:pt x="3201652" y="973680"/>
                  </a:lnTo>
                  <a:lnTo>
                    <a:pt x="3242885" y="931107"/>
                  </a:lnTo>
                  <a:lnTo>
                    <a:pt x="3282620" y="895730"/>
                  </a:lnTo>
                  <a:lnTo>
                    <a:pt x="3324114" y="867882"/>
                  </a:lnTo>
                  <a:lnTo>
                    <a:pt x="3342670" y="817799"/>
                  </a:lnTo>
                  <a:lnTo>
                    <a:pt x="3314621" y="820828"/>
                  </a:lnTo>
                  <a:lnTo>
                    <a:pt x="3300759" y="850194"/>
                  </a:lnTo>
                  <a:lnTo>
                    <a:pt x="3242211" y="888739"/>
                  </a:lnTo>
                  <a:lnTo>
                    <a:pt x="3223303" y="845534"/>
                  </a:lnTo>
                  <a:lnTo>
                    <a:pt x="3163712" y="857549"/>
                  </a:lnTo>
                  <a:lnTo>
                    <a:pt x="3105945" y="915920"/>
                  </a:lnTo>
                  <a:lnTo>
                    <a:pt x="3125005" y="936897"/>
                  </a:lnTo>
                  <a:lnTo>
                    <a:pt x="3073486" y="945769"/>
                  </a:lnTo>
                  <a:lnTo>
                    <a:pt x="3037797" y="949258"/>
                  </a:lnTo>
                  <a:lnTo>
                    <a:pt x="3039469" y="924640"/>
                  </a:lnTo>
                  <a:lnTo>
                    <a:pt x="3003589" y="919438"/>
                  </a:lnTo>
                  <a:lnTo>
                    <a:pt x="2974991" y="936232"/>
                  </a:lnTo>
                  <a:lnTo>
                    <a:pt x="2904413" y="930370"/>
                  </a:lnTo>
                  <a:lnTo>
                    <a:pt x="2828485" y="940468"/>
                  </a:lnTo>
                  <a:lnTo>
                    <a:pt x="2753713" y="1005870"/>
                  </a:lnTo>
                  <a:lnTo>
                    <a:pt x="2665253" y="1082505"/>
                  </a:lnTo>
                  <a:lnTo>
                    <a:pt x="2701620" y="1086531"/>
                  </a:lnTo>
                  <a:lnTo>
                    <a:pt x="2712971" y="1106437"/>
                  </a:lnTo>
                  <a:lnTo>
                    <a:pt x="2735390" y="1113464"/>
                  </a:lnTo>
                  <a:lnTo>
                    <a:pt x="2750161" y="1097645"/>
                  </a:lnTo>
                  <a:lnTo>
                    <a:pt x="2775481" y="1099705"/>
                  </a:lnTo>
                  <a:lnTo>
                    <a:pt x="2808808" y="1134378"/>
                  </a:lnTo>
                  <a:lnTo>
                    <a:pt x="2809590" y="1160859"/>
                  </a:lnTo>
                  <a:lnTo>
                    <a:pt x="2791544" y="1191601"/>
                  </a:lnTo>
                  <a:lnTo>
                    <a:pt x="2789597" y="1227858"/>
                  </a:lnTo>
                  <a:lnTo>
                    <a:pt x="2779184" y="1275618"/>
                  </a:lnTo>
                  <a:lnTo>
                    <a:pt x="2744393" y="1318111"/>
                  </a:lnTo>
                  <a:lnTo>
                    <a:pt x="2736660" y="1338188"/>
                  </a:lnTo>
                  <a:lnTo>
                    <a:pt x="2705328" y="1371661"/>
                  </a:lnTo>
                  <a:lnTo>
                    <a:pt x="2674237" y="1404458"/>
                  </a:lnTo>
                  <a:lnTo>
                    <a:pt x="2659326" y="1421097"/>
                  </a:lnTo>
                  <a:lnTo>
                    <a:pt x="2628567" y="1437527"/>
                  </a:lnTo>
                  <a:lnTo>
                    <a:pt x="2614012" y="1437890"/>
                  </a:lnTo>
                  <a:lnTo>
                    <a:pt x="2599512" y="1424286"/>
                  </a:lnTo>
                  <a:lnTo>
                    <a:pt x="2568530" y="1444743"/>
                  </a:lnTo>
                  <a:lnTo>
                    <a:pt x="2564932" y="1453998"/>
                  </a:lnTo>
                  <a:lnTo>
                    <a:pt x="2561700" y="1449134"/>
                  </a:lnTo>
                  <a:lnTo>
                    <a:pt x="2561559" y="1434970"/>
                  </a:lnTo>
                  <a:lnTo>
                    <a:pt x="2573350" y="1434216"/>
                  </a:lnTo>
                  <a:lnTo>
                    <a:pt x="2576671" y="1400995"/>
                  </a:lnTo>
                  <a:lnTo>
                    <a:pt x="2570592" y="1376672"/>
                  </a:lnTo>
                  <a:lnTo>
                    <a:pt x="2590402" y="1366580"/>
                  </a:lnTo>
                  <a:lnTo>
                    <a:pt x="2618418" y="1371644"/>
                  </a:lnTo>
                  <a:lnTo>
                    <a:pt x="2633941" y="1343707"/>
                  </a:lnTo>
                  <a:lnTo>
                    <a:pt x="2641851" y="1311903"/>
                  </a:lnTo>
                  <a:lnTo>
                    <a:pt x="2650818" y="1301195"/>
                  </a:lnTo>
                  <a:lnTo>
                    <a:pt x="2662948" y="1274684"/>
                  </a:lnTo>
                  <a:lnTo>
                    <a:pt x="2624799" y="1283399"/>
                  </a:lnTo>
                  <a:lnTo>
                    <a:pt x="2604788" y="1295016"/>
                  </a:lnTo>
                  <a:lnTo>
                    <a:pt x="2569716" y="1294982"/>
                  </a:lnTo>
                  <a:lnTo>
                    <a:pt x="2560368" y="1267228"/>
                  </a:lnTo>
                  <a:lnTo>
                    <a:pt x="2533027" y="1246032"/>
                  </a:lnTo>
                  <a:lnTo>
                    <a:pt x="2492854" y="1236444"/>
                  </a:lnTo>
                  <a:lnTo>
                    <a:pt x="2484314" y="1206841"/>
                  </a:lnTo>
                  <a:lnTo>
                    <a:pt x="2476275" y="1188105"/>
                  </a:lnTo>
                  <a:lnTo>
                    <a:pt x="2467624" y="1174891"/>
                  </a:lnTo>
                  <a:lnTo>
                    <a:pt x="2453359" y="1143647"/>
                  </a:lnTo>
                  <a:lnTo>
                    <a:pt x="2433089" y="1132140"/>
                  </a:lnTo>
                  <a:lnTo>
                    <a:pt x="2398540" y="1122796"/>
                  </a:lnTo>
                  <a:lnTo>
                    <a:pt x="2367938" y="1123647"/>
                  </a:lnTo>
                  <a:lnTo>
                    <a:pt x="2339255" y="1129308"/>
                  </a:lnTo>
                  <a:lnTo>
                    <a:pt x="2320189" y="1144860"/>
                  </a:lnTo>
                  <a:lnTo>
                    <a:pt x="2332854" y="1152255"/>
                  </a:lnTo>
                  <a:lnTo>
                    <a:pt x="2333140" y="1169348"/>
                  </a:lnTo>
                  <a:lnTo>
                    <a:pt x="2320303" y="1179219"/>
                  </a:lnTo>
                  <a:lnTo>
                    <a:pt x="2299467" y="1211605"/>
                  </a:lnTo>
                  <a:lnTo>
                    <a:pt x="2299677" y="1224921"/>
                  </a:lnTo>
                  <a:lnTo>
                    <a:pt x="2267148" y="1243924"/>
                  </a:lnTo>
                  <a:lnTo>
                    <a:pt x="2239438" y="1232587"/>
                  </a:lnTo>
                  <a:lnTo>
                    <a:pt x="2211898" y="1235094"/>
                  </a:lnTo>
                  <a:lnTo>
                    <a:pt x="2199813" y="1225001"/>
                  </a:lnTo>
                  <a:lnTo>
                    <a:pt x="2185971" y="1221738"/>
                  </a:lnTo>
                  <a:lnTo>
                    <a:pt x="2152162" y="1242947"/>
                  </a:lnTo>
                  <a:lnTo>
                    <a:pt x="2121773" y="1247906"/>
                  </a:lnTo>
                  <a:lnTo>
                    <a:pt x="2100555" y="1255310"/>
                  </a:lnTo>
                  <a:lnTo>
                    <a:pt x="2071481" y="1250448"/>
                  </a:lnTo>
                  <a:lnTo>
                    <a:pt x="2050076" y="1250759"/>
                  </a:lnTo>
                  <a:lnTo>
                    <a:pt x="2036066" y="1235439"/>
                  </a:lnTo>
                  <a:lnTo>
                    <a:pt x="2013459" y="1220952"/>
                  </a:lnTo>
                  <a:lnTo>
                    <a:pt x="1990326" y="1216967"/>
                  </a:lnTo>
                  <a:lnTo>
                    <a:pt x="1961125" y="1220921"/>
                  </a:lnTo>
                  <a:lnTo>
                    <a:pt x="1939312" y="1226518"/>
                  </a:lnTo>
                  <a:lnTo>
                    <a:pt x="1906519" y="1213800"/>
                  </a:lnTo>
                  <a:lnTo>
                    <a:pt x="1902118" y="1190981"/>
                  </a:lnTo>
                  <a:lnTo>
                    <a:pt x="1874978" y="1183110"/>
                  </a:lnTo>
                  <a:lnTo>
                    <a:pt x="1854025" y="1179512"/>
                  </a:lnTo>
                  <a:lnTo>
                    <a:pt x="1828167" y="1166778"/>
                  </a:lnTo>
                  <a:lnTo>
                    <a:pt x="1804260" y="1198584"/>
                  </a:lnTo>
                  <a:lnTo>
                    <a:pt x="1813631" y="1216471"/>
                  </a:lnTo>
                  <a:lnTo>
                    <a:pt x="1791195" y="1237472"/>
                  </a:lnTo>
                  <a:lnTo>
                    <a:pt x="1757824" y="1229910"/>
                  </a:lnTo>
                  <a:lnTo>
                    <a:pt x="1734785" y="1228826"/>
                  </a:lnTo>
                  <a:lnTo>
                    <a:pt x="1719357" y="1214710"/>
                  </a:lnTo>
                  <a:lnTo>
                    <a:pt x="1695274" y="1214263"/>
                  </a:lnTo>
                  <a:lnTo>
                    <a:pt x="1675203" y="1204944"/>
                  </a:lnTo>
                  <a:lnTo>
                    <a:pt x="1640094" y="1219213"/>
                  </a:lnTo>
                  <a:lnTo>
                    <a:pt x="1596050" y="1245136"/>
                  </a:lnTo>
                  <a:lnTo>
                    <a:pt x="1571714" y="1250321"/>
                  </a:lnTo>
                  <a:lnTo>
                    <a:pt x="1562681" y="1252777"/>
                  </a:lnTo>
                  <a:lnTo>
                    <a:pt x="1550433" y="1234448"/>
                  </a:lnTo>
                  <a:lnTo>
                    <a:pt x="1520701" y="1238469"/>
                  </a:lnTo>
                  <a:lnTo>
                    <a:pt x="1510874" y="1225694"/>
                  </a:lnTo>
                  <a:lnTo>
                    <a:pt x="1494735" y="1219830"/>
                  </a:lnTo>
                  <a:lnTo>
                    <a:pt x="1483626" y="1202294"/>
                  </a:lnTo>
                  <a:lnTo>
                    <a:pt x="1470882" y="1196809"/>
                  </a:lnTo>
                  <a:lnTo>
                    <a:pt x="1437712" y="1204640"/>
                  </a:lnTo>
                  <a:lnTo>
                    <a:pt x="1405914" y="1187050"/>
                  </a:lnTo>
                  <a:lnTo>
                    <a:pt x="1393614" y="1203040"/>
                  </a:lnTo>
                  <a:lnTo>
                    <a:pt x="1342033" y="1124505"/>
                  </a:lnTo>
                  <a:lnTo>
                    <a:pt x="1312585" y="1100108"/>
                  </a:lnTo>
                  <a:lnTo>
                    <a:pt x="1321032" y="1090136"/>
                  </a:lnTo>
                  <a:lnTo>
                    <a:pt x="1263180" y="1120026"/>
                  </a:lnTo>
                  <a:lnTo>
                    <a:pt x="1241041" y="1121820"/>
                  </a:lnTo>
                  <a:lnTo>
                    <a:pt x="1242953" y="1104591"/>
                  </a:lnTo>
                  <a:lnTo>
                    <a:pt x="1213306" y="1093763"/>
                  </a:lnTo>
                  <a:lnTo>
                    <a:pt x="1189208" y="1101495"/>
                  </a:lnTo>
                  <a:lnTo>
                    <a:pt x="1181939" y="1068391"/>
                  </a:lnTo>
                  <a:lnTo>
                    <a:pt x="1140458" y="1061449"/>
                  </a:lnTo>
                  <a:lnTo>
                    <a:pt x="1119705" y="1074794"/>
                  </a:lnTo>
                  <a:lnTo>
                    <a:pt x="1061947" y="1086605"/>
                  </a:lnTo>
                  <a:lnTo>
                    <a:pt x="1050675" y="1094476"/>
                  </a:lnTo>
                  <a:lnTo>
                    <a:pt x="964301" y="1105521"/>
                  </a:lnTo>
                  <a:lnTo>
                    <a:pt x="953716" y="1116304"/>
                  </a:lnTo>
                  <a:lnTo>
                    <a:pt x="970380" y="1137804"/>
                  </a:lnTo>
                  <a:lnTo>
                    <a:pt x="948221" y="1145916"/>
                  </a:lnTo>
                  <a:lnTo>
                    <a:pt x="952544" y="1154387"/>
                  </a:lnTo>
                  <a:lnTo>
                    <a:pt x="930390" y="1169462"/>
                  </a:lnTo>
                  <a:lnTo>
                    <a:pt x="967795" y="1190592"/>
                  </a:lnTo>
                  <a:lnTo>
                    <a:pt x="962011" y="1205039"/>
                  </a:lnTo>
                  <a:lnTo>
                    <a:pt x="929589" y="1203727"/>
                  </a:lnTo>
                  <a:lnTo>
                    <a:pt x="922883" y="1212742"/>
                  </a:lnTo>
                  <a:lnTo>
                    <a:pt x="893361" y="1196978"/>
                  </a:lnTo>
                  <a:lnTo>
                    <a:pt x="856767" y="1197591"/>
                  </a:lnTo>
                  <a:lnTo>
                    <a:pt x="832275" y="1210428"/>
                  </a:lnTo>
                  <a:lnTo>
                    <a:pt x="804944" y="1198119"/>
                  </a:lnTo>
                  <a:lnTo>
                    <a:pt x="754066" y="1176910"/>
                  </a:lnTo>
                  <a:lnTo>
                    <a:pt x="718010" y="1177706"/>
                  </a:lnTo>
                  <a:lnTo>
                    <a:pt x="670361" y="1210931"/>
                  </a:lnTo>
                  <a:lnTo>
                    <a:pt x="667486" y="1233002"/>
                  </a:lnTo>
                  <a:lnTo>
                    <a:pt x="643749" y="1215493"/>
                  </a:lnTo>
                  <a:lnTo>
                    <a:pt x="625332" y="1248563"/>
                  </a:lnTo>
                  <a:lnTo>
                    <a:pt x="632073" y="1254656"/>
                  </a:lnTo>
                  <a:lnTo>
                    <a:pt x="618749" y="1277173"/>
                  </a:lnTo>
                  <a:lnTo>
                    <a:pt x="638342" y="1297164"/>
                  </a:lnTo>
                  <a:lnTo>
                    <a:pt x="655470" y="1296344"/>
                  </a:lnTo>
                  <a:lnTo>
                    <a:pt x="670184" y="1315896"/>
                  </a:lnTo>
                  <a:lnTo>
                    <a:pt x="667842" y="1330859"/>
                  </a:lnTo>
                  <a:lnTo>
                    <a:pt x="679565" y="1335544"/>
                  </a:lnTo>
                  <a:lnTo>
                    <a:pt x="669046" y="1352658"/>
                  </a:lnTo>
                  <a:lnTo>
                    <a:pt x="646667" y="1357396"/>
                  </a:lnTo>
                  <a:lnTo>
                    <a:pt x="623725" y="1386886"/>
                  </a:lnTo>
                  <a:lnTo>
                    <a:pt x="644706" y="1413731"/>
                  </a:lnTo>
                  <a:lnTo>
                    <a:pt x="642434" y="1432633"/>
                  </a:lnTo>
                  <a:lnTo>
                    <a:pt x="667637" y="1465393"/>
                  </a:lnTo>
                  <a:lnTo>
                    <a:pt x="653854" y="1476522"/>
                  </a:lnTo>
                  <a:lnTo>
                    <a:pt x="649893" y="1483526"/>
                  </a:lnTo>
                  <a:lnTo>
                    <a:pt x="639682" y="1481647"/>
                  </a:lnTo>
                  <a:lnTo>
                    <a:pt x="623819" y="1464888"/>
                  </a:lnTo>
                  <a:lnTo>
                    <a:pt x="617330" y="1463960"/>
                  </a:lnTo>
                  <a:lnTo>
                    <a:pt x="602821" y="1457538"/>
                  </a:lnTo>
                  <a:lnTo>
                    <a:pt x="595755" y="1446135"/>
                  </a:lnTo>
                  <a:lnTo>
                    <a:pt x="574227" y="1440304"/>
                  </a:lnTo>
                  <a:lnTo>
                    <a:pt x="560229" y="1444682"/>
                  </a:lnTo>
                  <a:lnTo>
                    <a:pt x="556185" y="1439499"/>
                  </a:lnTo>
                  <a:lnTo>
                    <a:pt x="524756" y="1426089"/>
                  </a:lnTo>
                  <a:lnTo>
                    <a:pt x="490773" y="1421547"/>
                  </a:lnTo>
                  <a:lnTo>
                    <a:pt x="471263" y="1416743"/>
                  </a:lnTo>
                  <a:lnTo>
                    <a:pt x="468448" y="1420063"/>
                  </a:lnTo>
                  <a:lnTo>
                    <a:pt x="439017" y="1396227"/>
                  </a:lnTo>
                  <a:lnTo>
                    <a:pt x="412683" y="1385522"/>
                  </a:lnTo>
                  <a:lnTo>
                    <a:pt x="392747" y="1368768"/>
                  </a:lnTo>
                  <a:lnTo>
                    <a:pt x="409545" y="1364193"/>
                  </a:lnTo>
                  <a:lnTo>
                    <a:pt x="428698" y="1340128"/>
                  </a:lnTo>
                  <a:lnTo>
                    <a:pt x="415790" y="1328668"/>
                  </a:lnTo>
                  <a:lnTo>
                    <a:pt x="449812" y="1316796"/>
                  </a:lnTo>
                  <a:lnTo>
                    <a:pt x="449202" y="1310417"/>
                  </a:lnTo>
                  <a:lnTo>
                    <a:pt x="428481" y="1315122"/>
                  </a:lnTo>
                  <a:lnTo>
                    <a:pt x="429210" y="1302134"/>
                  </a:lnTo>
                  <a:lnTo>
                    <a:pt x="441108" y="1293939"/>
                  </a:lnTo>
                  <a:lnTo>
                    <a:pt x="463445" y="1291782"/>
                  </a:lnTo>
                  <a:lnTo>
                    <a:pt x="467077" y="1281953"/>
                  </a:lnTo>
                  <a:lnTo>
                    <a:pt x="461976" y="1265620"/>
                  </a:lnTo>
                  <a:lnTo>
                    <a:pt x="471351" y="1250015"/>
                  </a:lnTo>
                  <a:lnTo>
                    <a:pt x="471080" y="1241224"/>
                  </a:lnTo>
                  <a:lnTo>
                    <a:pt x="437055" y="1231445"/>
                  </a:lnTo>
                  <a:lnTo>
                    <a:pt x="423567" y="1231771"/>
                  </a:lnTo>
                  <a:lnTo>
                    <a:pt x="409321" y="1217635"/>
                  </a:lnTo>
                  <a:lnTo>
                    <a:pt x="391609" y="1222424"/>
                  </a:lnTo>
                  <a:lnTo>
                    <a:pt x="362293" y="1211779"/>
                  </a:lnTo>
                  <a:lnTo>
                    <a:pt x="362796" y="1205803"/>
                  </a:lnTo>
                  <a:lnTo>
                    <a:pt x="354585" y="1192582"/>
                  </a:lnTo>
                  <a:lnTo>
                    <a:pt x="336180" y="1191101"/>
                  </a:lnTo>
                  <a:lnTo>
                    <a:pt x="334267" y="1181589"/>
                  </a:lnTo>
                  <a:lnTo>
                    <a:pt x="340033" y="1175364"/>
                  </a:lnTo>
                  <a:lnTo>
                    <a:pt x="325282" y="1157876"/>
                  </a:lnTo>
                  <a:lnTo>
                    <a:pt x="301347" y="1160869"/>
                  </a:lnTo>
                  <a:lnTo>
                    <a:pt x="294337" y="1159313"/>
                  </a:lnTo>
                  <a:lnTo>
                    <a:pt x="288506" y="1166349"/>
                  </a:lnTo>
                  <a:lnTo>
                    <a:pt x="279885" y="1165100"/>
                  </a:lnTo>
                  <a:lnTo>
                    <a:pt x="274208" y="1145229"/>
                  </a:lnTo>
                  <a:lnTo>
                    <a:pt x="268787" y="1134865"/>
                  </a:lnTo>
                  <a:lnTo>
                    <a:pt x="273229" y="1131940"/>
                  </a:lnTo>
                  <a:lnTo>
                    <a:pt x="291854" y="1133027"/>
                  </a:lnTo>
                  <a:lnTo>
                    <a:pt x="300836" y="1126170"/>
                  </a:lnTo>
                  <a:lnTo>
                    <a:pt x="294187" y="1117783"/>
                  </a:lnTo>
                  <a:lnTo>
                    <a:pt x="278622" y="1112232"/>
                  </a:lnTo>
                  <a:lnTo>
                    <a:pt x="280011" y="1106522"/>
                  </a:lnTo>
                  <a:lnTo>
                    <a:pt x="270617" y="1100741"/>
                  </a:lnTo>
                  <a:lnTo>
                    <a:pt x="256146" y="1079876"/>
                  </a:lnTo>
                  <a:lnTo>
                    <a:pt x="261092" y="1071225"/>
                  </a:lnTo>
                  <a:lnTo>
                    <a:pt x="258832" y="1056097"/>
                  </a:lnTo>
                  <a:lnTo>
                    <a:pt x="236266" y="1048374"/>
                  </a:lnTo>
                  <a:lnTo>
                    <a:pt x="224154" y="1052243"/>
                  </a:lnTo>
                  <a:lnTo>
                    <a:pt x="220875" y="1044191"/>
                  </a:lnTo>
                  <a:lnTo>
                    <a:pt x="196573" y="1036027"/>
                  </a:lnTo>
                  <a:lnTo>
                    <a:pt x="189154" y="1016703"/>
                  </a:lnTo>
                  <a:lnTo>
                    <a:pt x="187186" y="1000704"/>
                  </a:lnTo>
                  <a:lnTo>
                    <a:pt x="176064" y="993068"/>
                  </a:lnTo>
                  <a:lnTo>
                    <a:pt x="185955" y="982502"/>
                  </a:lnTo>
                  <a:lnTo>
                    <a:pt x="179110" y="951164"/>
                  </a:lnTo>
                  <a:lnTo>
                    <a:pt x="195534" y="931583"/>
                  </a:lnTo>
                  <a:lnTo>
                    <a:pt x="192059" y="925618"/>
                  </a:lnTo>
                  <a:lnTo>
                    <a:pt x="218294" y="906626"/>
                  </a:lnTo>
                  <a:lnTo>
                    <a:pt x="194110" y="890155"/>
                  </a:lnTo>
                  <a:lnTo>
                    <a:pt x="243533" y="845319"/>
                  </a:lnTo>
                  <a:lnTo>
                    <a:pt x="264974" y="824722"/>
                  </a:lnTo>
                  <a:lnTo>
                    <a:pt x="273655" y="806373"/>
                  </a:lnTo>
                  <a:lnTo>
                    <a:pt x="239488" y="781474"/>
                  </a:lnTo>
                  <a:lnTo>
                    <a:pt x="248924" y="757519"/>
                  </a:lnTo>
                  <a:lnTo>
                    <a:pt x="228144" y="729825"/>
                  </a:lnTo>
                  <a:lnTo>
                    <a:pt x="243683" y="697463"/>
                  </a:lnTo>
                  <a:lnTo>
                    <a:pt x="216837" y="653700"/>
                  </a:lnTo>
                  <a:lnTo>
                    <a:pt x="238139" y="624190"/>
                  </a:lnTo>
                  <a:lnTo>
                    <a:pt x="202788" y="597752"/>
                  </a:lnTo>
                  <a:lnTo>
                    <a:pt x="206158" y="569594"/>
                  </a:lnTo>
                  <a:lnTo>
                    <a:pt x="224800" y="565859"/>
                  </a:lnTo>
                  <a:lnTo>
                    <a:pt x="264076" y="549515"/>
                  </a:lnTo>
                  <a:lnTo>
                    <a:pt x="287889" y="535236"/>
                  </a:lnTo>
                  <a:lnTo>
                    <a:pt x="325808" y="559988"/>
                  </a:lnTo>
                  <a:lnTo>
                    <a:pt x="389020" y="569649"/>
                  </a:lnTo>
                  <a:lnTo>
                    <a:pt x="476234" y="614940"/>
                  </a:lnTo>
                  <a:lnTo>
                    <a:pt x="493951" y="633675"/>
                  </a:lnTo>
                  <a:lnTo>
                    <a:pt x="495476" y="659625"/>
                  </a:lnTo>
                  <a:lnTo>
                    <a:pt x="469852" y="679882"/>
                  </a:lnTo>
                  <a:lnTo>
                    <a:pt x="432161" y="690087"/>
                  </a:lnTo>
                  <a:lnTo>
                    <a:pt x="329114" y="660863"/>
                  </a:lnTo>
                  <a:lnTo>
                    <a:pt x="312165" y="665778"/>
                  </a:lnTo>
                  <a:lnTo>
                    <a:pt x="349798" y="693878"/>
                  </a:lnTo>
                  <a:lnTo>
                    <a:pt x="351270" y="711483"/>
                  </a:lnTo>
                  <a:lnTo>
                    <a:pt x="352778" y="749745"/>
                  </a:lnTo>
                  <a:lnTo>
                    <a:pt x="382494" y="761029"/>
                  </a:lnTo>
                  <a:lnTo>
                    <a:pt x="400532" y="770589"/>
                  </a:lnTo>
                  <a:lnTo>
                    <a:pt x="403516" y="752698"/>
                  </a:lnTo>
                  <a:lnTo>
                    <a:pt x="389611" y="736714"/>
                  </a:lnTo>
                  <a:lnTo>
                    <a:pt x="404302" y="722525"/>
                  </a:lnTo>
                  <a:lnTo>
                    <a:pt x="460102" y="745792"/>
                  </a:lnTo>
                  <a:lnTo>
                    <a:pt x="479541" y="736714"/>
                  </a:lnTo>
                  <a:lnTo>
                    <a:pt x="464006" y="709192"/>
                  </a:lnTo>
                  <a:lnTo>
                    <a:pt x="517800" y="671807"/>
                  </a:lnTo>
                  <a:lnTo>
                    <a:pt x="539105" y="674026"/>
                  </a:lnTo>
                  <a:lnTo>
                    <a:pt x="560657" y="687430"/>
                  </a:lnTo>
                  <a:lnTo>
                    <a:pt x="574103" y="660990"/>
                  </a:lnTo>
                  <a:lnTo>
                    <a:pt x="554855" y="637778"/>
                  </a:lnTo>
                  <a:lnTo>
                    <a:pt x="566156" y="614223"/>
                  </a:lnTo>
                  <a:lnTo>
                    <a:pt x="549187" y="589501"/>
                  </a:lnTo>
                  <a:lnTo>
                    <a:pt x="613753" y="602324"/>
                  </a:lnTo>
                  <a:lnTo>
                    <a:pt x="626941" y="624518"/>
                  </a:lnTo>
                  <a:lnTo>
                    <a:pt x="597715" y="629378"/>
                  </a:lnTo>
                  <a:lnTo>
                    <a:pt x="597873" y="651143"/>
                  </a:lnTo>
                  <a:lnTo>
                    <a:pt x="616042" y="664420"/>
                  </a:lnTo>
                  <a:lnTo>
                    <a:pt x="651705" y="656020"/>
                  </a:lnTo>
                  <a:lnTo>
                    <a:pt x="657351" y="631113"/>
                  </a:lnTo>
                  <a:lnTo>
                    <a:pt x="705568" y="612314"/>
                  </a:lnTo>
                  <a:lnTo>
                    <a:pt x="786121" y="577976"/>
                  </a:lnTo>
                  <a:lnTo>
                    <a:pt x="803532" y="579960"/>
                  </a:lnTo>
                  <a:lnTo>
                    <a:pt x="780776" y="604264"/>
                  </a:lnTo>
                  <a:lnTo>
                    <a:pt x="809408" y="608411"/>
                  </a:lnTo>
                  <a:lnTo>
                    <a:pt x="825945" y="594793"/>
                  </a:lnTo>
                  <a:lnTo>
                    <a:pt x="869210" y="593688"/>
                  </a:lnTo>
                  <a:lnTo>
                    <a:pt x="903487" y="577030"/>
                  </a:lnTo>
                  <a:lnTo>
                    <a:pt x="929788" y="601191"/>
                  </a:lnTo>
                  <a:lnTo>
                    <a:pt x="956019" y="574613"/>
                  </a:lnTo>
                  <a:lnTo>
                    <a:pt x="931833" y="551074"/>
                  </a:lnTo>
                  <a:lnTo>
                    <a:pt x="943835" y="537540"/>
                  </a:lnTo>
                  <a:lnTo>
                    <a:pt x="1012022" y="549954"/>
                  </a:lnTo>
                  <a:lnTo>
                    <a:pt x="1043971" y="562696"/>
                  </a:lnTo>
                  <a:lnTo>
                    <a:pt x="1127623" y="608597"/>
                  </a:lnTo>
                  <a:lnTo>
                    <a:pt x="1143055" y="587702"/>
                  </a:lnTo>
                  <a:lnTo>
                    <a:pt x="1119597" y="566369"/>
                  </a:lnTo>
                  <a:lnTo>
                    <a:pt x="1118923" y="557746"/>
                  </a:lnTo>
                  <a:lnTo>
                    <a:pt x="1091105" y="553744"/>
                  </a:lnTo>
                  <a:lnTo>
                    <a:pt x="1098715" y="534297"/>
                  </a:lnTo>
                  <a:lnTo>
                    <a:pt x="1086369" y="501878"/>
                  </a:lnTo>
                  <a:lnTo>
                    <a:pt x="1085671" y="488423"/>
                  </a:lnTo>
                  <a:lnTo>
                    <a:pt x="1128267" y="449851"/>
                  </a:lnTo>
                  <a:lnTo>
                    <a:pt x="1143417" y="410359"/>
                  </a:lnTo>
                  <a:lnTo>
                    <a:pt x="1160582" y="401708"/>
                  </a:lnTo>
                  <a:lnTo>
                    <a:pt x="1221694" y="413300"/>
                  </a:lnTo>
                  <a:lnTo>
                    <a:pt x="1226506" y="437528"/>
                  </a:lnTo>
                  <a:lnTo>
                    <a:pt x="1204626" y="472328"/>
                  </a:lnTo>
                  <a:lnTo>
                    <a:pt x="1218984" y="485839"/>
                  </a:lnTo>
                  <a:lnTo>
                    <a:pt x="1226411" y="515146"/>
                  </a:lnTo>
                  <a:lnTo>
                    <a:pt x="1221167" y="571373"/>
                  </a:lnTo>
                  <a:lnTo>
                    <a:pt x="1246631" y="596023"/>
                  </a:lnTo>
                  <a:lnTo>
                    <a:pt x="1236724" y="622529"/>
                  </a:lnTo>
                  <a:lnTo>
                    <a:pt x="1191512" y="677816"/>
                  </a:lnTo>
                  <a:lnTo>
                    <a:pt x="1217896" y="683466"/>
                  </a:lnTo>
                  <a:lnTo>
                    <a:pt x="1227078" y="669632"/>
                  </a:lnTo>
                  <a:lnTo>
                    <a:pt x="1252474" y="659707"/>
                  </a:lnTo>
                  <a:lnTo>
                    <a:pt x="1258603" y="640446"/>
                  </a:lnTo>
                  <a:lnTo>
                    <a:pt x="1278580" y="621738"/>
                  </a:lnTo>
                  <a:lnTo>
                    <a:pt x="1265129" y="599174"/>
                  </a:lnTo>
                  <a:lnTo>
                    <a:pt x="1275899" y="572654"/>
                  </a:lnTo>
                  <a:lnTo>
                    <a:pt x="1250659" y="569324"/>
                  </a:lnTo>
                  <a:lnTo>
                    <a:pt x="1245108" y="546669"/>
                  </a:lnTo>
                  <a:lnTo>
                    <a:pt x="1263526" y="505107"/>
                  </a:lnTo>
                  <a:lnTo>
                    <a:pt x="1233548" y="470703"/>
                  </a:lnTo>
                  <a:lnTo>
                    <a:pt x="1274860" y="441804"/>
                  </a:lnTo>
                  <a:lnTo>
                    <a:pt x="1269515" y="410845"/>
                  </a:lnTo>
                  <a:lnTo>
                    <a:pt x="1281028" y="409849"/>
                  </a:lnTo>
                  <a:lnTo>
                    <a:pt x="1293157" y="434041"/>
                  </a:lnTo>
                  <a:lnTo>
                    <a:pt x="1284051" y="475448"/>
                  </a:lnTo>
                  <a:lnTo>
                    <a:pt x="1308752" y="483190"/>
                  </a:lnTo>
                  <a:lnTo>
                    <a:pt x="1298227" y="452452"/>
                  </a:lnTo>
                  <a:lnTo>
                    <a:pt x="1336856" y="435488"/>
                  </a:lnTo>
                  <a:lnTo>
                    <a:pt x="1384761" y="433193"/>
                  </a:lnTo>
                  <a:lnTo>
                    <a:pt x="1427418" y="457772"/>
                  </a:lnTo>
                  <a:lnTo>
                    <a:pt x="1406890" y="421761"/>
                  </a:lnTo>
                  <a:lnTo>
                    <a:pt x="1404591" y="374703"/>
                  </a:lnTo>
                  <a:lnTo>
                    <a:pt x="1444730" y="365660"/>
                  </a:lnTo>
                  <a:lnTo>
                    <a:pt x="1500249" y="367639"/>
                  </a:lnTo>
                  <a:lnTo>
                    <a:pt x="1550271" y="361752"/>
                  </a:lnTo>
                  <a:lnTo>
                    <a:pt x="1531510" y="338075"/>
                  </a:lnTo>
                  <a:lnTo>
                    <a:pt x="1558223" y="307909"/>
                  </a:lnTo>
                  <a:lnTo>
                    <a:pt x="1584742" y="306636"/>
                  </a:lnTo>
                  <a:lnTo>
                    <a:pt x="1629622" y="283515"/>
                  </a:lnTo>
                  <a:lnTo>
                    <a:pt x="1690573" y="277252"/>
                  </a:lnTo>
                  <a:lnTo>
                    <a:pt x="1698275" y="264323"/>
                  </a:lnTo>
                  <a:lnTo>
                    <a:pt x="1758885" y="259922"/>
                  </a:lnTo>
                  <a:lnTo>
                    <a:pt x="1777771" y="270552"/>
                  </a:lnTo>
                  <a:lnTo>
                    <a:pt x="1829577" y="245294"/>
                  </a:lnTo>
                  <a:lnTo>
                    <a:pt x="1871983" y="246089"/>
                  </a:lnTo>
                  <a:lnTo>
                    <a:pt x="1878345" y="225332"/>
                  </a:lnTo>
                  <a:lnTo>
                    <a:pt x="1900401" y="204634"/>
                  </a:lnTo>
                  <a:close/>
                  <a:moveTo>
                    <a:pt x="1902605" y="101148"/>
                  </a:moveTo>
                  <a:lnTo>
                    <a:pt x="1919952" y="104512"/>
                  </a:lnTo>
                  <a:lnTo>
                    <a:pt x="1978457" y="133586"/>
                  </a:lnTo>
                  <a:lnTo>
                    <a:pt x="1971603" y="154117"/>
                  </a:lnTo>
                  <a:lnTo>
                    <a:pt x="1841478" y="173402"/>
                  </a:lnTo>
                  <a:lnTo>
                    <a:pt x="1883645" y="106950"/>
                  </a:lnTo>
                  <a:close/>
                  <a:moveTo>
                    <a:pt x="701231" y="18017"/>
                  </a:moveTo>
                  <a:lnTo>
                    <a:pt x="735467" y="29832"/>
                  </a:lnTo>
                  <a:lnTo>
                    <a:pt x="726539" y="38005"/>
                  </a:lnTo>
                  <a:lnTo>
                    <a:pt x="695551" y="45045"/>
                  </a:lnTo>
                  <a:lnTo>
                    <a:pt x="674793" y="49083"/>
                  </a:lnTo>
                  <a:lnTo>
                    <a:pt x="671574" y="57788"/>
                  </a:lnTo>
                  <a:lnTo>
                    <a:pt x="644594" y="66515"/>
                  </a:lnTo>
                  <a:lnTo>
                    <a:pt x="619589" y="53986"/>
                  </a:lnTo>
                  <a:lnTo>
                    <a:pt x="632738" y="37355"/>
                  </a:lnTo>
                  <a:lnTo>
                    <a:pt x="581367" y="35728"/>
                  </a:lnTo>
                  <a:lnTo>
                    <a:pt x="626429" y="25948"/>
                  </a:lnTo>
                  <a:lnTo>
                    <a:pt x="661499" y="25297"/>
                  </a:lnTo>
                  <a:lnTo>
                    <a:pt x="666216" y="39754"/>
                  </a:lnTo>
                  <a:lnTo>
                    <a:pt x="679474" y="26914"/>
                  </a:lnTo>
                  <a:close/>
                  <a:moveTo>
                    <a:pt x="1760752" y="0"/>
                  </a:moveTo>
                  <a:lnTo>
                    <a:pt x="1805601" y="27291"/>
                  </a:lnTo>
                  <a:lnTo>
                    <a:pt x="1858755" y="78592"/>
                  </a:lnTo>
                  <a:lnTo>
                    <a:pt x="1853057" y="125054"/>
                  </a:lnTo>
                  <a:lnTo>
                    <a:pt x="1802695" y="131408"/>
                  </a:lnTo>
                  <a:lnTo>
                    <a:pt x="1738401" y="116676"/>
                  </a:lnTo>
                  <a:lnTo>
                    <a:pt x="1700091" y="97004"/>
                  </a:lnTo>
                  <a:lnTo>
                    <a:pt x="1682375" y="59464"/>
                  </a:lnTo>
                  <a:lnTo>
                    <a:pt x="1650882" y="48982"/>
                  </a:lnTo>
                  <a:lnTo>
                    <a:pt x="1710819" y="1229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4" name="Freeform 137">
              <a:extLst>
                <a:ext uri="{FF2B5EF4-FFF2-40B4-BE49-F238E27FC236}">
                  <a16:creationId xmlns:a16="http://schemas.microsoft.com/office/drawing/2014/main" id="{1DEE98E4-FCC6-1C39-AAC4-A5C549AC7C6A}"/>
                </a:ext>
              </a:extLst>
            </p:cNvPr>
            <p:cNvSpPr>
              <a:spLocks noChangeAspect="1"/>
            </p:cNvSpPr>
            <p:nvPr>
              <p:custDataLst>
                <p:tags r:id="rId171"/>
              </p:custDataLst>
            </p:nvPr>
          </p:nvSpPr>
          <p:spPr bwMode="gray">
            <a:xfrm>
              <a:off x="6702050" y="4688163"/>
              <a:ext cx="47836" cy="47642"/>
            </a:xfrm>
            <a:custGeom>
              <a:avLst/>
              <a:gdLst/>
              <a:ahLst/>
              <a:cxnLst/>
              <a:rect l="0" t="0" r="0" b="0"/>
              <a:pathLst>
                <a:path w="41347" h="41179">
                  <a:moveTo>
                    <a:pt x="32181" y="0"/>
                  </a:moveTo>
                  <a:lnTo>
                    <a:pt x="41346" y="13027"/>
                  </a:lnTo>
                  <a:lnTo>
                    <a:pt x="40011" y="26612"/>
                  </a:lnTo>
                  <a:lnTo>
                    <a:pt x="33349" y="29536"/>
                  </a:lnTo>
                  <a:lnTo>
                    <a:pt x="21084" y="28027"/>
                  </a:lnTo>
                  <a:lnTo>
                    <a:pt x="14016" y="41178"/>
                  </a:lnTo>
                  <a:lnTo>
                    <a:pt x="0" y="39362"/>
                  </a:lnTo>
                  <a:lnTo>
                    <a:pt x="2136" y="26727"/>
                  </a:lnTo>
                  <a:lnTo>
                    <a:pt x="5306" y="24946"/>
                  </a:lnTo>
                  <a:lnTo>
                    <a:pt x="6162" y="11206"/>
                  </a:lnTo>
                  <a:lnTo>
                    <a:pt x="12800" y="4770"/>
                  </a:lnTo>
                  <a:lnTo>
                    <a:pt x="18387" y="712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5" name="Freeform 138">
              <a:extLst>
                <a:ext uri="{FF2B5EF4-FFF2-40B4-BE49-F238E27FC236}">
                  <a16:creationId xmlns:a16="http://schemas.microsoft.com/office/drawing/2014/main" id="{2DBB75B5-2854-D53B-853B-0FE6BF779B62}"/>
                </a:ext>
              </a:extLst>
            </p:cNvPr>
            <p:cNvSpPr>
              <a:spLocks noChangeAspect="1"/>
            </p:cNvSpPr>
            <p:nvPr>
              <p:custDataLst>
                <p:tags r:id="rId172"/>
              </p:custDataLst>
            </p:nvPr>
          </p:nvSpPr>
          <p:spPr bwMode="gray">
            <a:xfrm>
              <a:off x="5471240" y="3900212"/>
              <a:ext cx="224281" cy="188629"/>
            </a:xfrm>
            <a:custGeom>
              <a:avLst/>
              <a:gdLst/>
              <a:ahLst/>
              <a:cxnLst/>
              <a:rect l="0" t="0" r="0" b="0"/>
              <a:pathLst>
                <a:path w="193856" h="163040">
                  <a:moveTo>
                    <a:pt x="190860" y="13329"/>
                  </a:moveTo>
                  <a:lnTo>
                    <a:pt x="190330" y="0"/>
                  </a:lnTo>
                  <a:lnTo>
                    <a:pt x="193845" y="0"/>
                  </a:lnTo>
                  <a:lnTo>
                    <a:pt x="193855" y="1668"/>
                  </a:lnTo>
                  <a:lnTo>
                    <a:pt x="193410" y="6491"/>
                  </a:lnTo>
                  <a:lnTo>
                    <a:pt x="193343" y="44021"/>
                  </a:lnTo>
                  <a:lnTo>
                    <a:pt x="117583" y="42730"/>
                  </a:lnTo>
                  <a:lnTo>
                    <a:pt x="118326" y="105478"/>
                  </a:lnTo>
                  <a:lnTo>
                    <a:pt x="96698" y="107665"/>
                  </a:lnTo>
                  <a:lnTo>
                    <a:pt x="91054" y="120162"/>
                  </a:lnTo>
                  <a:lnTo>
                    <a:pt x="95431" y="155142"/>
                  </a:lnTo>
                  <a:lnTo>
                    <a:pt x="5037" y="154991"/>
                  </a:lnTo>
                  <a:lnTo>
                    <a:pt x="0" y="163039"/>
                  </a:lnTo>
                  <a:lnTo>
                    <a:pt x="992" y="152841"/>
                  </a:lnTo>
                  <a:lnTo>
                    <a:pt x="1395" y="152880"/>
                  </a:lnTo>
                  <a:lnTo>
                    <a:pt x="53378" y="150950"/>
                  </a:lnTo>
                  <a:lnTo>
                    <a:pt x="56151" y="142236"/>
                  </a:lnTo>
                  <a:lnTo>
                    <a:pt x="65607" y="131354"/>
                  </a:lnTo>
                  <a:lnTo>
                    <a:pt x="73226" y="97762"/>
                  </a:lnTo>
                  <a:lnTo>
                    <a:pt x="105314" y="71356"/>
                  </a:lnTo>
                  <a:lnTo>
                    <a:pt x="116168" y="40323"/>
                  </a:lnTo>
                  <a:lnTo>
                    <a:pt x="123381" y="38514"/>
                  </a:lnTo>
                  <a:lnTo>
                    <a:pt x="130899" y="19220"/>
                  </a:lnTo>
                  <a:lnTo>
                    <a:pt x="150318" y="16555"/>
                  </a:lnTo>
                  <a:lnTo>
                    <a:pt x="158670" y="19777"/>
                  </a:lnTo>
                  <a:lnTo>
                    <a:pt x="169152" y="19777"/>
                  </a:lnTo>
                  <a:lnTo>
                    <a:pt x="176591" y="1413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6" name="Freeform 139">
              <a:extLst>
                <a:ext uri="{FF2B5EF4-FFF2-40B4-BE49-F238E27FC236}">
                  <a16:creationId xmlns:a16="http://schemas.microsoft.com/office/drawing/2014/main" id="{2B527952-1678-E3D8-BD1B-2521746357CF}"/>
                </a:ext>
              </a:extLst>
            </p:cNvPr>
            <p:cNvSpPr>
              <a:spLocks noChangeAspect="1"/>
            </p:cNvSpPr>
            <p:nvPr>
              <p:custDataLst>
                <p:tags r:id="rId173"/>
              </p:custDataLst>
            </p:nvPr>
          </p:nvSpPr>
          <p:spPr bwMode="gray">
            <a:xfrm>
              <a:off x="6851799" y="3768576"/>
              <a:ext cx="561731" cy="448866"/>
            </a:xfrm>
            <a:custGeom>
              <a:avLst/>
              <a:gdLst/>
              <a:ahLst/>
              <a:cxnLst/>
              <a:rect l="0" t="0" r="0" b="0"/>
              <a:pathLst>
                <a:path w="485529" h="387975">
                  <a:moveTo>
                    <a:pt x="188054" y="387974"/>
                  </a:moveTo>
                  <a:lnTo>
                    <a:pt x="185059" y="377855"/>
                  </a:lnTo>
                  <a:lnTo>
                    <a:pt x="178097" y="370704"/>
                  </a:lnTo>
                  <a:lnTo>
                    <a:pt x="176318" y="361222"/>
                  </a:lnTo>
                  <a:lnTo>
                    <a:pt x="164395" y="352693"/>
                  </a:lnTo>
                  <a:lnTo>
                    <a:pt x="152093" y="332690"/>
                  </a:lnTo>
                  <a:lnTo>
                    <a:pt x="145582" y="313193"/>
                  </a:lnTo>
                  <a:lnTo>
                    <a:pt x="129616" y="296679"/>
                  </a:lnTo>
                  <a:lnTo>
                    <a:pt x="119322" y="292732"/>
                  </a:lnTo>
                  <a:lnTo>
                    <a:pt x="104035" y="269770"/>
                  </a:lnTo>
                  <a:lnTo>
                    <a:pt x="101364" y="252967"/>
                  </a:lnTo>
                  <a:lnTo>
                    <a:pt x="102348" y="238593"/>
                  </a:lnTo>
                  <a:lnTo>
                    <a:pt x="89108" y="211604"/>
                  </a:lnTo>
                  <a:lnTo>
                    <a:pt x="78285" y="202070"/>
                  </a:lnTo>
                  <a:lnTo>
                    <a:pt x="65815" y="197011"/>
                  </a:lnTo>
                  <a:lnTo>
                    <a:pt x="58225" y="182967"/>
                  </a:lnTo>
                  <a:lnTo>
                    <a:pt x="59487" y="177415"/>
                  </a:lnTo>
                  <a:lnTo>
                    <a:pt x="53073" y="164658"/>
                  </a:lnTo>
                  <a:lnTo>
                    <a:pt x="46332" y="159153"/>
                  </a:lnTo>
                  <a:lnTo>
                    <a:pt x="37320" y="140765"/>
                  </a:lnTo>
                  <a:lnTo>
                    <a:pt x="23263" y="120748"/>
                  </a:lnTo>
                  <a:lnTo>
                    <a:pt x="11491" y="103628"/>
                  </a:lnTo>
                  <a:lnTo>
                    <a:pt x="0" y="103748"/>
                  </a:lnTo>
                  <a:lnTo>
                    <a:pt x="3587" y="90018"/>
                  </a:lnTo>
                  <a:lnTo>
                    <a:pt x="4613" y="81238"/>
                  </a:lnTo>
                  <a:lnTo>
                    <a:pt x="7471" y="71206"/>
                  </a:lnTo>
                  <a:lnTo>
                    <a:pt x="33160" y="75208"/>
                  </a:lnTo>
                  <a:lnTo>
                    <a:pt x="43138" y="67462"/>
                  </a:lnTo>
                  <a:lnTo>
                    <a:pt x="48662" y="58383"/>
                  </a:lnTo>
                  <a:lnTo>
                    <a:pt x="66275" y="54885"/>
                  </a:lnTo>
                  <a:lnTo>
                    <a:pt x="70074" y="46414"/>
                  </a:lnTo>
                  <a:lnTo>
                    <a:pt x="77708" y="42112"/>
                  </a:lnTo>
                  <a:lnTo>
                    <a:pt x="54702" y="16685"/>
                  </a:lnTo>
                  <a:lnTo>
                    <a:pt x="100930" y="3862"/>
                  </a:lnTo>
                  <a:lnTo>
                    <a:pt x="105329" y="0"/>
                  </a:lnTo>
                  <a:lnTo>
                    <a:pt x="133133" y="6938"/>
                  </a:lnTo>
                  <a:lnTo>
                    <a:pt x="167525" y="24800"/>
                  </a:lnTo>
                  <a:lnTo>
                    <a:pt x="232607" y="75675"/>
                  </a:lnTo>
                  <a:lnTo>
                    <a:pt x="275523" y="77683"/>
                  </a:lnTo>
                  <a:lnTo>
                    <a:pt x="296092" y="80107"/>
                  </a:lnTo>
                  <a:lnTo>
                    <a:pt x="301840" y="92056"/>
                  </a:lnTo>
                  <a:lnTo>
                    <a:pt x="318165" y="91406"/>
                  </a:lnTo>
                  <a:lnTo>
                    <a:pt x="327202" y="112952"/>
                  </a:lnTo>
                  <a:lnTo>
                    <a:pt x="338558" y="118641"/>
                  </a:lnTo>
                  <a:lnTo>
                    <a:pt x="342514" y="127374"/>
                  </a:lnTo>
                  <a:lnTo>
                    <a:pt x="358245" y="137803"/>
                  </a:lnTo>
                  <a:lnTo>
                    <a:pt x="359642" y="148019"/>
                  </a:lnTo>
                  <a:lnTo>
                    <a:pt x="357342" y="156247"/>
                  </a:lnTo>
                  <a:lnTo>
                    <a:pt x="360263" y="164532"/>
                  </a:lnTo>
                  <a:lnTo>
                    <a:pt x="366900" y="171432"/>
                  </a:lnTo>
                  <a:lnTo>
                    <a:pt x="369974" y="179494"/>
                  </a:lnTo>
                  <a:lnTo>
                    <a:pt x="373426" y="185513"/>
                  </a:lnTo>
                  <a:lnTo>
                    <a:pt x="380404" y="190378"/>
                  </a:lnTo>
                  <a:lnTo>
                    <a:pt x="386802" y="188636"/>
                  </a:lnTo>
                  <a:lnTo>
                    <a:pt x="391186" y="197990"/>
                  </a:lnTo>
                  <a:lnTo>
                    <a:pt x="392067" y="203647"/>
                  </a:lnTo>
                  <a:lnTo>
                    <a:pt x="400908" y="228350"/>
                  </a:lnTo>
                  <a:lnTo>
                    <a:pt x="470297" y="240601"/>
                  </a:lnTo>
                  <a:lnTo>
                    <a:pt x="474949" y="235468"/>
                  </a:lnTo>
                  <a:lnTo>
                    <a:pt x="485528" y="252649"/>
                  </a:lnTo>
                  <a:lnTo>
                    <a:pt x="470139" y="300875"/>
                  </a:lnTo>
                  <a:lnTo>
                    <a:pt x="400892" y="324840"/>
                  </a:lnTo>
                  <a:lnTo>
                    <a:pt x="334337" y="334002"/>
                  </a:lnTo>
                  <a:lnTo>
                    <a:pt x="312793" y="344742"/>
                  </a:lnTo>
                  <a:lnTo>
                    <a:pt x="296251" y="369733"/>
                  </a:lnTo>
                  <a:lnTo>
                    <a:pt x="285478" y="373692"/>
                  </a:lnTo>
                  <a:lnTo>
                    <a:pt x="279707" y="365772"/>
                  </a:lnTo>
                  <a:lnTo>
                    <a:pt x="270859" y="366962"/>
                  </a:lnTo>
                  <a:lnTo>
                    <a:pt x="248546" y="364584"/>
                  </a:lnTo>
                  <a:lnTo>
                    <a:pt x="244314" y="362206"/>
                  </a:lnTo>
                  <a:lnTo>
                    <a:pt x="217675" y="362752"/>
                  </a:lnTo>
                  <a:lnTo>
                    <a:pt x="211418" y="364901"/>
                  </a:lnTo>
                  <a:lnTo>
                    <a:pt x="201937" y="358717"/>
                  </a:lnTo>
                  <a:lnTo>
                    <a:pt x="195821" y="370404"/>
                  </a:lnTo>
                  <a:lnTo>
                    <a:pt x="198188" y="38041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7" name="Freeform 140">
              <a:extLst>
                <a:ext uri="{FF2B5EF4-FFF2-40B4-BE49-F238E27FC236}">
                  <a16:creationId xmlns:a16="http://schemas.microsoft.com/office/drawing/2014/main" id="{74691C46-C400-EDFF-0EC9-044E483B0F01}"/>
                </a:ext>
              </a:extLst>
            </p:cNvPr>
            <p:cNvSpPr>
              <a:spLocks noChangeAspect="1"/>
            </p:cNvSpPr>
            <p:nvPr>
              <p:custDataLst>
                <p:tags r:id="rId174"/>
              </p:custDataLst>
            </p:nvPr>
          </p:nvSpPr>
          <p:spPr bwMode="gray">
            <a:xfrm>
              <a:off x="6512759" y="4060877"/>
              <a:ext cx="439927" cy="366233"/>
            </a:xfrm>
            <a:custGeom>
              <a:avLst/>
              <a:gdLst/>
              <a:ahLst/>
              <a:cxnLst/>
              <a:rect l="0" t="0" r="0" b="0"/>
              <a:pathLst>
                <a:path w="380248" h="316551">
                  <a:moveTo>
                    <a:pt x="277606" y="296899"/>
                  </a:moveTo>
                  <a:lnTo>
                    <a:pt x="274410" y="296438"/>
                  </a:lnTo>
                  <a:lnTo>
                    <a:pt x="274807" y="284840"/>
                  </a:lnTo>
                  <a:lnTo>
                    <a:pt x="272032" y="276834"/>
                  </a:lnTo>
                  <a:lnTo>
                    <a:pt x="260144" y="267621"/>
                  </a:lnTo>
                  <a:lnTo>
                    <a:pt x="257370" y="250776"/>
                  </a:lnTo>
                  <a:lnTo>
                    <a:pt x="260144" y="233502"/>
                  </a:lnTo>
                  <a:lnTo>
                    <a:pt x="249445" y="231894"/>
                  </a:lnTo>
                  <a:lnTo>
                    <a:pt x="247860" y="237120"/>
                  </a:lnTo>
                  <a:lnTo>
                    <a:pt x="233991" y="238326"/>
                  </a:lnTo>
                  <a:lnTo>
                    <a:pt x="239539" y="245155"/>
                  </a:lnTo>
                  <a:lnTo>
                    <a:pt x="241520" y="259201"/>
                  </a:lnTo>
                  <a:lnTo>
                    <a:pt x="228839" y="272028"/>
                  </a:lnTo>
                  <a:lnTo>
                    <a:pt x="217347" y="288841"/>
                  </a:lnTo>
                  <a:lnTo>
                    <a:pt x="205459" y="291241"/>
                  </a:lnTo>
                  <a:lnTo>
                    <a:pt x="186042" y="277635"/>
                  </a:lnTo>
                  <a:lnTo>
                    <a:pt x="177324" y="282439"/>
                  </a:lnTo>
                  <a:lnTo>
                    <a:pt x="174947" y="289241"/>
                  </a:lnTo>
                  <a:lnTo>
                    <a:pt x="163059" y="293640"/>
                  </a:lnTo>
                  <a:lnTo>
                    <a:pt x="162266" y="298437"/>
                  </a:lnTo>
                  <a:lnTo>
                    <a:pt x="139282" y="298437"/>
                  </a:lnTo>
                  <a:lnTo>
                    <a:pt x="136112" y="293640"/>
                  </a:lnTo>
                  <a:lnTo>
                    <a:pt x="119469" y="292840"/>
                  </a:lnTo>
                  <a:lnTo>
                    <a:pt x="111147" y="296838"/>
                  </a:lnTo>
                  <a:lnTo>
                    <a:pt x="104807" y="294839"/>
                  </a:lnTo>
                  <a:lnTo>
                    <a:pt x="92919" y="281238"/>
                  </a:lnTo>
                  <a:lnTo>
                    <a:pt x="88956" y="274832"/>
                  </a:lnTo>
                  <a:lnTo>
                    <a:pt x="72313" y="278035"/>
                  </a:lnTo>
                  <a:lnTo>
                    <a:pt x="65973" y="288841"/>
                  </a:lnTo>
                  <a:lnTo>
                    <a:pt x="60029" y="309624"/>
                  </a:lnTo>
                  <a:lnTo>
                    <a:pt x="52103" y="314016"/>
                  </a:lnTo>
                  <a:lnTo>
                    <a:pt x="45015" y="316550"/>
                  </a:lnTo>
                  <a:lnTo>
                    <a:pt x="43141" y="315467"/>
                  </a:lnTo>
                  <a:lnTo>
                    <a:pt x="35136" y="308769"/>
                  </a:lnTo>
                  <a:lnTo>
                    <a:pt x="33653" y="301537"/>
                  </a:lnTo>
                  <a:lnTo>
                    <a:pt x="37404" y="291846"/>
                  </a:lnTo>
                  <a:lnTo>
                    <a:pt x="37336" y="282338"/>
                  </a:lnTo>
                  <a:lnTo>
                    <a:pt x="24023" y="267752"/>
                  </a:lnTo>
                  <a:lnTo>
                    <a:pt x="21406" y="257758"/>
                  </a:lnTo>
                  <a:lnTo>
                    <a:pt x="21684" y="252098"/>
                  </a:lnTo>
                  <a:lnTo>
                    <a:pt x="13200" y="245205"/>
                  </a:lnTo>
                  <a:lnTo>
                    <a:pt x="12945" y="231607"/>
                  </a:lnTo>
                  <a:lnTo>
                    <a:pt x="8106" y="222565"/>
                  </a:lnTo>
                  <a:lnTo>
                    <a:pt x="0" y="223922"/>
                  </a:lnTo>
                  <a:lnTo>
                    <a:pt x="2326" y="215308"/>
                  </a:lnTo>
                  <a:lnTo>
                    <a:pt x="8304" y="205521"/>
                  </a:lnTo>
                  <a:lnTo>
                    <a:pt x="5689" y="195786"/>
                  </a:lnTo>
                  <a:lnTo>
                    <a:pt x="13277" y="188570"/>
                  </a:lnTo>
                  <a:lnTo>
                    <a:pt x="8464" y="183069"/>
                  </a:lnTo>
                  <a:lnTo>
                    <a:pt x="14568" y="168514"/>
                  </a:lnTo>
                  <a:lnTo>
                    <a:pt x="25109" y="151118"/>
                  </a:lnTo>
                  <a:lnTo>
                    <a:pt x="45013" y="152771"/>
                  </a:lnTo>
                  <a:lnTo>
                    <a:pt x="43876" y="58291"/>
                  </a:lnTo>
                  <a:lnTo>
                    <a:pt x="44161" y="48225"/>
                  </a:lnTo>
                  <a:lnTo>
                    <a:pt x="70706" y="48152"/>
                  </a:lnTo>
                  <a:lnTo>
                    <a:pt x="70706" y="0"/>
                  </a:lnTo>
                  <a:lnTo>
                    <a:pt x="163499" y="0"/>
                  </a:lnTo>
                  <a:lnTo>
                    <a:pt x="253059" y="0"/>
                  </a:lnTo>
                  <a:lnTo>
                    <a:pt x="344611" y="0"/>
                  </a:lnTo>
                  <a:lnTo>
                    <a:pt x="352055" y="23709"/>
                  </a:lnTo>
                  <a:lnTo>
                    <a:pt x="346992" y="28082"/>
                  </a:lnTo>
                  <a:lnTo>
                    <a:pt x="350346" y="52835"/>
                  </a:lnTo>
                  <a:lnTo>
                    <a:pt x="358819" y="81415"/>
                  </a:lnTo>
                  <a:lnTo>
                    <a:pt x="367613" y="87294"/>
                  </a:lnTo>
                  <a:lnTo>
                    <a:pt x="380247" y="96106"/>
                  </a:lnTo>
                  <a:lnTo>
                    <a:pt x="368565" y="109695"/>
                  </a:lnTo>
                  <a:lnTo>
                    <a:pt x="351564" y="113604"/>
                  </a:lnTo>
                  <a:lnTo>
                    <a:pt x="344295" y="120887"/>
                  </a:lnTo>
                  <a:lnTo>
                    <a:pt x="342018" y="136653"/>
                  </a:lnTo>
                  <a:lnTo>
                    <a:pt x="332077" y="171387"/>
                  </a:lnTo>
                  <a:lnTo>
                    <a:pt x="334530" y="180825"/>
                  </a:lnTo>
                  <a:lnTo>
                    <a:pt x="330853" y="201032"/>
                  </a:lnTo>
                  <a:lnTo>
                    <a:pt x="321468" y="224154"/>
                  </a:lnTo>
                  <a:lnTo>
                    <a:pt x="307546" y="235761"/>
                  </a:lnTo>
                  <a:lnTo>
                    <a:pt x="297647" y="253632"/>
                  </a:lnTo>
                  <a:lnTo>
                    <a:pt x="295327" y="263183"/>
                  </a:lnTo>
                  <a:lnTo>
                    <a:pt x="284393" y="269722"/>
                  </a:lnTo>
                  <a:lnTo>
                    <a:pt x="277565" y="29412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8" name="Freeform 141">
              <a:extLst>
                <a:ext uri="{FF2B5EF4-FFF2-40B4-BE49-F238E27FC236}">
                  <a16:creationId xmlns:a16="http://schemas.microsoft.com/office/drawing/2014/main" id="{90E38347-ABF4-0C26-293A-2DE01B383953}"/>
                </a:ext>
              </a:extLst>
            </p:cNvPr>
            <p:cNvSpPr>
              <a:spLocks noChangeAspect="1"/>
            </p:cNvSpPr>
            <p:nvPr>
              <p:custDataLst>
                <p:tags r:id="rId175"/>
              </p:custDataLst>
            </p:nvPr>
          </p:nvSpPr>
          <p:spPr bwMode="gray">
            <a:xfrm>
              <a:off x="6564839" y="4329166"/>
              <a:ext cx="304737" cy="234944"/>
            </a:xfrm>
            <a:custGeom>
              <a:avLst/>
              <a:gdLst/>
              <a:ahLst/>
              <a:cxnLst/>
              <a:rect l="0" t="0" r="0" b="0"/>
              <a:pathLst>
                <a:path w="263398" h="203072">
                  <a:moveTo>
                    <a:pt x="232591" y="65005"/>
                  </a:moveTo>
                  <a:lnTo>
                    <a:pt x="232858" y="83149"/>
                  </a:lnTo>
                  <a:lnTo>
                    <a:pt x="229408" y="90249"/>
                  </a:lnTo>
                  <a:lnTo>
                    <a:pt x="217157" y="90820"/>
                  </a:lnTo>
                  <a:lnTo>
                    <a:pt x="209295" y="104052"/>
                  </a:lnTo>
                  <a:lnTo>
                    <a:pt x="223470" y="105715"/>
                  </a:lnTo>
                  <a:lnTo>
                    <a:pt x="235169" y="117027"/>
                  </a:lnTo>
                  <a:lnTo>
                    <a:pt x="239213" y="126301"/>
                  </a:lnTo>
                  <a:lnTo>
                    <a:pt x="249755" y="131677"/>
                  </a:lnTo>
                  <a:lnTo>
                    <a:pt x="263397" y="156886"/>
                  </a:lnTo>
                  <a:lnTo>
                    <a:pt x="247751" y="172135"/>
                  </a:lnTo>
                  <a:lnTo>
                    <a:pt x="233551" y="185948"/>
                  </a:lnTo>
                  <a:lnTo>
                    <a:pt x="219355" y="196580"/>
                  </a:lnTo>
                  <a:lnTo>
                    <a:pt x="203115" y="196527"/>
                  </a:lnTo>
                  <a:lnTo>
                    <a:pt x="184533" y="201936"/>
                  </a:lnTo>
                  <a:lnTo>
                    <a:pt x="169856" y="196768"/>
                  </a:lnTo>
                  <a:lnTo>
                    <a:pt x="160352" y="203071"/>
                  </a:lnTo>
                  <a:lnTo>
                    <a:pt x="140031" y="187710"/>
                  </a:lnTo>
                  <a:lnTo>
                    <a:pt x="134549" y="177833"/>
                  </a:lnTo>
                  <a:lnTo>
                    <a:pt x="121694" y="182725"/>
                  </a:lnTo>
                  <a:lnTo>
                    <a:pt x="111021" y="181203"/>
                  </a:lnTo>
                  <a:lnTo>
                    <a:pt x="104842" y="185087"/>
                  </a:lnTo>
                  <a:lnTo>
                    <a:pt x="94477" y="182282"/>
                  </a:lnTo>
                  <a:lnTo>
                    <a:pt x="80495" y="163184"/>
                  </a:lnTo>
                  <a:lnTo>
                    <a:pt x="76783" y="155845"/>
                  </a:lnTo>
                  <a:lnTo>
                    <a:pt x="59528" y="146680"/>
                  </a:lnTo>
                  <a:lnTo>
                    <a:pt x="53700" y="132780"/>
                  </a:lnTo>
                  <a:lnTo>
                    <a:pt x="44080" y="122748"/>
                  </a:lnTo>
                  <a:lnTo>
                    <a:pt x="28557" y="110665"/>
                  </a:lnTo>
                  <a:lnTo>
                    <a:pt x="28344" y="103120"/>
                  </a:lnTo>
                  <a:lnTo>
                    <a:pt x="15705" y="93734"/>
                  </a:lnTo>
                  <a:lnTo>
                    <a:pt x="0" y="84656"/>
                  </a:lnTo>
                  <a:lnTo>
                    <a:pt x="7088" y="82122"/>
                  </a:lnTo>
                  <a:lnTo>
                    <a:pt x="15014" y="77730"/>
                  </a:lnTo>
                  <a:lnTo>
                    <a:pt x="20958" y="56947"/>
                  </a:lnTo>
                  <a:lnTo>
                    <a:pt x="27298" y="46141"/>
                  </a:lnTo>
                  <a:lnTo>
                    <a:pt x="43941" y="42938"/>
                  </a:lnTo>
                  <a:lnTo>
                    <a:pt x="47904" y="49344"/>
                  </a:lnTo>
                  <a:lnTo>
                    <a:pt x="59792" y="62945"/>
                  </a:lnTo>
                  <a:lnTo>
                    <a:pt x="66132" y="64944"/>
                  </a:lnTo>
                  <a:lnTo>
                    <a:pt x="74454" y="60946"/>
                  </a:lnTo>
                  <a:lnTo>
                    <a:pt x="91097" y="61746"/>
                  </a:lnTo>
                  <a:lnTo>
                    <a:pt x="94267" y="66543"/>
                  </a:lnTo>
                  <a:lnTo>
                    <a:pt x="117251" y="66543"/>
                  </a:lnTo>
                  <a:lnTo>
                    <a:pt x="118044" y="61746"/>
                  </a:lnTo>
                  <a:lnTo>
                    <a:pt x="129932" y="57347"/>
                  </a:lnTo>
                  <a:lnTo>
                    <a:pt x="132309" y="50545"/>
                  </a:lnTo>
                  <a:lnTo>
                    <a:pt x="141027" y="45741"/>
                  </a:lnTo>
                  <a:lnTo>
                    <a:pt x="160444" y="59347"/>
                  </a:lnTo>
                  <a:lnTo>
                    <a:pt x="172332" y="56947"/>
                  </a:lnTo>
                  <a:lnTo>
                    <a:pt x="183824" y="40134"/>
                  </a:lnTo>
                  <a:lnTo>
                    <a:pt x="196505" y="27307"/>
                  </a:lnTo>
                  <a:lnTo>
                    <a:pt x="194524" y="13261"/>
                  </a:lnTo>
                  <a:lnTo>
                    <a:pt x="188976" y="6432"/>
                  </a:lnTo>
                  <a:lnTo>
                    <a:pt x="202845" y="5226"/>
                  </a:lnTo>
                  <a:lnTo>
                    <a:pt x="204430" y="0"/>
                  </a:lnTo>
                  <a:lnTo>
                    <a:pt x="215129" y="1608"/>
                  </a:lnTo>
                  <a:lnTo>
                    <a:pt x="212355" y="18882"/>
                  </a:lnTo>
                  <a:lnTo>
                    <a:pt x="215129" y="35727"/>
                  </a:lnTo>
                  <a:lnTo>
                    <a:pt x="227017" y="44940"/>
                  </a:lnTo>
                  <a:lnTo>
                    <a:pt x="229792" y="52946"/>
                  </a:lnTo>
                  <a:lnTo>
                    <a:pt x="229395" y="6454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69" name="Freeform 142">
              <a:extLst>
                <a:ext uri="{FF2B5EF4-FFF2-40B4-BE49-F238E27FC236}">
                  <a16:creationId xmlns:a16="http://schemas.microsoft.com/office/drawing/2014/main" id="{05A5985C-83F3-3920-8157-E1629C3B4249}"/>
                </a:ext>
              </a:extLst>
            </p:cNvPr>
            <p:cNvSpPr>
              <a:spLocks noChangeAspect="1"/>
            </p:cNvSpPr>
            <p:nvPr>
              <p:custDataLst>
                <p:tags r:id="rId176"/>
              </p:custDataLst>
            </p:nvPr>
          </p:nvSpPr>
          <p:spPr bwMode="gray">
            <a:xfrm>
              <a:off x="5456242" y="4210574"/>
              <a:ext cx="164431" cy="116314"/>
            </a:xfrm>
            <a:custGeom>
              <a:avLst/>
              <a:gdLst/>
              <a:ahLst/>
              <a:cxnLst/>
              <a:rect l="0" t="0" r="0" b="0"/>
              <a:pathLst>
                <a:path w="142125" h="100535">
                  <a:moveTo>
                    <a:pt x="21036" y="70899"/>
                  </a:moveTo>
                  <a:lnTo>
                    <a:pt x="11517" y="52580"/>
                  </a:lnTo>
                  <a:lnTo>
                    <a:pt x="0" y="44189"/>
                  </a:lnTo>
                  <a:lnTo>
                    <a:pt x="10154" y="39709"/>
                  </a:lnTo>
                  <a:lnTo>
                    <a:pt x="21337" y="23128"/>
                  </a:lnTo>
                  <a:lnTo>
                    <a:pt x="26821" y="10978"/>
                  </a:lnTo>
                  <a:lnTo>
                    <a:pt x="34725" y="3381"/>
                  </a:lnTo>
                  <a:lnTo>
                    <a:pt x="46197" y="5427"/>
                  </a:lnTo>
                  <a:lnTo>
                    <a:pt x="57460" y="260"/>
                  </a:lnTo>
                  <a:lnTo>
                    <a:pt x="70349" y="0"/>
                  </a:lnTo>
                  <a:lnTo>
                    <a:pt x="81379" y="6968"/>
                  </a:lnTo>
                  <a:lnTo>
                    <a:pt x="96701" y="13243"/>
                  </a:lnTo>
                  <a:lnTo>
                    <a:pt x="110668" y="30639"/>
                  </a:lnTo>
                  <a:lnTo>
                    <a:pt x="125900" y="46846"/>
                  </a:lnTo>
                  <a:lnTo>
                    <a:pt x="126959" y="61497"/>
                  </a:lnTo>
                  <a:lnTo>
                    <a:pt x="131510" y="74962"/>
                  </a:lnTo>
                  <a:lnTo>
                    <a:pt x="140150" y="81558"/>
                  </a:lnTo>
                  <a:lnTo>
                    <a:pt x="142124" y="90632"/>
                  </a:lnTo>
                  <a:lnTo>
                    <a:pt x="141061" y="97935"/>
                  </a:lnTo>
                  <a:lnTo>
                    <a:pt x="137729" y="99257"/>
                  </a:lnTo>
                  <a:lnTo>
                    <a:pt x="125143" y="97404"/>
                  </a:lnTo>
                  <a:lnTo>
                    <a:pt x="123411" y="100010"/>
                  </a:lnTo>
                  <a:lnTo>
                    <a:pt x="118322" y="100534"/>
                  </a:lnTo>
                  <a:lnTo>
                    <a:pt x="101731" y="94821"/>
                  </a:lnTo>
                  <a:lnTo>
                    <a:pt x="90590" y="94579"/>
                  </a:lnTo>
                  <a:lnTo>
                    <a:pt x="47933" y="93594"/>
                  </a:lnTo>
                  <a:lnTo>
                    <a:pt x="41745" y="96234"/>
                  </a:lnTo>
                  <a:lnTo>
                    <a:pt x="34101" y="95479"/>
                  </a:lnTo>
                  <a:lnTo>
                    <a:pt x="21873" y="99298"/>
                  </a:lnTo>
                  <a:lnTo>
                    <a:pt x="18086" y="81319"/>
                  </a:lnTo>
                  <a:lnTo>
                    <a:pt x="39097" y="81814"/>
                  </a:lnTo>
                  <a:lnTo>
                    <a:pt x="44643" y="78525"/>
                  </a:lnTo>
                  <a:lnTo>
                    <a:pt x="48779" y="78332"/>
                  </a:lnTo>
                  <a:lnTo>
                    <a:pt x="57335" y="72907"/>
                  </a:lnTo>
                  <a:lnTo>
                    <a:pt x="67236" y="77871"/>
                  </a:lnTo>
                  <a:lnTo>
                    <a:pt x="77266" y="78285"/>
                  </a:lnTo>
                  <a:lnTo>
                    <a:pt x="87255" y="73012"/>
                  </a:lnTo>
                  <a:lnTo>
                    <a:pt x="82591" y="66218"/>
                  </a:lnTo>
                  <a:lnTo>
                    <a:pt x="74981" y="70177"/>
                  </a:lnTo>
                  <a:lnTo>
                    <a:pt x="67817" y="70067"/>
                  </a:lnTo>
                  <a:lnTo>
                    <a:pt x="58707" y="64279"/>
                  </a:lnTo>
                  <a:lnTo>
                    <a:pt x="51389" y="64658"/>
                  </a:lnTo>
                  <a:lnTo>
                    <a:pt x="46176" y="7022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0" name="Freeform 143">
              <a:extLst>
                <a:ext uri="{FF2B5EF4-FFF2-40B4-BE49-F238E27FC236}">
                  <a16:creationId xmlns:a16="http://schemas.microsoft.com/office/drawing/2014/main" id="{0430B83F-D705-F8C3-DB7A-BE0721A2ED15}"/>
                </a:ext>
              </a:extLst>
            </p:cNvPr>
            <p:cNvSpPr>
              <a:spLocks noChangeAspect="1"/>
            </p:cNvSpPr>
            <p:nvPr>
              <p:custDataLst>
                <p:tags r:id="rId177"/>
              </p:custDataLst>
            </p:nvPr>
          </p:nvSpPr>
          <p:spPr bwMode="gray">
            <a:xfrm>
              <a:off x="10106096" y="4834347"/>
              <a:ext cx="157757" cy="113742"/>
            </a:xfrm>
            <a:custGeom>
              <a:avLst/>
              <a:gdLst/>
              <a:ahLst/>
              <a:cxnLst/>
              <a:rect l="l" t="t" r="r" b="b"/>
              <a:pathLst>
                <a:path w="136356" h="98312">
                  <a:moveTo>
                    <a:pt x="111453" y="83808"/>
                  </a:moveTo>
                  <a:lnTo>
                    <a:pt x="125247" y="89451"/>
                  </a:lnTo>
                  <a:lnTo>
                    <a:pt x="129901" y="90291"/>
                  </a:lnTo>
                  <a:lnTo>
                    <a:pt x="136356" y="98312"/>
                  </a:lnTo>
                  <a:lnTo>
                    <a:pt x="120230" y="98164"/>
                  </a:lnTo>
                  <a:close/>
                  <a:moveTo>
                    <a:pt x="74132" y="61400"/>
                  </a:moveTo>
                  <a:lnTo>
                    <a:pt x="89367" y="65063"/>
                  </a:lnTo>
                  <a:lnTo>
                    <a:pt x="96881" y="69950"/>
                  </a:lnTo>
                  <a:lnTo>
                    <a:pt x="100660" y="76073"/>
                  </a:lnTo>
                  <a:lnTo>
                    <a:pt x="91666" y="76592"/>
                  </a:lnTo>
                  <a:lnTo>
                    <a:pt x="77514" y="74234"/>
                  </a:lnTo>
                  <a:lnTo>
                    <a:pt x="72679" y="70645"/>
                  </a:lnTo>
                  <a:close/>
                  <a:moveTo>
                    <a:pt x="94377" y="39935"/>
                  </a:moveTo>
                  <a:lnTo>
                    <a:pt x="102225" y="39935"/>
                  </a:lnTo>
                  <a:lnTo>
                    <a:pt x="110534" y="58539"/>
                  </a:lnTo>
                  <a:lnTo>
                    <a:pt x="119767" y="69714"/>
                  </a:lnTo>
                  <a:lnTo>
                    <a:pt x="116291" y="74008"/>
                  </a:lnTo>
                  <a:lnTo>
                    <a:pt x="99184" y="53828"/>
                  </a:lnTo>
                  <a:close/>
                  <a:moveTo>
                    <a:pt x="43132" y="16714"/>
                  </a:moveTo>
                  <a:lnTo>
                    <a:pt x="53752" y="22284"/>
                  </a:lnTo>
                  <a:lnTo>
                    <a:pt x="72679" y="32965"/>
                  </a:lnTo>
                  <a:lnTo>
                    <a:pt x="78104" y="40337"/>
                  </a:lnTo>
                  <a:lnTo>
                    <a:pt x="79082" y="45009"/>
                  </a:lnTo>
                  <a:lnTo>
                    <a:pt x="60991" y="35153"/>
                  </a:lnTo>
                  <a:lnTo>
                    <a:pt x="48353" y="26807"/>
                  </a:lnTo>
                  <a:lnTo>
                    <a:pt x="39697" y="19078"/>
                  </a:lnTo>
                  <a:close/>
                  <a:moveTo>
                    <a:pt x="1188" y="0"/>
                  </a:moveTo>
                  <a:lnTo>
                    <a:pt x="14972" y="9792"/>
                  </a:lnTo>
                  <a:lnTo>
                    <a:pt x="24169" y="17359"/>
                  </a:lnTo>
                  <a:lnTo>
                    <a:pt x="19575" y="18681"/>
                  </a:lnTo>
                  <a:lnTo>
                    <a:pt x="9479" y="13393"/>
                  </a:lnTo>
                  <a:lnTo>
                    <a:pt x="0" y="386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1" name="Freeform 144">
              <a:extLst>
                <a:ext uri="{FF2B5EF4-FFF2-40B4-BE49-F238E27FC236}">
                  <a16:creationId xmlns:a16="http://schemas.microsoft.com/office/drawing/2014/main" id="{6B3B13B9-72E7-8594-36A9-B5D5F925CE4E}"/>
                </a:ext>
              </a:extLst>
            </p:cNvPr>
            <p:cNvSpPr>
              <a:spLocks noChangeAspect="1"/>
            </p:cNvSpPr>
            <p:nvPr>
              <p:custDataLst>
                <p:tags r:id="rId178"/>
              </p:custDataLst>
            </p:nvPr>
          </p:nvSpPr>
          <p:spPr bwMode="gray">
            <a:xfrm>
              <a:off x="5573172" y="4388667"/>
              <a:ext cx="80557" cy="87702"/>
            </a:xfrm>
            <a:custGeom>
              <a:avLst/>
              <a:gdLst/>
              <a:ahLst/>
              <a:cxnLst/>
              <a:rect l="0" t="0" r="0" b="0"/>
              <a:pathLst>
                <a:path w="69629" h="75805">
                  <a:moveTo>
                    <a:pt x="41728" y="75804"/>
                  </a:moveTo>
                  <a:lnTo>
                    <a:pt x="35509" y="74084"/>
                  </a:lnTo>
                  <a:lnTo>
                    <a:pt x="18892" y="64739"/>
                  </a:lnTo>
                  <a:lnTo>
                    <a:pt x="6867" y="52305"/>
                  </a:lnTo>
                  <a:lnTo>
                    <a:pt x="2828" y="43820"/>
                  </a:lnTo>
                  <a:lnTo>
                    <a:pt x="0" y="26638"/>
                  </a:lnTo>
                  <a:lnTo>
                    <a:pt x="12340" y="16407"/>
                  </a:lnTo>
                  <a:lnTo>
                    <a:pt x="15000" y="9945"/>
                  </a:lnTo>
                  <a:lnTo>
                    <a:pt x="18942" y="4921"/>
                  </a:lnTo>
                  <a:lnTo>
                    <a:pt x="25303" y="4391"/>
                  </a:lnTo>
                  <a:lnTo>
                    <a:pt x="30683" y="0"/>
                  </a:lnTo>
                  <a:lnTo>
                    <a:pt x="49144" y="26"/>
                  </a:lnTo>
                  <a:lnTo>
                    <a:pt x="55569" y="8360"/>
                  </a:lnTo>
                  <a:lnTo>
                    <a:pt x="60572" y="18148"/>
                  </a:lnTo>
                  <a:lnTo>
                    <a:pt x="59825" y="24913"/>
                  </a:lnTo>
                  <a:lnTo>
                    <a:pt x="63529" y="30999"/>
                  </a:lnTo>
                  <a:lnTo>
                    <a:pt x="63271" y="39523"/>
                  </a:lnTo>
                  <a:lnTo>
                    <a:pt x="69628" y="38191"/>
                  </a:lnTo>
                  <a:lnTo>
                    <a:pt x="58883" y="49035"/>
                  </a:lnTo>
                  <a:lnTo>
                    <a:pt x="48470" y="61636"/>
                  </a:lnTo>
                  <a:lnTo>
                    <a:pt x="47244" y="6838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2" name="Freeform 145">
              <a:extLst>
                <a:ext uri="{FF2B5EF4-FFF2-40B4-BE49-F238E27FC236}">
                  <a16:creationId xmlns:a16="http://schemas.microsoft.com/office/drawing/2014/main" id="{C83CDF31-1D0C-88C4-BD6A-81179AB909A6}"/>
                </a:ext>
              </a:extLst>
            </p:cNvPr>
            <p:cNvSpPr>
              <a:spLocks noChangeAspect="1"/>
            </p:cNvSpPr>
            <p:nvPr>
              <p:custDataLst>
                <p:tags r:id="rId179"/>
              </p:custDataLst>
            </p:nvPr>
          </p:nvSpPr>
          <p:spPr bwMode="gray">
            <a:xfrm>
              <a:off x="7063476" y="4350446"/>
              <a:ext cx="170635" cy="93411"/>
            </a:xfrm>
            <a:custGeom>
              <a:avLst/>
              <a:gdLst/>
              <a:ahLst/>
              <a:cxnLst/>
              <a:rect l="0" t="0" r="0" b="0"/>
              <a:pathLst>
                <a:path w="147487" h="80739">
                  <a:moveTo>
                    <a:pt x="147253" y="46904"/>
                  </a:moveTo>
                  <a:lnTo>
                    <a:pt x="136834" y="61196"/>
                  </a:lnTo>
                  <a:lnTo>
                    <a:pt x="120738" y="80595"/>
                  </a:lnTo>
                  <a:lnTo>
                    <a:pt x="101324" y="80738"/>
                  </a:lnTo>
                  <a:lnTo>
                    <a:pt x="25853" y="53147"/>
                  </a:lnTo>
                  <a:lnTo>
                    <a:pt x="17040" y="44838"/>
                  </a:lnTo>
                  <a:lnTo>
                    <a:pt x="8526" y="33620"/>
                  </a:lnTo>
                  <a:lnTo>
                    <a:pt x="0" y="20777"/>
                  </a:lnTo>
                  <a:lnTo>
                    <a:pt x="5035" y="12506"/>
                  </a:lnTo>
                  <a:lnTo>
                    <a:pt x="13540" y="0"/>
                  </a:lnTo>
                  <a:lnTo>
                    <a:pt x="21050" y="4309"/>
                  </a:lnTo>
                  <a:lnTo>
                    <a:pt x="25574" y="13970"/>
                  </a:lnTo>
                  <a:lnTo>
                    <a:pt x="35987" y="23741"/>
                  </a:lnTo>
                  <a:lnTo>
                    <a:pt x="47447" y="23819"/>
                  </a:lnTo>
                  <a:lnTo>
                    <a:pt x="69207" y="17849"/>
                  </a:lnTo>
                  <a:lnTo>
                    <a:pt x="94331" y="15082"/>
                  </a:lnTo>
                  <a:lnTo>
                    <a:pt x="114650" y="7826"/>
                  </a:lnTo>
                  <a:lnTo>
                    <a:pt x="126097" y="6287"/>
                  </a:lnTo>
                  <a:lnTo>
                    <a:pt x="134342" y="2024"/>
                  </a:lnTo>
                  <a:lnTo>
                    <a:pt x="147486" y="1202"/>
                  </a:lnTo>
                  <a:lnTo>
                    <a:pt x="147343" y="1585"/>
                  </a:lnTo>
                  <a:lnTo>
                    <a:pt x="147262" y="11211"/>
                  </a:lnTo>
                  <a:lnTo>
                    <a:pt x="147256" y="3474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3" name="Freeform 146">
              <a:extLst>
                <a:ext uri="{FF2B5EF4-FFF2-40B4-BE49-F238E27FC236}">
                  <a16:creationId xmlns:a16="http://schemas.microsoft.com/office/drawing/2014/main" id="{1AD29366-A251-9081-CBEB-EFE49B32BE00}"/>
                </a:ext>
              </a:extLst>
            </p:cNvPr>
            <p:cNvSpPr>
              <a:spLocks noChangeAspect="1"/>
            </p:cNvSpPr>
            <p:nvPr>
              <p:custDataLst>
                <p:tags r:id="rId180"/>
              </p:custDataLst>
            </p:nvPr>
          </p:nvSpPr>
          <p:spPr bwMode="gray">
            <a:xfrm>
              <a:off x="7021343" y="4335217"/>
              <a:ext cx="271136" cy="367600"/>
            </a:xfrm>
            <a:custGeom>
              <a:avLst/>
              <a:gdLst/>
              <a:ahLst/>
              <a:cxnLst/>
              <a:rect l="0" t="0" r="0" b="0"/>
              <a:pathLst>
                <a:path w="234355" h="317733">
                  <a:moveTo>
                    <a:pt x="201917" y="10430"/>
                  </a:moveTo>
                  <a:lnTo>
                    <a:pt x="214155" y="8076"/>
                  </a:lnTo>
                  <a:lnTo>
                    <a:pt x="225078" y="64"/>
                  </a:lnTo>
                  <a:lnTo>
                    <a:pt x="233831" y="0"/>
                  </a:lnTo>
                  <a:lnTo>
                    <a:pt x="234354" y="6471"/>
                  </a:lnTo>
                  <a:lnTo>
                    <a:pt x="232223" y="20071"/>
                  </a:lnTo>
                  <a:lnTo>
                    <a:pt x="232310" y="32345"/>
                  </a:lnTo>
                  <a:lnTo>
                    <a:pt x="227436" y="40772"/>
                  </a:lnTo>
                  <a:lnTo>
                    <a:pt x="220932" y="65957"/>
                  </a:lnTo>
                  <a:lnTo>
                    <a:pt x="209818" y="91929"/>
                  </a:lnTo>
                  <a:lnTo>
                    <a:pt x="195548" y="121568"/>
                  </a:lnTo>
                  <a:lnTo>
                    <a:pt x="175740" y="155519"/>
                  </a:lnTo>
                  <a:lnTo>
                    <a:pt x="156033" y="181423"/>
                  </a:lnTo>
                  <a:lnTo>
                    <a:pt x="128887" y="212949"/>
                  </a:lnTo>
                  <a:lnTo>
                    <a:pt x="105786" y="231646"/>
                  </a:lnTo>
                  <a:lnTo>
                    <a:pt x="71258" y="254572"/>
                  </a:lnTo>
                  <a:lnTo>
                    <a:pt x="49741" y="272130"/>
                  </a:lnTo>
                  <a:lnTo>
                    <a:pt x="24479" y="300092"/>
                  </a:lnTo>
                  <a:lnTo>
                    <a:pt x="19156" y="312265"/>
                  </a:lnTo>
                  <a:lnTo>
                    <a:pt x="13944" y="317732"/>
                  </a:lnTo>
                  <a:lnTo>
                    <a:pt x="275" y="298687"/>
                  </a:lnTo>
                  <a:lnTo>
                    <a:pt x="0" y="214584"/>
                  </a:lnTo>
                  <a:lnTo>
                    <a:pt x="20175" y="188370"/>
                  </a:lnTo>
                  <a:lnTo>
                    <a:pt x="26489" y="181082"/>
                  </a:lnTo>
                  <a:lnTo>
                    <a:pt x="41286" y="180656"/>
                  </a:lnTo>
                  <a:lnTo>
                    <a:pt x="61857" y="164350"/>
                  </a:lnTo>
                  <a:lnTo>
                    <a:pt x="91928" y="163330"/>
                  </a:lnTo>
                  <a:lnTo>
                    <a:pt x="157155" y="93758"/>
                  </a:lnTo>
                  <a:lnTo>
                    <a:pt x="173251" y="74359"/>
                  </a:lnTo>
                  <a:lnTo>
                    <a:pt x="183670" y="60067"/>
                  </a:lnTo>
                  <a:lnTo>
                    <a:pt x="183673" y="47912"/>
                  </a:lnTo>
                  <a:lnTo>
                    <a:pt x="183679" y="24374"/>
                  </a:lnTo>
                  <a:lnTo>
                    <a:pt x="183760" y="14748"/>
                  </a:lnTo>
                  <a:lnTo>
                    <a:pt x="183903" y="14365"/>
                  </a:lnTo>
                  <a:lnTo>
                    <a:pt x="191279" y="1390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4" name="Freeform 147">
              <a:extLst>
                <a:ext uri="{FF2B5EF4-FFF2-40B4-BE49-F238E27FC236}">
                  <a16:creationId xmlns:a16="http://schemas.microsoft.com/office/drawing/2014/main" id="{8F620E48-CD14-9C91-2237-23993B4EAE44}"/>
                </a:ext>
              </a:extLst>
            </p:cNvPr>
            <p:cNvSpPr>
              <a:spLocks noChangeAspect="1"/>
            </p:cNvSpPr>
            <p:nvPr>
              <p:custDataLst>
                <p:tags r:id="rId181"/>
              </p:custDataLst>
            </p:nvPr>
          </p:nvSpPr>
          <p:spPr bwMode="gray">
            <a:xfrm>
              <a:off x="6429785" y="3329305"/>
              <a:ext cx="110994" cy="128621"/>
            </a:xfrm>
            <a:custGeom>
              <a:avLst/>
              <a:gdLst/>
              <a:ahLst/>
              <a:cxnLst/>
              <a:rect l="0" t="0" r="0" b="0"/>
              <a:pathLst>
                <a:path w="95937" h="111173">
                  <a:moveTo>
                    <a:pt x="47192" y="21728"/>
                  </a:moveTo>
                  <a:lnTo>
                    <a:pt x="61255" y="28459"/>
                  </a:lnTo>
                  <a:lnTo>
                    <a:pt x="63067" y="40218"/>
                  </a:lnTo>
                  <a:lnTo>
                    <a:pt x="76526" y="48476"/>
                  </a:lnTo>
                  <a:lnTo>
                    <a:pt x="83772" y="42108"/>
                  </a:lnTo>
                  <a:lnTo>
                    <a:pt x="89466" y="45648"/>
                  </a:lnTo>
                  <a:lnTo>
                    <a:pt x="84118" y="50439"/>
                  </a:lnTo>
                  <a:lnTo>
                    <a:pt x="88345" y="55379"/>
                  </a:lnTo>
                  <a:lnTo>
                    <a:pt x="82650" y="61794"/>
                  </a:lnTo>
                  <a:lnTo>
                    <a:pt x="84721" y="72094"/>
                  </a:lnTo>
                  <a:lnTo>
                    <a:pt x="95936" y="84219"/>
                  </a:lnTo>
                  <a:lnTo>
                    <a:pt x="87137" y="92970"/>
                  </a:lnTo>
                  <a:lnTo>
                    <a:pt x="83254" y="101850"/>
                  </a:lnTo>
                  <a:lnTo>
                    <a:pt x="85757" y="105163"/>
                  </a:lnTo>
                  <a:lnTo>
                    <a:pt x="81960" y="109087"/>
                  </a:lnTo>
                  <a:lnTo>
                    <a:pt x="71262" y="109549"/>
                  </a:lnTo>
                  <a:lnTo>
                    <a:pt x="63404" y="111172"/>
                  </a:lnTo>
                  <a:lnTo>
                    <a:pt x="62635" y="109088"/>
                  </a:lnTo>
                  <a:lnTo>
                    <a:pt x="65396" y="105779"/>
                  </a:lnTo>
                  <a:lnTo>
                    <a:pt x="67984" y="98996"/>
                  </a:lnTo>
                  <a:lnTo>
                    <a:pt x="64705" y="99150"/>
                  </a:lnTo>
                  <a:lnTo>
                    <a:pt x="60219" y="93975"/>
                  </a:lnTo>
                  <a:lnTo>
                    <a:pt x="56423" y="92661"/>
                  </a:lnTo>
                  <a:lnTo>
                    <a:pt x="53404" y="88211"/>
                  </a:lnTo>
                  <a:lnTo>
                    <a:pt x="49090" y="86467"/>
                  </a:lnTo>
                  <a:lnTo>
                    <a:pt x="45811" y="82512"/>
                  </a:lnTo>
                  <a:lnTo>
                    <a:pt x="41670" y="84064"/>
                  </a:lnTo>
                  <a:lnTo>
                    <a:pt x="38478" y="93357"/>
                  </a:lnTo>
                  <a:lnTo>
                    <a:pt x="32957" y="95366"/>
                  </a:lnTo>
                  <a:lnTo>
                    <a:pt x="34854" y="92970"/>
                  </a:lnTo>
                  <a:lnTo>
                    <a:pt x="26055" y="87165"/>
                  </a:lnTo>
                  <a:lnTo>
                    <a:pt x="18470" y="84146"/>
                  </a:lnTo>
                  <a:lnTo>
                    <a:pt x="15098" y="80261"/>
                  </a:lnTo>
                  <a:lnTo>
                    <a:pt x="8972" y="75441"/>
                  </a:lnTo>
                  <a:lnTo>
                    <a:pt x="14408" y="74197"/>
                  </a:lnTo>
                  <a:lnTo>
                    <a:pt x="17773" y="60935"/>
                  </a:lnTo>
                  <a:lnTo>
                    <a:pt x="6643" y="50046"/>
                  </a:lnTo>
                  <a:lnTo>
                    <a:pt x="12423" y="37539"/>
                  </a:lnTo>
                  <a:lnTo>
                    <a:pt x="4055" y="37618"/>
                  </a:lnTo>
                  <a:lnTo>
                    <a:pt x="12941" y="26877"/>
                  </a:lnTo>
                  <a:lnTo>
                    <a:pt x="5608" y="18714"/>
                  </a:lnTo>
                  <a:lnTo>
                    <a:pt x="0" y="7580"/>
                  </a:lnTo>
                  <a:lnTo>
                    <a:pt x="17687" y="0"/>
                  </a:lnTo>
                  <a:lnTo>
                    <a:pt x="32094" y="1278"/>
                  </a:lnTo>
                  <a:lnTo>
                    <a:pt x="44604" y="1259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5" name="Freeform 148">
              <a:extLst>
                <a:ext uri="{FF2B5EF4-FFF2-40B4-BE49-F238E27FC236}">
                  <a16:creationId xmlns:a16="http://schemas.microsoft.com/office/drawing/2014/main" id="{80745BAE-2077-C226-2955-420F45BE3DE4}"/>
                </a:ext>
              </a:extLst>
            </p:cNvPr>
            <p:cNvSpPr>
              <a:spLocks noChangeAspect="1"/>
            </p:cNvSpPr>
            <p:nvPr>
              <p:custDataLst>
                <p:tags r:id="rId182"/>
              </p:custDataLst>
            </p:nvPr>
          </p:nvSpPr>
          <p:spPr bwMode="gray">
            <a:xfrm>
              <a:off x="6377714" y="3213591"/>
              <a:ext cx="151638" cy="62251"/>
            </a:xfrm>
            <a:custGeom>
              <a:avLst/>
              <a:gdLst/>
              <a:ahLst/>
              <a:cxnLst/>
              <a:rect l="0" t="0" r="0" b="0"/>
              <a:pathLst>
                <a:path w="131067" h="53806">
                  <a:moveTo>
                    <a:pt x="45545" y="2258"/>
                  </a:moveTo>
                  <a:lnTo>
                    <a:pt x="46848" y="4066"/>
                  </a:lnTo>
                  <a:lnTo>
                    <a:pt x="56338" y="0"/>
                  </a:lnTo>
                  <a:lnTo>
                    <a:pt x="67979" y="10605"/>
                  </a:lnTo>
                  <a:lnTo>
                    <a:pt x="81617" y="4197"/>
                  </a:lnTo>
                  <a:lnTo>
                    <a:pt x="92514" y="7269"/>
                  </a:lnTo>
                  <a:lnTo>
                    <a:pt x="109131" y="3040"/>
                  </a:lnTo>
                  <a:lnTo>
                    <a:pt x="131066" y="14525"/>
                  </a:lnTo>
                  <a:lnTo>
                    <a:pt x="124666" y="22276"/>
                  </a:lnTo>
                  <a:lnTo>
                    <a:pt x="120159" y="34233"/>
                  </a:lnTo>
                  <a:lnTo>
                    <a:pt x="115234" y="37259"/>
                  </a:lnTo>
                  <a:lnTo>
                    <a:pt x="90514" y="28261"/>
                  </a:lnTo>
                  <a:lnTo>
                    <a:pt x="82949" y="30069"/>
                  </a:lnTo>
                  <a:lnTo>
                    <a:pt x="77536" y="37034"/>
                  </a:lnTo>
                  <a:lnTo>
                    <a:pt x="66697" y="40723"/>
                  </a:lnTo>
                  <a:lnTo>
                    <a:pt x="64201" y="38835"/>
                  </a:lnTo>
                  <a:lnTo>
                    <a:pt x="52960" y="43417"/>
                  </a:lnTo>
                  <a:lnTo>
                    <a:pt x="43788" y="44290"/>
                  </a:lnTo>
                  <a:lnTo>
                    <a:pt x="41930" y="50204"/>
                  </a:lnTo>
                  <a:lnTo>
                    <a:pt x="22555" y="53805"/>
                  </a:lnTo>
                  <a:lnTo>
                    <a:pt x="14045" y="50600"/>
                  </a:lnTo>
                  <a:lnTo>
                    <a:pt x="2301" y="43059"/>
                  </a:lnTo>
                  <a:lnTo>
                    <a:pt x="0" y="32820"/>
                  </a:lnTo>
                  <a:lnTo>
                    <a:pt x="1853" y="29058"/>
                  </a:lnTo>
                  <a:lnTo>
                    <a:pt x="5124" y="22527"/>
                  </a:lnTo>
                  <a:lnTo>
                    <a:pt x="15350" y="23030"/>
                  </a:lnTo>
                  <a:lnTo>
                    <a:pt x="23232" y="19954"/>
                  </a:lnTo>
                  <a:lnTo>
                    <a:pt x="23856" y="17185"/>
                  </a:lnTo>
                  <a:lnTo>
                    <a:pt x="28276" y="15770"/>
                  </a:lnTo>
                  <a:lnTo>
                    <a:pt x="29788" y="8981"/>
                  </a:lnTo>
                  <a:lnTo>
                    <a:pt x="35086" y="7681"/>
                  </a:lnTo>
                  <a:lnTo>
                    <a:pt x="38663" y="229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6" name="Freeform 149">
              <a:extLst>
                <a:ext uri="{FF2B5EF4-FFF2-40B4-BE49-F238E27FC236}">
                  <a16:creationId xmlns:a16="http://schemas.microsoft.com/office/drawing/2014/main" id="{547A2265-C1BC-09D7-C349-CECE30C342E1}"/>
                </a:ext>
              </a:extLst>
            </p:cNvPr>
            <p:cNvSpPr>
              <a:spLocks noChangeAspect="1"/>
            </p:cNvSpPr>
            <p:nvPr>
              <p:custDataLst>
                <p:tags r:id="rId183"/>
              </p:custDataLst>
            </p:nvPr>
          </p:nvSpPr>
          <p:spPr bwMode="gray">
            <a:xfrm>
              <a:off x="6292740" y="3306482"/>
              <a:ext cx="76559" cy="46771"/>
            </a:xfrm>
            <a:custGeom>
              <a:avLst/>
              <a:gdLst/>
              <a:ahLst/>
              <a:cxnLst/>
              <a:rect l="0" t="0" r="0" b="0"/>
              <a:pathLst>
                <a:path w="66173" h="40426">
                  <a:moveTo>
                    <a:pt x="2502" y="9961"/>
                  </a:moveTo>
                  <a:lnTo>
                    <a:pt x="21568" y="12206"/>
                  </a:lnTo>
                  <a:lnTo>
                    <a:pt x="33216" y="5628"/>
                  </a:lnTo>
                  <a:lnTo>
                    <a:pt x="53404" y="4904"/>
                  </a:lnTo>
                  <a:lnTo>
                    <a:pt x="57804" y="0"/>
                  </a:lnTo>
                  <a:lnTo>
                    <a:pt x="61687" y="321"/>
                  </a:lnTo>
                  <a:lnTo>
                    <a:pt x="66172" y="10122"/>
                  </a:lnTo>
                  <a:lnTo>
                    <a:pt x="47796" y="17809"/>
                  </a:lnTo>
                  <a:lnTo>
                    <a:pt x="45552" y="29459"/>
                  </a:lnTo>
                  <a:lnTo>
                    <a:pt x="37529" y="32403"/>
                  </a:lnTo>
                  <a:lnTo>
                    <a:pt x="37615" y="40425"/>
                  </a:lnTo>
                  <a:lnTo>
                    <a:pt x="28557" y="39870"/>
                  </a:lnTo>
                  <a:lnTo>
                    <a:pt x="20706" y="35186"/>
                  </a:lnTo>
                  <a:lnTo>
                    <a:pt x="16478" y="40028"/>
                  </a:lnTo>
                  <a:lnTo>
                    <a:pt x="392" y="39049"/>
                  </a:lnTo>
                  <a:lnTo>
                    <a:pt x="5529" y="36447"/>
                  </a:lnTo>
                  <a:lnTo>
                    <a:pt x="0" y="2419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7" name="Freeform 150">
              <a:extLst>
                <a:ext uri="{FF2B5EF4-FFF2-40B4-BE49-F238E27FC236}">
                  <a16:creationId xmlns:a16="http://schemas.microsoft.com/office/drawing/2014/main" id="{6CE434C6-10BD-E392-613A-C58253CB4A65}"/>
                </a:ext>
              </a:extLst>
            </p:cNvPr>
            <p:cNvSpPr>
              <a:spLocks noChangeAspect="1"/>
            </p:cNvSpPr>
            <p:nvPr>
              <p:custDataLst>
                <p:tags r:id="rId184"/>
              </p:custDataLst>
            </p:nvPr>
          </p:nvSpPr>
          <p:spPr bwMode="gray">
            <a:xfrm>
              <a:off x="6221418" y="2433584"/>
              <a:ext cx="343860" cy="571873"/>
            </a:xfrm>
            <a:custGeom>
              <a:avLst/>
              <a:gdLst/>
              <a:ahLst/>
              <a:cxnLst/>
              <a:rect l="0" t="0" r="0" b="0"/>
              <a:pathLst>
                <a:path w="297213" h="494295">
                  <a:moveTo>
                    <a:pt x="257506" y="132676"/>
                  </a:moveTo>
                  <a:lnTo>
                    <a:pt x="235123" y="159012"/>
                  </a:lnTo>
                  <a:lnTo>
                    <a:pt x="238727" y="181860"/>
                  </a:lnTo>
                  <a:lnTo>
                    <a:pt x="202008" y="211485"/>
                  </a:lnTo>
                  <a:lnTo>
                    <a:pt x="157433" y="242729"/>
                  </a:lnTo>
                  <a:lnTo>
                    <a:pt x="140624" y="292923"/>
                  </a:lnTo>
                  <a:lnTo>
                    <a:pt x="157054" y="317610"/>
                  </a:lnTo>
                  <a:lnTo>
                    <a:pt x="179129" y="336852"/>
                  </a:lnTo>
                  <a:lnTo>
                    <a:pt x="157928" y="375482"/>
                  </a:lnTo>
                  <a:lnTo>
                    <a:pt x="133921" y="383411"/>
                  </a:lnTo>
                  <a:lnTo>
                    <a:pt x="125116" y="439506"/>
                  </a:lnTo>
                  <a:lnTo>
                    <a:pt x="112006" y="470226"/>
                  </a:lnTo>
                  <a:lnTo>
                    <a:pt x="84005" y="467078"/>
                  </a:lnTo>
                  <a:lnTo>
                    <a:pt x="70941" y="492808"/>
                  </a:lnTo>
                  <a:lnTo>
                    <a:pt x="44215" y="494294"/>
                  </a:lnTo>
                  <a:lnTo>
                    <a:pt x="36880" y="463611"/>
                  </a:lnTo>
                  <a:lnTo>
                    <a:pt x="17556" y="426240"/>
                  </a:lnTo>
                  <a:lnTo>
                    <a:pt x="0" y="378794"/>
                  </a:lnTo>
                  <a:lnTo>
                    <a:pt x="10177" y="359174"/>
                  </a:lnTo>
                  <a:lnTo>
                    <a:pt x="29384" y="335608"/>
                  </a:lnTo>
                  <a:lnTo>
                    <a:pt x="37019" y="294600"/>
                  </a:lnTo>
                  <a:lnTo>
                    <a:pt x="22267" y="276683"/>
                  </a:lnTo>
                  <a:lnTo>
                    <a:pt x="20848" y="229021"/>
                  </a:lnTo>
                  <a:lnTo>
                    <a:pt x="35837" y="194710"/>
                  </a:lnTo>
                  <a:lnTo>
                    <a:pt x="58735" y="195340"/>
                  </a:lnTo>
                  <a:lnTo>
                    <a:pt x="66767" y="180678"/>
                  </a:lnTo>
                  <a:lnTo>
                    <a:pt x="58360" y="167958"/>
                  </a:lnTo>
                  <a:lnTo>
                    <a:pt x="94201" y="114740"/>
                  </a:lnTo>
                  <a:lnTo>
                    <a:pt x="117290" y="71821"/>
                  </a:lnTo>
                  <a:lnTo>
                    <a:pt x="132529" y="43795"/>
                  </a:lnTo>
                  <a:lnTo>
                    <a:pt x="154696" y="43929"/>
                  </a:lnTo>
                  <a:lnTo>
                    <a:pt x="160805" y="21724"/>
                  </a:lnTo>
                  <a:lnTo>
                    <a:pt x="204309" y="28137"/>
                  </a:lnTo>
                  <a:lnTo>
                    <a:pt x="207695" y="1666"/>
                  </a:lnTo>
                  <a:lnTo>
                    <a:pt x="222014" y="0"/>
                  </a:lnTo>
                  <a:lnTo>
                    <a:pt x="252782" y="19740"/>
                  </a:lnTo>
                  <a:lnTo>
                    <a:pt x="288813" y="46883"/>
                  </a:lnTo>
                  <a:lnTo>
                    <a:pt x="289422" y="106979"/>
                  </a:lnTo>
                  <a:lnTo>
                    <a:pt x="297212" y="12189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8" name="Freeform 151">
              <a:extLst>
                <a:ext uri="{FF2B5EF4-FFF2-40B4-BE49-F238E27FC236}">
                  <a16:creationId xmlns:a16="http://schemas.microsoft.com/office/drawing/2014/main" id="{B4F1A234-704D-DAD4-575A-22EF5ADD13C4}"/>
                </a:ext>
              </a:extLst>
            </p:cNvPr>
            <p:cNvSpPr>
              <a:spLocks noChangeAspect="1"/>
            </p:cNvSpPr>
            <p:nvPr>
              <p:custDataLst>
                <p:tags r:id="rId185"/>
              </p:custDataLst>
            </p:nvPr>
          </p:nvSpPr>
          <p:spPr bwMode="gray">
            <a:xfrm>
              <a:off x="6746159" y="5358276"/>
              <a:ext cx="37256" cy="46562"/>
            </a:xfrm>
            <a:custGeom>
              <a:avLst/>
              <a:gdLst/>
              <a:ahLst/>
              <a:cxnLst/>
              <a:rect l="0" t="0" r="0" b="0"/>
              <a:pathLst>
                <a:path w="32202" h="40246">
                  <a:moveTo>
                    <a:pt x="32201" y="26538"/>
                  </a:moveTo>
                  <a:lnTo>
                    <a:pt x="27502" y="37561"/>
                  </a:lnTo>
                  <a:lnTo>
                    <a:pt x="13992" y="40245"/>
                  </a:lnTo>
                  <a:lnTo>
                    <a:pt x="216" y="26787"/>
                  </a:lnTo>
                  <a:lnTo>
                    <a:pt x="0" y="18223"/>
                  </a:lnTo>
                  <a:lnTo>
                    <a:pt x="6303" y="8942"/>
                  </a:lnTo>
                  <a:lnTo>
                    <a:pt x="8482" y="1757"/>
                  </a:lnTo>
                  <a:lnTo>
                    <a:pt x="15155" y="0"/>
                  </a:lnTo>
                  <a:lnTo>
                    <a:pt x="26802" y="4516"/>
                  </a:lnTo>
                  <a:lnTo>
                    <a:pt x="30219" y="1559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79" name="Freeform 152">
              <a:extLst>
                <a:ext uri="{FF2B5EF4-FFF2-40B4-BE49-F238E27FC236}">
                  <a16:creationId xmlns:a16="http://schemas.microsoft.com/office/drawing/2014/main" id="{30681110-42A7-5C38-D1E9-7A96AD399B77}"/>
                </a:ext>
              </a:extLst>
            </p:cNvPr>
            <p:cNvSpPr>
              <a:spLocks noChangeAspect="1"/>
            </p:cNvSpPr>
            <p:nvPr>
              <p:custDataLst>
                <p:tags r:id="rId186"/>
              </p:custDataLst>
            </p:nvPr>
          </p:nvSpPr>
          <p:spPr bwMode="gray">
            <a:xfrm>
              <a:off x="6880331" y="3615558"/>
              <a:ext cx="177560" cy="148513"/>
            </a:xfrm>
            <a:custGeom>
              <a:avLst/>
              <a:gdLst/>
              <a:ahLst/>
              <a:cxnLst/>
              <a:rect l="0" t="0" r="0" b="0"/>
              <a:pathLst>
                <a:path w="153473" h="128366">
                  <a:moveTo>
                    <a:pt x="71362" y="100929"/>
                  </a:moveTo>
                  <a:lnTo>
                    <a:pt x="26159" y="128365"/>
                  </a:lnTo>
                  <a:lnTo>
                    <a:pt x="442" y="118187"/>
                  </a:lnTo>
                  <a:lnTo>
                    <a:pt x="0" y="118012"/>
                  </a:lnTo>
                  <a:lnTo>
                    <a:pt x="3130" y="114098"/>
                  </a:lnTo>
                  <a:lnTo>
                    <a:pt x="2777" y="103545"/>
                  </a:lnTo>
                  <a:lnTo>
                    <a:pt x="8441" y="89381"/>
                  </a:lnTo>
                  <a:lnTo>
                    <a:pt x="21028" y="79599"/>
                  </a:lnTo>
                  <a:lnTo>
                    <a:pt x="17252" y="69393"/>
                  </a:lnTo>
                  <a:lnTo>
                    <a:pt x="6870" y="68064"/>
                  </a:lnTo>
                  <a:lnTo>
                    <a:pt x="4714" y="48058"/>
                  </a:lnTo>
                  <a:lnTo>
                    <a:pt x="10364" y="37250"/>
                  </a:lnTo>
                  <a:lnTo>
                    <a:pt x="16545" y="31482"/>
                  </a:lnTo>
                  <a:lnTo>
                    <a:pt x="22727" y="25704"/>
                  </a:lnTo>
                  <a:lnTo>
                    <a:pt x="23976" y="10949"/>
                  </a:lnTo>
                  <a:lnTo>
                    <a:pt x="31531" y="16101"/>
                  </a:lnTo>
                  <a:lnTo>
                    <a:pt x="56944" y="8730"/>
                  </a:lnTo>
                  <a:lnTo>
                    <a:pt x="69228" y="13721"/>
                  </a:lnTo>
                  <a:lnTo>
                    <a:pt x="88217" y="13638"/>
                  </a:lnTo>
                  <a:lnTo>
                    <a:pt x="114778" y="3684"/>
                  </a:lnTo>
                  <a:lnTo>
                    <a:pt x="127216" y="4134"/>
                  </a:lnTo>
                  <a:lnTo>
                    <a:pt x="153472" y="0"/>
                  </a:lnTo>
                  <a:lnTo>
                    <a:pt x="141642" y="16556"/>
                  </a:lnTo>
                  <a:lnTo>
                    <a:pt x="129007" y="23087"/>
                  </a:lnTo>
                  <a:lnTo>
                    <a:pt x="131183" y="42329"/>
                  </a:lnTo>
                  <a:lnTo>
                    <a:pt x="122462" y="73940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0" name="Freeform 153">
              <a:extLst>
                <a:ext uri="{FF2B5EF4-FFF2-40B4-BE49-F238E27FC236}">
                  <a16:creationId xmlns:a16="http://schemas.microsoft.com/office/drawing/2014/main" id="{11B28EEB-7D2B-5C17-3F07-EA9F5750AF17}"/>
                </a:ext>
              </a:extLst>
            </p:cNvPr>
            <p:cNvSpPr>
              <a:spLocks noChangeAspect="1"/>
            </p:cNvSpPr>
            <p:nvPr>
              <p:custDataLst>
                <p:tags r:id="rId187"/>
              </p:custDataLst>
            </p:nvPr>
          </p:nvSpPr>
          <p:spPr bwMode="gray">
            <a:xfrm>
              <a:off x="6288529" y="4021255"/>
              <a:ext cx="276309" cy="438044"/>
            </a:xfrm>
            <a:custGeom>
              <a:avLst/>
              <a:gdLst/>
              <a:ahLst/>
              <a:cxnLst/>
              <a:rect l="0" t="0" r="0" b="0"/>
              <a:pathLst>
                <a:path w="238826" h="378621">
                  <a:moveTo>
                    <a:pt x="22053" y="251808"/>
                  </a:moveTo>
                  <a:lnTo>
                    <a:pt x="24361" y="240752"/>
                  </a:lnTo>
                  <a:lnTo>
                    <a:pt x="9558" y="240211"/>
                  </a:lnTo>
                  <a:lnTo>
                    <a:pt x="9609" y="225088"/>
                  </a:lnTo>
                  <a:lnTo>
                    <a:pt x="0" y="216367"/>
                  </a:lnTo>
                  <a:lnTo>
                    <a:pt x="9966" y="185279"/>
                  </a:lnTo>
                  <a:lnTo>
                    <a:pt x="39410" y="162948"/>
                  </a:lnTo>
                  <a:lnTo>
                    <a:pt x="40626" y="132030"/>
                  </a:lnTo>
                  <a:lnTo>
                    <a:pt x="49521" y="83500"/>
                  </a:lnTo>
                  <a:lnTo>
                    <a:pt x="54541" y="73157"/>
                  </a:lnTo>
                  <a:lnTo>
                    <a:pt x="44936" y="64907"/>
                  </a:lnTo>
                  <a:lnTo>
                    <a:pt x="44565" y="57242"/>
                  </a:lnTo>
                  <a:lnTo>
                    <a:pt x="35928" y="50967"/>
                  </a:lnTo>
                  <a:lnTo>
                    <a:pt x="30259" y="13309"/>
                  </a:lnTo>
                  <a:lnTo>
                    <a:pt x="53562" y="0"/>
                  </a:lnTo>
                  <a:lnTo>
                    <a:pt x="145626" y="46460"/>
                  </a:lnTo>
                  <a:lnTo>
                    <a:pt x="237688" y="92538"/>
                  </a:lnTo>
                  <a:lnTo>
                    <a:pt x="238825" y="187018"/>
                  </a:lnTo>
                  <a:lnTo>
                    <a:pt x="218921" y="185365"/>
                  </a:lnTo>
                  <a:lnTo>
                    <a:pt x="208380" y="202761"/>
                  </a:lnTo>
                  <a:lnTo>
                    <a:pt x="202276" y="217316"/>
                  </a:lnTo>
                  <a:lnTo>
                    <a:pt x="207089" y="222817"/>
                  </a:lnTo>
                  <a:lnTo>
                    <a:pt x="199501" y="230033"/>
                  </a:lnTo>
                  <a:lnTo>
                    <a:pt x="202116" y="239768"/>
                  </a:lnTo>
                  <a:lnTo>
                    <a:pt x="196138" y="249555"/>
                  </a:lnTo>
                  <a:lnTo>
                    <a:pt x="193812" y="258169"/>
                  </a:lnTo>
                  <a:lnTo>
                    <a:pt x="201918" y="256812"/>
                  </a:lnTo>
                  <a:lnTo>
                    <a:pt x="206757" y="265854"/>
                  </a:lnTo>
                  <a:lnTo>
                    <a:pt x="207012" y="279452"/>
                  </a:lnTo>
                  <a:lnTo>
                    <a:pt x="215496" y="286345"/>
                  </a:lnTo>
                  <a:lnTo>
                    <a:pt x="215218" y="292005"/>
                  </a:lnTo>
                  <a:lnTo>
                    <a:pt x="200605" y="295989"/>
                  </a:lnTo>
                  <a:lnTo>
                    <a:pt x="188895" y="305440"/>
                  </a:lnTo>
                  <a:lnTo>
                    <a:pt x="172208" y="330874"/>
                  </a:lnTo>
                  <a:lnTo>
                    <a:pt x="150483" y="341657"/>
                  </a:lnTo>
                  <a:lnTo>
                    <a:pt x="128192" y="340211"/>
                  </a:lnTo>
                  <a:lnTo>
                    <a:pt x="121683" y="342350"/>
                  </a:lnTo>
                  <a:lnTo>
                    <a:pt x="123968" y="350538"/>
                  </a:lnTo>
                  <a:lnTo>
                    <a:pt x="111931" y="358663"/>
                  </a:lnTo>
                  <a:lnTo>
                    <a:pt x="102130" y="367733"/>
                  </a:lnTo>
                  <a:lnTo>
                    <a:pt x="73070" y="376615"/>
                  </a:lnTo>
                  <a:lnTo>
                    <a:pt x="67304" y="371358"/>
                  </a:lnTo>
                  <a:lnTo>
                    <a:pt x="63481" y="370905"/>
                  </a:lnTo>
                  <a:lnTo>
                    <a:pt x="59227" y="376876"/>
                  </a:lnTo>
                  <a:lnTo>
                    <a:pt x="40142" y="378620"/>
                  </a:lnTo>
                  <a:lnTo>
                    <a:pt x="43758" y="372332"/>
                  </a:lnTo>
                  <a:lnTo>
                    <a:pt x="36481" y="356320"/>
                  </a:lnTo>
                  <a:lnTo>
                    <a:pt x="33230" y="346696"/>
                  </a:lnTo>
                  <a:lnTo>
                    <a:pt x="23177" y="342747"/>
                  </a:lnTo>
                  <a:lnTo>
                    <a:pt x="9552" y="329162"/>
                  </a:lnTo>
                  <a:lnTo>
                    <a:pt x="14567" y="318167"/>
                  </a:lnTo>
                  <a:lnTo>
                    <a:pt x="25086" y="320508"/>
                  </a:lnTo>
                  <a:lnTo>
                    <a:pt x="31599" y="318849"/>
                  </a:lnTo>
                  <a:lnTo>
                    <a:pt x="44491" y="319077"/>
                  </a:lnTo>
                  <a:lnTo>
                    <a:pt x="31927" y="297870"/>
                  </a:lnTo>
                  <a:lnTo>
                    <a:pt x="32772" y="282347"/>
                  </a:lnTo>
                  <a:lnTo>
                    <a:pt x="31230" y="26681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1" name="Freeform 154">
              <a:extLst>
                <a:ext uri="{FF2B5EF4-FFF2-40B4-BE49-F238E27FC236}">
                  <a16:creationId xmlns:a16="http://schemas.microsoft.com/office/drawing/2014/main" id="{1A3F9B7E-DBA9-45E7-6466-79E89CED9EDC}"/>
                </a:ext>
              </a:extLst>
            </p:cNvPr>
            <p:cNvSpPr>
              <a:spLocks noChangeAspect="1"/>
            </p:cNvSpPr>
            <p:nvPr>
              <p:custDataLst>
                <p:tags r:id="rId188"/>
              </p:custDataLst>
            </p:nvPr>
          </p:nvSpPr>
          <p:spPr bwMode="gray">
            <a:xfrm>
              <a:off x="5925597" y="4362434"/>
              <a:ext cx="51143" cy="136914"/>
            </a:xfrm>
            <a:custGeom>
              <a:avLst/>
              <a:gdLst/>
              <a:ahLst/>
              <a:cxnLst/>
              <a:rect l="0" t="0" r="0" b="0"/>
              <a:pathLst>
                <a:path w="44205" h="118341">
                  <a:moveTo>
                    <a:pt x="44204" y="113398"/>
                  </a:moveTo>
                  <a:lnTo>
                    <a:pt x="25620" y="118340"/>
                  </a:lnTo>
                  <a:lnTo>
                    <a:pt x="20468" y="110205"/>
                  </a:lnTo>
                  <a:lnTo>
                    <a:pt x="14315" y="95499"/>
                  </a:lnTo>
                  <a:lnTo>
                    <a:pt x="12482" y="83960"/>
                  </a:lnTo>
                  <a:lnTo>
                    <a:pt x="17585" y="63043"/>
                  </a:lnTo>
                  <a:lnTo>
                    <a:pt x="11795" y="54564"/>
                  </a:lnTo>
                  <a:lnTo>
                    <a:pt x="9596" y="36233"/>
                  </a:lnTo>
                  <a:lnTo>
                    <a:pt x="9634" y="19311"/>
                  </a:lnTo>
                  <a:lnTo>
                    <a:pt x="0" y="7279"/>
                  </a:lnTo>
                  <a:lnTo>
                    <a:pt x="1699" y="0"/>
                  </a:lnTo>
                  <a:lnTo>
                    <a:pt x="21914" y="498"/>
                  </a:lnTo>
                  <a:lnTo>
                    <a:pt x="18977" y="12790"/>
                  </a:lnTo>
                  <a:lnTo>
                    <a:pt x="26028" y="19675"/>
                  </a:lnTo>
                  <a:lnTo>
                    <a:pt x="34044" y="27838"/>
                  </a:lnTo>
                  <a:lnTo>
                    <a:pt x="34920" y="39269"/>
                  </a:lnTo>
                  <a:lnTo>
                    <a:pt x="39570" y="44064"/>
                  </a:lnTo>
                  <a:lnTo>
                    <a:pt x="38519" y="97408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2" name="Freeform 155">
              <a:extLst>
                <a:ext uri="{FF2B5EF4-FFF2-40B4-BE49-F238E27FC236}">
                  <a16:creationId xmlns:a16="http://schemas.microsoft.com/office/drawing/2014/main" id="{5EB4FB7F-168E-8C42-DC22-B9D2E17CA109}"/>
                </a:ext>
              </a:extLst>
            </p:cNvPr>
            <p:cNvSpPr>
              <a:spLocks noChangeAspect="1"/>
            </p:cNvSpPr>
            <p:nvPr>
              <p:custDataLst>
                <p:tags r:id="rId189"/>
              </p:custDataLst>
            </p:nvPr>
          </p:nvSpPr>
          <p:spPr bwMode="gray">
            <a:xfrm>
              <a:off x="8527392" y="4105053"/>
              <a:ext cx="219336" cy="400658"/>
            </a:xfrm>
            <a:custGeom>
              <a:avLst/>
              <a:gdLst/>
              <a:ahLst/>
              <a:cxnLst/>
              <a:rect l="0" t="0" r="0" b="0"/>
              <a:pathLst>
                <a:path w="189582" h="346306">
                  <a:moveTo>
                    <a:pt x="120238" y="195149"/>
                  </a:moveTo>
                  <a:lnTo>
                    <a:pt x="99515" y="184389"/>
                  </a:lnTo>
                  <a:lnTo>
                    <a:pt x="79772" y="184827"/>
                  </a:lnTo>
                  <a:lnTo>
                    <a:pt x="83157" y="166388"/>
                  </a:lnTo>
                  <a:lnTo>
                    <a:pt x="62828" y="166526"/>
                  </a:lnTo>
                  <a:lnTo>
                    <a:pt x="61004" y="192329"/>
                  </a:lnTo>
                  <a:lnTo>
                    <a:pt x="48543" y="226490"/>
                  </a:lnTo>
                  <a:lnTo>
                    <a:pt x="41037" y="247096"/>
                  </a:lnTo>
                  <a:lnTo>
                    <a:pt x="42622" y="263955"/>
                  </a:lnTo>
                  <a:lnTo>
                    <a:pt x="57659" y="264686"/>
                  </a:lnTo>
                  <a:lnTo>
                    <a:pt x="67026" y="285912"/>
                  </a:lnTo>
                  <a:lnTo>
                    <a:pt x="71172" y="306013"/>
                  </a:lnTo>
                  <a:lnTo>
                    <a:pt x="84053" y="319298"/>
                  </a:lnTo>
                  <a:lnTo>
                    <a:pt x="98036" y="321994"/>
                  </a:lnTo>
                  <a:lnTo>
                    <a:pt x="109995" y="334023"/>
                  </a:lnTo>
                  <a:lnTo>
                    <a:pt x="102449" y="343539"/>
                  </a:lnTo>
                  <a:lnTo>
                    <a:pt x="87214" y="346305"/>
                  </a:lnTo>
                  <a:lnTo>
                    <a:pt x="85397" y="334411"/>
                  </a:lnTo>
                  <a:lnTo>
                    <a:pt x="66563" y="324261"/>
                  </a:lnTo>
                  <a:lnTo>
                    <a:pt x="62550" y="328395"/>
                  </a:lnTo>
                  <a:lnTo>
                    <a:pt x="53431" y="319499"/>
                  </a:lnTo>
                  <a:lnTo>
                    <a:pt x="49483" y="308011"/>
                  </a:lnTo>
                  <a:lnTo>
                    <a:pt x="37218" y="294906"/>
                  </a:lnTo>
                  <a:lnTo>
                    <a:pt x="26035" y="283886"/>
                  </a:lnTo>
                  <a:lnTo>
                    <a:pt x="22246" y="297541"/>
                  </a:lnTo>
                  <a:lnTo>
                    <a:pt x="17868" y="284637"/>
                  </a:lnTo>
                  <a:lnTo>
                    <a:pt x="20388" y="270129"/>
                  </a:lnTo>
                  <a:lnTo>
                    <a:pt x="27183" y="247798"/>
                  </a:lnTo>
                  <a:lnTo>
                    <a:pt x="38369" y="223824"/>
                  </a:lnTo>
                  <a:lnTo>
                    <a:pt x="51045" y="202028"/>
                  </a:lnTo>
                  <a:lnTo>
                    <a:pt x="42020" y="180660"/>
                  </a:lnTo>
                  <a:lnTo>
                    <a:pt x="42382" y="169757"/>
                  </a:lnTo>
                  <a:lnTo>
                    <a:pt x="39745" y="156638"/>
                  </a:lnTo>
                  <a:lnTo>
                    <a:pt x="24350" y="137930"/>
                  </a:lnTo>
                  <a:lnTo>
                    <a:pt x="18840" y="126096"/>
                  </a:lnTo>
                  <a:lnTo>
                    <a:pt x="26810" y="121733"/>
                  </a:lnTo>
                  <a:lnTo>
                    <a:pt x="35257" y="101171"/>
                  </a:lnTo>
                  <a:lnTo>
                    <a:pt x="25803" y="85523"/>
                  </a:lnTo>
                  <a:lnTo>
                    <a:pt x="11154" y="68172"/>
                  </a:lnTo>
                  <a:lnTo>
                    <a:pt x="0" y="47259"/>
                  </a:lnTo>
                  <a:lnTo>
                    <a:pt x="9738" y="42922"/>
                  </a:lnTo>
                  <a:lnTo>
                    <a:pt x="20262" y="17045"/>
                  </a:lnTo>
                  <a:lnTo>
                    <a:pt x="36558" y="15971"/>
                  </a:lnTo>
                  <a:lnTo>
                    <a:pt x="50029" y="5560"/>
                  </a:lnTo>
                  <a:lnTo>
                    <a:pt x="63249" y="0"/>
                  </a:lnTo>
                  <a:lnTo>
                    <a:pt x="73241" y="7419"/>
                  </a:lnTo>
                  <a:lnTo>
                    <a:pt x="74566" y="21837"/>
                  </a:lnTo>
                  <a:lnTo>
                    <a:pt x="90163" y="22933"/>
                  </a:lnTo>
                  <a:lnTo>
                    <a:pt x="84483" y="48131"/>
                  </a:lnTo>
                  <a:lnTo>
                    <a:pt x="85029" y="69491"/>
                  </a:lnTo>
                  <a:lnTo>
                    <a:pt x="109359" y="55282"/>
                  </a:lnTo>
                  <a:lnTo>
                    <a:pt x="116269" y="59485"/>
                  </a:lnTo>
                  <a:lnTo>
                    <a:pt x="129789" y="58796"/>
                  </a:lnTo>
                  <a:lnTo>
                    <a:pt x="134440" y="50500"/>
                  </a:lnTo>
                  <a:lnTo>
                    <a:pt x="151897" y="52138"/>
                  </a:lnTo>
                  <a:lnTo>
                    <a:pt x="169451" y="71480"/>
                  </a:lnTo>
                  <a:lnTo>
                    <a:pt x="170891" y="94915"/>
                  </a:lnTo>
                  <a:lnTo>
                    <a:pt x="189581" y="115546"/>
                  </a:lnTo>
                  <a:lnTo>
                    <a:pt x="188549" y="135528"/>
                  </a:lnTo>
                  <a:lnTo>
                    <a:pt x="181034" y="146149"/>
                  </a:lnTo>
                  <a:lnTo>
                    <a:pt x="159398" y="142768"/>
                  </a:lnTo>
                  <a:lnTo>
                    <a:pt x="129551" y="147267"/>
                  </a:lnTo>
                  <a:lnTo>
                    <a:pt x="114772" y="16682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3" name="Freeform 156">
              <a:extLst>
                <a:ext uri="{FF2B5EF4-FFF2-40B4-BE49-F238E27FC236}">
                  <a16:creationId xmlns:a16="http://schemas.microsoft.com/office/drawing/2014/main" id="{C0D0F7E4-1D66-CFFC-98BD-07B98888E794}"/>
                </a:ext>
              </a:extLst>
            </p:cNvPr>
            <p:cNvSpPr>
              <a:spLocks noChangeAspect="1"/>
            </p:cNvSpPr>
            <p:nvPr>
              <p:custDataLst>
                <p:tags r:id="rId190"/>
              </p:custDataLst>
            </p:nvPr>
          </p:nvSpPr>
          <p:spPr bwMode="gray">
            <a:xfrm>
              <a:off x="7728000" y="3498976"/>
              <a:ext cx="201301" cy="131684"/>
            </a:xfrm>
            <a:custGeom>
              <a:avLst/>
              <a:gdLst/>
              <a:ahLst/>
              <a:cxnLst/>
              <a:rect l="0" t="0" r="0" b="0"/>
              <a:pathLst>
                <a:path w="173993" h="113820">
                  <a:moveTo>
                    <a:pt x="82451" y="19589"/>
                  </a:moveTo>
                  <a:lnTo>
                    <a:pt x="73999" y="27995"/>
                  </a:lnTo>
                  <a:lnTo>
                    <a:pt x="48875" y="23437"/>
                  </a:lnTo>
                  <a:lnTo>
                    <a:pt x="46689" y="39103"/>
                  </a:lnTo>
                  <a:lnTo>
                    <a:pt x="71717" y="37002"/>
                  </a:lnTo>
                  <a:lnTo>
                    <a:pt x="100236" y="45798"/>
                  </a:lnTo>
                  <a:lnTo>
                    <a:pt x="143878" y="41690"/>
                  </a:lnTo>
                  <a:lnTo>
                    <a:pt x="149729" y="66657"/>
                  </a:lnTo>
                  <a:lnTo>
                    <a:pt x="157316" y="63950"/>
                  </a:lnTo>
                  <a:lnTo>
                    <a:pt x="171334" y="70067"/>
                  </a:lnTo>
                  <a:lnTo>
                    <a:pt x="170530" y="80489"/>
                  </a:lnTo>
                  <a:lnTo>
                    <a:pt x="173992" y="95707"/>
                  </a:lnTo>
                  <a:lnTo>
                    <a:pt x="150187" y="95665"/>
                  </a:lnTo>
                  <a:lnTo>
                    <a:pt x="134291" y="93702"/>
                  </a:lnTo>
                  <a:lnTo>
                    <a:pt x="119907" y="105613"/>
                  </a:lnTo>
                  <a:lnTo>
                    <a:pt x="109662" y="108248"/>
                  </a:lnTo>
                  <a:lnTo>
                    <a:pt x="101620" y="113819"/>
                  </a:lnTo>
                  <a:lnTo>
                    <a:pt x="92480" y="105132"/>
                  </a:lnTo>
                  <a:lnTo>
                    <a:pt x="94632" y="82742"/>
                  </a:lnTo>
                  <a:lnTo>
                    <a:pt x="87650" y="81472"/>
                  </a:lnTo>
                  <a:lnTo>
                    <a:pt x="90159" y="73285"/>
                  </a:lnTo>
                  <a:lnTo>
                    <a:pt x="77664" y="67182"/>
                  </a:lnTo>
                  <a:lnTo>
                    <a:pt x="67727" y="76516"/>
                  </a:lnTo>
                  <a:lnTo>
                    <a:pt x="65286" y="87302"/>
                  </a:lnTo>
                  <a:lnTo>
                    <a:pt x="61732" y="91223"/>
                  </a:lnTo>
                  <a:lnTo>
                    <a:pt x="47933" y="90669"/>
                  </a:lnTo>
                  <a:lnTo>
                    <a:pt x="40489" y="102861"/>
                  </a:lnTo>
                  <a:lnTo>
                    <a:pt x="32714" y="97722"/>
                  </a:lnTo>
                  <a:lnTo>
                    <a:pt x="16004" y="106262"/>
                  </a:lnTo>
                  <a:lnTo>
                    <a:pt x="8951" y="103024"/>
                  </a:lnTo>
                  <a:lnTo>
                    <a:pt x="21925" y="76017"/>
                  </a:lnTo>
                  <a:lnTo>
                    <a:pt x="16938" y="56004"/>
                  </a:lnTo>
                  <a:lnTo>
                    <a:pt x="0" y="49564"/>
                  </a:lnTo>
                  <a:lnTo>
                    <a:pt x="5984" y="37645"/>
                  </a:lnTo>
                  <a:lnTo>
                    <a:pt x="25257" y="38920"/>
                  </a:lnTo>
                  <a:lnTo>
                    <a:pt x="36227" y="23901"/>
                  </a:lnTo>
                  <a:lnTo>
                    <a:pt x="43564" y="6373"/>
                  </a:lnTo>
                  <a:lnTo>
                    <a:pt x="74428" y="0"/>
                  </a:lnTo>
                  <a:lnTo>
                    <a:pt x="69616" y="12704"/>
                  </a:lnTo>
                  <a:lnTo>
                    <a:pt x="72923" y="2029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4" name="Freeform 157">
              <a:extLst>
                <a:ext uri="{FF2B5EF4-FFF2-40B4-BE49-F238E27FC236}">
                  <a16:creationId xmlns:a16="http://schemas.microsoft.com/office/drawing/2014/main" id="{04594D97-2CAE-2F49-9F75-5639A487D832}"/>
                </a:ext>
              </a:extLst>
            </p:cNvPr>
            <p:cNvSpPr>
              <a:spLocks noChangeAspect="1"/>
            </p:cNvSpPr>
            <p:nvPr>
              <p:custDataLst>
                <p:tags r:id="rId191"/>
              </p:custDataLst>
            </p:nvPr>
          </p:nvSpPr>
          <p:spPr bwMode="gray">
            <a:xfrm>
              <a:off x="7329028" y="3441616"/>
              <a:ext cx="375044" cy="233769"/>
            </a:xfrm>
            <a:custGeom>
              <a:avLst/>
              <a:gdLst/>
              <a:ahLst/>
              <a:cxnLst/>
              <a:rect l="0" t="0" r="0" b="0"/>
              <a:pathLst>
                <a:path w="324167" h="202057">
                  <a:moveTo>
                    <a:pt x="201012" y="192103"/>
                  </a:moveTo>
                  <a:lnTo>
                    <a:pt x="198987" y="169924"/>
                  </a:lnTo>
                  <a:lnTo>
                    <a:pt x="181780" y="168978"/>
                  </a:lnTo>
                  <a:lnTo>
                    <a:pt x="155399" y="145473"/>
                  </a:lnTo>
                  <a:lnTo>
                    <a:pt x="136965" y="142560"/>
                  </a:lnTo>
                  <a:lnTo>
                    <a:pt x="111442" y="129018"/>
                  </a:lnTo>
                  <a:lnTo>
                    <a:pt x="95029" y="126550"/>
                  </a:lnTo>
                  <a:lnTo>
                    <a:pt x="84896" y="131536"/>
                  </a:lnTo>
                  <a:lnTo>
                    <a:pt x="69458" y="130761"/>
                  </a:lnTo>
                  <a:lnTo>
                    <a:pt x="53040" y="146020"/>
                  </a:lnTo>
                  <a:lnTo>
                    <a:pt x="32757" y="151170"/>
                  </a:lnTo>
                  <a:lnTo>
                    <a:pt x="28462" y="132312"/>
                  </a:lnTo>
                  <a:lnTo>
                    <a:pt x="31818" y="104220"/>
                  </a:lnTo>
                  <a:lnTo>
                    <a:pt x="13816" y="95076"/>
                  </a:lnTo>
                  <a:lnTo>
                    <a:pt x="19743" y="76499"/>
                  </a:lnTo>
                  <a:lnTo>
                    <a:pt x="4421" y="74910"/>
                  </a:lnTo>
                  <a:lnTo>
                    <a:pt x="9528" y="51876"/>
                  </a:lnTo>
                  <a:lnTo>
                    <a:pt x="31293" y="58602"/>
                  </a:lnTo>
                  <a:lnTo>
                    <a:pt x="51575" y="49832"/>
                  </a:lnTo>
                  <a:lnTo>
                    <a:pt x="34759" y="33313"/>
                  </a:lnTo>
                  <a:lnTo>
                    <a:pt x="28144" y="17485"/>
                  </a:lnTo>
                  <a:lnTo>
                    <a:pt x="9562" y="24554"/>
                  </a:lnTo>
                  <a:lnTo>
                    <a:pt x="7207" y="44767"/>
                  </a:lnTo>
                  <a:lnTo>
                    <a:pt x="0" y="26900"/>
                  </a:lnTo>
                  <a:lnTo>
                    <a:pt x="10198" y="17684"/>
                  </a:lnTo>
                  <a:lnTo>
                    <a:pt x="36400" y="11905"/>
                  </a:lnTo>
                  <a:lnTo>
                    <a:pt x="52003" y="19682"/>
                  </a:lnTo>
                  <a:lnTo>
                    <a:pt x="68158" y="41343"/>
                  </a:lnTo>
                  <a:lnTo>
                    <a:pt x="79998" y="40000"/>
                  </a:lnTo>
                  <a:lnTo>
                    <a:pt x="106040" y="39623"/>
                  </a:lnTo>
                  <a:lnTo>
                    <a:pt x="102250" y="25718"/>
                  </a:lnTo>
                  <a:lnTo>
                    <a:pt x="121970" y="16171"/>
                  </a:lnTo>
                  <a:lnTo>
                    <a:pt x="141417" y="0"/>
                  </a:lnTo>
                  <a:lnTo>
                    <a:pt x="172519" y="14712"/>
                  </a:lnTo>
                  <a:lnTo>
                    <a:pt x="174986" y="36790"/>
                  </a:lnTo>
                  <a:lnTo>
                    <a:pt x="183819" y="42431"/>
                  </a:lnTo>
                  <a:lnTo>
                    <a:pt x="208776" y="41164"/>
                  </a:lnTo>
                  <a:lnTo>
                    <a:pt x="216521" y="46156"/>
                  </a:lnTo>
                  <a:lnTo>
                    <a:pt x="227867" y="74359"/>
                  </a:lnTo>
                  <a:lnTo>
                    <a:pt x="254268" y="93110"/>
                  </a:lnTo>
                  <a:lnTo>
                    <a:pt x="269323" y="105829"/>
                  </a:lnTo>
                  <a:lnTo>
                    <a:pt x="293462" y="119006"/>
                  </a:lnTo>
                  <a:lnTo>
                    <a:pt x="324166" y="130478"/>
                  </a:lnTo>
                  <a:lnTo>
                    <a:pt x="323530" y="146810"/>
                  </a:lnTo>
                  <a:lnTo>
                    <a:pt x="316577" y="145984"/>
                  </a:lnTo>
                  <a:lnTo>
                    <a:pt x="305687" y="138856"/>
                  </a:lnTo>
                  <a:lnTo>
                    <a:pt x="302071" y="148342"/>
                  </a:lnTo>
                  <a:lnTo>
                    <a:pt x="282616" y="153485"/>
                  </a:lnTo>
                  <a:lnTo>
                    <a:pt x="278008" y="174668"/>
                  </a:lnTo>
                  <a:lnTo>
                    <a:pt x="264999" y="182688"/>
                  </a:lnTo>
                  <a:lnTo>
                    <a:pt x="246779" y="186658"/>
                  </a:lnTo>
                  <a:lnTo>
                    <a:pt x="241957" y="198561"/>
                  </a:lnTo>
                  <a:lnTo>
                    <a:pt x="224552" y="20205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5" name="Freeform 158">
              <a:extLst>
                <a:ext uri="{FF2B5EF4-FFF2-40B4-BE49-F238E27FC236}">
                  <a16:creationId xmlns:a16="http://schemas.microsoft.com/office/drawing/2014/main" id="{7D357EFE-C9D8-ED6A-182E-126360CA0F57}"/>
                </a:ext>
              </a:extLst>
            </p:cNvPr>
            <p:cNvSpPr>
              <a:spLocks noChangeAspect="1"/>
            </p:cNvSpPr>
            <p:nvPr>
              <p:custDataLst>
                <p:tags r:id="rId192"/>
              </p:custDataLst>
            </p:nvPr>
          </p:nvSpPr>
          <p:spPr bwMode="gray">
            <a:xfrm>
              <a:off x="9264269" y="4879297"/>
              <a:ext cx="63219" cy="30136"/>
            </a:xfrm>
            <a:custGeom>
              <a:avLst/>
              <a:gdLst/>
              <a:ahLst/>
              <a:cxnLst/>
              <a:rect l="0" t="0" r="0" b="0"/>
              <a:pathLst>
                <a:path w="54643" h="26048">
                  <a:moveTo>
                    <a:pt x="0" y="14402"/>
                  </a:moveTo>
                  <a:lnTo>
                    <a:pt x="2714" y="8915"/>
                  </a:lnTo>
                  <a:lnTo>
                    <a:pt x="22584" y="3689"/>
                  </a:lnTo>
                  <a:lnTo>
                    <a:pt x="38688" y="2902"/>
                  </a:lnTo>
                  <a:lnTo>
                    <a:pt x="45901" y="0"/>
                  </a:lnTo>
                  <a:lnTo>
                    <a:pt x="54642" y="2881"/>
                  </a:lnTo>
                  <a:lnTo>
                    <a:pt x="46150" y="9179"/>
                  </a:lnTo>
                  <a:lnTo>
                    <a:pt x="22095" y="19362"/>
                  </a:lnTo>
                  <a:lnTo>
                    <a:pt x="2767" y="26047"/>
                  </a:lnTo>
                  <a:lnTo>
                    <a:pt x="2339" y="1898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6" name="Freeform 159">
              <a:extLst>
                <a:ext uri="{FF2B5EF4-FFF2-40B4-BE49-F238E27FC236}">
                  <a16:creationId xmlns:a16="http://schemas.microsoft.com/office/drawing/2014/main" id="{0DA5C19F-8C2F-BBA6-EB52-8EC5EB9B6444}"/>
                </a:ext>
              </a:extLst>
            </p:cNvPr>
            <p:cNvSpPr>
              <a:spLocks noChangeAspect="1"/>
            </p:cNvSpPr>
            <p:nvPr>
              <p:custDataLst>
                <p:tags r:id="rId193"/>
              </p:custDataLst>
            </p:nvPr>
          </p:nvSpPr>
          <p:spPr bwMode="gray">
            <a:xfrm>
              <a:off x="6127871" y="3611860"/>
              <a:ext cx="105869" cy="211327"/>
            </a:xfrm>
            <a:custGeom>
              <a:avLst/>
              <a:gdLst/>
              <a:ahLst/>
              <a:cxnLst/>
              <a:rect l="0" t="0" r="0" b="0"/>
              <a:pathLst>
                <a:path w="91507" h="182659">
                  <a:moveTo>
                    <a:pt x="45188" y="182658"/>
                  </a:moveTo>
                  <a:lnTo>
                    <a:pt x="35342" y="136950"/>
                  </a:lnTo>
                  <a:lnTo>
                    <a:pt x="21112" y="126598"/>
                  </a:lnTo>
                  <a:lnTo>
                    <a:pt x="20912" y="120377"/>
                  </a:lnTo>
                  <a:lnTo>
                    <a:pt x="2034" y="105018"/>
                  </a:lnTo>
                  <a:lnTo>
                    <a:pt x="0" y="85508"/>
                  </a:lnTo>
                  <a:lnTo>
                    <a:pt x="14230" y="70993"/>
                  </a:lnTo>
                  <a:lnTo>
                    <a:pt x="19664" y="49421"/>
                  </a:lnTo>
                  <a:lnTo>
                    <a:pt x="16004" y="24318"/>
                  </a:lnTo>
                  <a:lnTo>
                    <a:pt x="20693" y="10727"/>
                  </a:lnTo>
                  <a:lnTo>
                    <a:pt x="45831" y="0"/>
                  </a:lnTo>
                  <a:lnTo>
                    <a:pt x="61989" y="3193"/>
                  </a:lnTo>
                  <a:lnTo>
                    <a:pt x="61311" y="16623"/>
                  </a:lnTo>
                  <a:lnTo>
                    <a:pt x="80890" y="6859"/>
                  </a:lnTo>
                  <a:lnTo>
                    <a:pt x="82533" y="11958"/>
                  </a:lnTo>
                  <a:lnTo>
                    <a:pt x="70991" y="24931"/>
                  </a:lnTo>
                  <a:lnTo>
                    <a:pt x="70836" y="37132"/>
                  </a:lnTo>
                  <a:lnTo>
                    <a:pt x="78828" y="43668"/>
                  </a:lnTo>
                  <a:lnTo>
                    <a:pt x="75788" y="66339"/>
                  </a:lnTo>
                  <a:lnTo>
                    <a:pt x="60594" y="79441"/>
                  </a:lnTo>
                  <a:lnTo>
                    <a:pt x="64981" y="93593"/>
                  </a:lnTo>
                  <a:lnTo>
                    <a:pt x="76919" y="94033"/>
                  </a:lnTo>
                  <a:lnTo>
                    <a:pt x="82728" y="106330"/>
                  </a:lnTo>
                  <a:lnTo>
                    <a:pt x="91506" y="110365"/>
                  </a:lnTo>
                  <a:lnTo>
                    <a:pt x="90202" y="130125"/>
                  </a:lnTo>
                  <a:lnTo>
                    <a:pt x="78950" y="137484"/>
                  </a:lnTo>
                  <a:lnTo>
                    <a:pt x="71843" y="145681"/>
                  </a:lnTo>
                  <a:lnTo>
                    <a:pt x="55992" y="155515"/>
                  </a:lnTo>
                  <a:lnTo>
                    <a:pt x="58447" y="166060"/>
                  </a:lnTo>
                  <a:lnTo>
                    <a:pt x="56449" y="17678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7" name="Freeform 160">
              <a:extLst>
                <a:ext uri="{FF2B5EF4-FFF2-40B4-BE49-F238E27FC236}">
                  <a16:creationId xmlns:a16="http://schemas.microsoft.com/office/drawing/2014/main" id="{59892ECD-2964-010F-947B-A73EE61DCC3F}"/>
                </a:ext>
              </a:extLst>
            </p:cNvPr>
            <p:cNvSpPr>
              <a:spLocks noChangeAspect="1"/>
            </p:cNvSpPr>
            <p:nvPr>
              <p:custDataLst>
                <p:tags r:id="rId194"/>
              </p:custDataLst>
            </p:nvPr>
          </p:nvSpPr>
          <p:spPr bwMode="gray">
            <a:xfrm>
              <a:off x="6622426" y="3461257"/>
              <a:ext cx="500744" cy="197396"/>
            </a:xfrm>
            <a:custGeom>
              <a:avLst/>
              <a:gdLst/>
              <a:ahLst/>
              <a:cxnLst/>
              <a:rect l="l" t="t" r="r" b="b"/>
              <a:pathLst>
                <a:path w="432815" h="170618">
                  <a:moveTo>
                    <a:pt x="210614" y="2808"/>
                  </a:moveTo>
                  <a:lnTo>
                    <a:pt x="250903" y="22286"/>
                  </a:lnTo>
                  <a:lnTo>
                    <a:pt x="284016" y="32921"/>
                  </a:lnTo>
                  <a:lnTo>
                    <a:pt x="310906" y="28686"/>
                  </a:lnTo>
                  <a:lnTo>
                    <a:pt x="330776" y="31134"/>
                  </a:lnTo>
                  <a:lnTo>
                    <a:pt x="358029" y="16764"/>
                  </a:lnTo>
                  <a:lnTo>
                    <a:pt x="382623" y="15452"/>
                  </a:lnTo>
                  <a:lnTo>
                    <a:pt x="404856" y="28978"/>
                  </a:lnTo>
                  <a:lnTo>
                    <a:pt x="408778" y="38635"/>
                  </a:lnTo>
                  <a:lnTo>
                    <a:pt x="406557" y="51939"/>
                  </a:lnTo>
                  <a:lnTo>
                    <a:pt x="423721" y="58712"/>
                  </a:lnTo>
                  <a:lnTo>
                    <a:pt x="432815" y="66650"/>
                  </a:lnTo>
                  <a:lnTo>
                    <a:pt x="417008" y="74375"/>
                  </a:lnTo>
                  <a:lnTo>
                    <a:pt x="424214" y="105286"/>
                  </a:lnTo>
                  <a:lnTo>
                    <a:pt x="419698" y="113583"/>
                  </a:lnTo>
                  <a:lnTo>
                    <a:pt x="432323" y="134949"/>
                  </a:lnTo>
                  <a:lnTo>
                    <a:pt x="421261" y="139436"/>
                  </a:lnTo>
                  <a:lnTo>
                    <a:pt x="413154" y="132667"/>
                  </a:lnTo>
                  <a:lnTo>
                    <a:pt x="386306" y="129233"/>
                  </a:lnTo>
                  <a:lnTo>
                    <a:pt x="376391" y="133368"/>
                  </a:lnTo>
                  <a:lnTo>
                    <a:pt x="350135" y="137502"/>
                  </a:lnTo>
                  <a:lnTo>
                    <a:pt x="337697" y="137052"/>
                  </a:lnTo>
                  <a:lnTo>
                    <a:pt x="311136" y="147006"/>
                  </a:lnTo>
                  <a:lnTo>
                    <a:pt x="292147" y="147089"/>
                  </a:lnTo>
                  <a:lnTo>
                    <a:pt x="279863" y="142098"/>
                  </a:lnTo>
                  <a:lnTo>
                    <a:pt x="254450" y="149469"/>
                  </a:lnTo>
                  <a:lnTo>
                    <a:pt x="246895" y="144317"/>
                  </a:lnTo>
                  <a:lnTo>
                    <a:pt x="245646" y="159072"/>
                  </a:lnTo>
                  <a:lnTo>
                    <a:pt x="239464" y="164850"/>
                  </a:lnTo>
                  <a:lnTo>
                    <a:pt x="233283" y="170618"/>
                  </a:lnTo>
                  <a:lnTo>
                    <a:pt x="224796" y="158668"/>
                  </a:lnTo>
                  <a:lnTo>
                    <a:pt x="233538" y="148739"/>
                  </a:lnTo>
                  <a:lnTo>
                    <a:pt x="219460" y="150993"/>
                  </a:lnTo>
                  <a:lnTo>
                    <a:pt x="200154" y="144900"/>
                  </a:lnTo>
                  <a:lnTo>
                    <a:pt x="184281" y="160121"/>
                  </a:lnTo>
                  <a:lnTo>
                    <a:pt x="149248" y="163085"/>
                  </a:lnTo>
                  <a:lnTo>
                    <a:pt x="130561" y="148907"/>
                  </a:lnTo>
                  <a:lnTo>
                    <a:pt x="105678" y="148018"/>
                  </a:lnTo>
                  <a:lnTo>
                    <a:pt x="100357" y="158986"/>
                  </a:lnTo>
                  <a:lnTo>
                    <a:pt x="84404" y="162115"/>
                  </a:lnTo>
                  <a:lnTo>
                    <a:pt x="62082" y="148045"/>
                  </a:lnTo>
                  <a:lnTo>
                    <a:pt x="36882" y="148522"/>
                  </a:lnTo>
                  <a:lnTo>
                    <a:pt x="23208" y="122086"/>
                  </a:lnTo>
                  <a:lnTo>
                    <a:pt x="6344" y="107248"/>
                  </a:lnTo>
                  <a:lnTo>
                    <a:pt x="17574" y="86334"/>
                  </a:lnTo>
                  <a:lnTo>
                    <a:pt x="2941" y="73414"/>
                  </a:lnTo>
                  <a:lnTo>
                    <a:pt x="28545" y="47395"/>
                  </a:lnTo>
                  <a:lnTo>
                    <a:pt x="64091" y="46302"/>
                  </a:lnTo>
                  <a:lnTo>
                    <a:pt x="73787" y="25462"/>
                  </a:lnTo>
                  <a:lnTo>
                    <a:pt x="117781" y="29102"/>
                  </a:lnTo>
                  <a:lnTo>
                    <a:pt x="145528" y="11223"/>
                  </a:lnTo>
                  <a:lnTo>
                    <a:pt x="172426" y="3398"/>
                  </a:lnTo>
                  <a:close/>
                  <a:moveTo>
                    <a:pt x="25215" y="0"/>
                  </a:moveTo>
                  <a:lnTo>
                    <a:pt x="45089" y="3719"/>
                  </a:lnTo>
                  <a:lnTo>
                    <a:pt x="47831" y="14356"/>
                  </a:lnTo>
                  <a:lnTo>
                    <a:pt x="67980" y="23262"/>
                  </a:lnTo>
                  <a:lnTo>
                    <a:pt x="63779" y="29999"/>
                  </a:lnTo>
                  <a:lnTo>
                    <a:pt x="36370" y="31514"/>
                  </a:lnTo>
                  <a:lnTo>
                    <a:pt x="26522" y="39995"/>
                  </a:lnTo>
                  <a:lnTo>
                    <a:pt x="7263" y="54708"/>
                  </a:lnTo>
                  <a:lnTo>
                    <a:pt x="0" y="41988"/>
                  </a:lnTo>
                  <a:lnTo>
                    <a:pt x="313" y="36335"/>
                  </a:lnTo>
                  <a:lnTo>
                    <a:pt x="5799" y="33259"/>
                  </a:lnTo>
                  <a:lnTo>
                    <a:pt x="12945" y="16034"/>
                  </a:lnTo>
                  <a:lnTo>
                    <a:pt x="1701" y="871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8" name="Freeform 161">
              <a:extLst>
                <a:ext uri="{FF2B5EF4-FFF2-40B4-BE49-F238E27FC236}">
                  <a16:creationId xmlns:a16="http://schemas.microsoft.com/office/drawing/2014/main" id="{57802ADA-4C13-F98E-3880-EC256B8FECAF}"/>
                </a:ext>
              </a:extLst>
            </p:cNvPr>
            <p:cNvSpPr>
              <a:spLocks noChangeAspect="1"/>
            </p:cNvSpPr>
            <p:nvPr>
              <p:custDataLst>
                <p:tags r:id="rId195"/>
              </p:custDataLst>
            </p:nvPr>
          </p:nvSpPr>
          <p:spPr bwMode="gray">
            <a:xfrm>
              <a:off x="9134413" y="3967834"/>
              <a:ext cx="49274" cy="93869"/>
            </a:xfrm>
            <a:custGeom>
              <a:avLst/>
              <a:gdLst/>
              <a:ahLst/>
              <a:cxnLst/>
              <a:rect l="0" t="0" r="0" b="0"/>
              <a:pathLst>
                <a:path w="42590" h="81135">
                  <a:moveTo>
                    <a:pt x="38586" y="22120"/>
                  </a:moveTo>
                  <a:lnTo>
                    <a:pt x="24686" y="61235"/>
                  </a:lnTo>
                  <a:lnTo>
                    <a:pt x="14794" y="81134"/>
                  </a:lnTo>
                  <a:lnTo>
                    <a:pt x="2630" y="60652"/>
                  </a:lnTo>
                  <a:lnTo>
                    <a:pt x="0" y="42601"/>
                  </a:lnTo>
                  <a:lnTo>
                    <a:pt x="13585" y="18588"/>
                  </a:lnTo>
                  <a:lnTo>
                    <a:pt x="32059" y="0"/>
                  </a:lnTo>
                  <a:lnTo>
                    <a:pt x="42589" y="732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9" name="Freeform 162">
              <a:extLst>
                <a:ext uri="{FF2B5EF4-FFF2-40B4-BE49-F238E27FC236}">
                  <a16:creationId xmlns:a16="http://schemas.microsoft.com/office/drawing/2014/main" id="{57E50539-0B53-28AE-A04B-4FA35EC31593}"/>
                </a:ext>
              </a:extLst>
            </p:cNvPr>
            <p:cNvSpPr>
              <a:spLocks noChangeAspect="1"/>
            </p:cNvSpPr>
            <p:nvPr>
              <p:custDataLst>
                <p:tags r:id="rId196"/>
              </p:custDataLst>
            </p:nvPr>
          </p:nvSpPr>
          <p:spPr bwMode="gray">
            <a:xfrm>
              <a:off x="6710464" y="4683231"/>
              <a:ext cx="293136" cy="289049"/>
            </a:xfrm>
            <a:custGeom>
              <a:avLst/>
              <a:gdLst/>
              <a:ahLst/>
              <a:cxnLst/>
              <a:rect l="0" t="0" r="0" b="0"/>
              <a:pathLst>
                <a:path w="253370" h="249838">
                  <a:moveTo>
                    <a:pt x="105343" y="0"/>
                  </a:moveTo>
                  <a:lnTo>
                    <a:pt x="109242" y="2535"/>
                  </a:lnTo>
                  <a:lnTo>
                    <a:pt x="192941" y="49580"/>
                  </a:lnTo>
                  <a:lnTo>
                    <a:pt x="194516" y="62985"/>
                  </a:lnTo>
                  <a:lnTo>
                    <a:pt x="227647" y="86100"/>
                  </a:lnTo>
                  <a:lnTo>
                    <a:pt x="216990" y="114620"/>
                  </a:lnTo>
                  <a:lnTo>
                    <a:pt x="218357" y="127750"/>
                  </a:lnTo>
                  <a:lnTo>
                    <a:pt x="233135" y="136197"/>
                  </a:lnTo>
                  <a:lnTo>
                    <a:pt x="233828" y="142227"/>
                  </a:lnTo>
                  <a:lnTo>
                    <a:pt x="227473" y="156241"/>
                  </a:lnTo>
                  <a:lnTo>
                    <a:pt x="228796" y="163299"/>
                  </a:lnTo>
                  <a:lnTo>
                    <a:pt x="227284" y="174399"/>
                  </a:lnTo>
                  <a:lnTo>
                    <a:pt x="235345" y="188978"/>
                  </a:lnTo>
                  <a:lnTo>
                    <a:pt x="244898" y="211945"/>
                  </a:lnTo>
                  <a:lnTo>
                    <a:pt x="253369" y="217045"/>
                  </a:lnTo>
                  <a:lnTo>
                    <a:pt x="235005" y="230576"/>
                  </a:lnTo>
                  <a:lnTo>
                    <a:pt x="209765" y="239648"/>
                  </a:lnTo>
                  <a:lnTo>
                    <a:pt x="195918" y="239264"/>
                  </a:lnTo>
                  <a:lnTo>
                    <a:pt x="187692" y="246277"/>
                  </a:lnTo>
                  <a:lnTo>
                    <a:pt x="171623" y="246880"/>
                  </a:lnTo>
                  <a:lnTo>
                    <a:pt x="165597" y="249837"/>
                  </a:lnTo>
                  <a:lnTo>
                    <a:pt x="137859" y="243247"/>
                  </a:lnTo>
                  <a:lnTo>
                    <a:pt x="120492" y="245138"/>
                  </a:lnTo>
                  <a:lnTo>
                    <a:pt x="114029" y="213381"/>
                  </a:lnTo>
                  <a:lnTo>
                    <a:pt x="106200" y="202513"/>
                  </a:lnTo>
                  <a:lnTo>
                    <a:pt x="101557" y="196073"/>
                  </a:lnTo>
                  <a:lnTo>
                    <a:pt x="78929" y="191730"/>
                  </a:lnTo>
                  <a:lnTo>
                    <a:pt x="65829" y="184744"/>
                  </a:lnTo>
                  <a:lnTo>
                    <a:pt x="51159" y="180829"/>
                  </a:lnTo>
                  <a:lnTo>
                    <a:pt x="41959" y="176934"/>
                  </a:lnTo>
                  <a:lnTo>
                    <a:pt x="32316" y="171016"/>
                  </a:lnTo>
                  <a:lnTo>
                    <a:pt x="19852" y="141763"/>
                  </a:lnTo>
                  <a:lnTo>
                    <a:pt x="6463" y="128778"/>
                  </a:lnTo>
                  <a:lnTo>
                    <a:pt x="1846" y="115339"/>
                  </a:lnTo>
                  <a:lnTo>
                    <a:pt x="4155" y="103298"/>
                  </a:lnTo>
                  <a:lnTo>
                    <a:pt x="0" y="82011"/>
                  </a:lnTo>
                  <a:lnTo>
                    <a:pt x="9545" y="80910"/>
                  </a:lnTo>
                  <a:lnTo>
                    <a:pt x="17920" y="72533"/>
                  </a:lnTo>
                  <a:lnTo>
                    <a:pt x="26904" y="60477"/>
                  </a:lnTo>
                  <a:lnTo>
                    <a:pt x="32598" y="55641"/>
                  </a:lnTo>
                  <a:lnTo>
                    <a:pt x="32385" y="48132"/>
                  </a:lnTo>
                  <a:lnTo>
                    <a:pt x="27415" y="42894"/>
                  </a:lnTo>
                  <a:lnTo>
                    <a:pt x="26076" y="33799"/>
                  </a:lnTo>
                  <a:lnTo>
                    <a:pt x="32739" y="30875"/>
                  </a:lnTo>
                  <a:lnTo>
                    <a:pt x="34074" y="17290"/>
                  </a:lnTo>
                  <a:lnTo>
                    <a:pt x="24909" y="4263"/>
                  </a:lnTo>
                  <a:lnTo>
                    <a:pt x="33005" y="1490"/>
                  </a:lnTo>
                  <a:lnTo>
                    <a:pt x="58311" y="178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0" name="Freeform 163">
              <a:extLst>
                <a:ext uri="{FF2B5EF4-FFF2-40B4-BE49-F238E27FC236}">
                  <a16:creationId xmlns:a16="http://schemas.microsoft.com/office/drawing/2014/main" id="{1BBA4CA8-6C84-FB55-EF20-74ABB3677658}"/>
                </a:ext>
              </a:extLst>
            </p:cNvPr>
            <p:cNvSpPr>
              <a:spLocks noChangeAspect="1"/>
            </p:cNvSpPr>
            <p:nvPr>
              <p:custDataLst>
                <p:tags r:id="rId197"/>
              </p:custDataLst>
            </p:nvPr>
          </p:nvSpPr>
          <p:spPr bwMode="gray">
            <a:xfrm>
              <a:off x="6716859" y="4544298"/>
              <a:ext cx="145720" cy="152111"/>
            </a:xfrm>
            <a:custGeom>
              <a:avLst/>
              <a:gdLst/>
              <a:ahLst/>
              <a:cxnLst/>
              <a:rect l="0" t="0" r="0" b="0"/>
              <a:pathLst>
                <a:path w="125952" h="131476">
                  <a:moveTo>
                    <a:pt x="52783" y="121872"/>
                  </a:moveTo>
                  <a:lnTo>
                    <a:pt x="27477" y="121576"/>
                  </a:lnTo>
                  <a:lnTo>
                    <a:pt x="19381" y="124349"/>
                  </a:lnTo>
                  <a:lnTo>
                    <a:pt x="5587" y="131475"/>
                  </a:lnTo>
                  <a:lnTo>
                    <a:pt x="0" y="129119"/>
                  </a:lnTo>
                  <a:lnTo>
                    <a:pt x="193" y="111716"/>
                  </a:lnTo>
                  <a:lnTo>
                    <a:pt x="5540" y="102895"/>
                  </a:lnTo>
                  <a:lnTo>
                    <a:pt x="6839" y="84367"/>
                  </a:lnTo>
                  <a:lnTo>
                    <a:pt x="11695" y="73635"/>
                  </a:lnTo>
                  <a:lnTo>
                    <a:pt x="20521" y="61595"/>
                  </a:lnTo>
                  <a:lnTo>
                    <a:pt x="29388" y="55463"/>
                  </a:lnTo>
                  <a:lnTo>
                    <a:pt x="36809" y="47263"/>
                  </a:lnTo>
                  <a:lnTo>
                    <a:pt x="27557" y="44136"/>
                  </a:lnTo>
                  <a:lnTo>
                    <a:pt x="28954" y="17123"/>
                  </a:lnTo>
                  <a:lnTo>
                    <a:pt x="38458" y="10820"/>
                  </a:lnTo>
                  <a:lnTo>
                    <a:pt x="53135" y="15988"/>
                  </a:lnTo>
                  <a:lnTo>
                    <a:pt x="71717" y="10579"/>
                  </a:lnTo>
                  <a:lnTo>
                    <a:pt x="87957" y="10632"/>
                  </a:lnTo>
                  <a:lnTo>
                    <a:pt x="102153" y="0"/>
                  </a:lnTo>
                  <a:lnTo>
                    <a:pt x="113097" y="16050"/>
                  </a:lnTo>
                  <a:lnTo>
                    <a:pt x="115796" y="27647"/>
                  </a:lnTo>
                  <a:lnTo>
                    <a:pt x="125951" y="54160"/>
                  </a:lnTo>
                  <a:lnTo>
                    <a:pt x="117551" y="70988"/>
                  </a:lnTo>
                  <a:lnTo>
                    <a:pt x="106192" y="86269"/>
                  </a:lnTo>
                  <a:lnTo>
                    <a:pt x="99581" y="95622"/>
                  </a:lnTo>
                  <a:lnTo>
                    <a:pt x="99815" y="120086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1" name="Freeform 164">
              <a:extLst>
                <a:ext uri="{FF2B5EF4-FFF2-40B4-BE49-F238E27FC236}">
                  <a16:creationId xmlns:a16="http://schemas.microsoft.com/office/drawing/2014/main" id="{7470970C-92B2-9ABF-DADC-F28D2BC300DE}"/>
                </a:ext>
              </a:extLst>
            </p:cNvPr>
            <p:cNvSpPr>
              <a:spLocks noChangeAspect="1"/>
            </p:cNvSpPr>
            <p:nvPr>
              <p:custDataLst>
                <p:tags r:id="rId198"/>
              </p:custDataLst>
            </p:nvPr>
          </p:nvSpPr>
          <p:spPr bwMode="gray">
            <a:xfrm>
              <a:off x="6516732" y="3116139"/>
              <a:ext cx="480570" cy="273089"/>
            </a:xfrm>
            <a:custGeom>
              <a:avLst/>
              <a:gdLst/>
              <a:ahLst/>
              <a:cxnLst/>
              <a:rect l="0" t="0" r="0" b="0"/>
              <a:pathLst>
                <a:path w="415378" h="236043">
                  <a:moveTo>
                    <a:pt x="223911" y="7224"/>
                  </a:moveTo>
                  <a:lnTo>
                    <a:pt x="232531" y="8473"/>
                  </a:lnTo>
                  <a:lnTo>
                    <a:pt x="238363" y="1437"/>
                  </a:lnTo>
                  <a:lnTo>
                    <a:pt x="245373" y="2993"/>
                  </a:lnTo>
                  <a:lnTo>
                    <a:pt x="269308" y="0"/>
                  </a:lnTo>
                  <a:lnTo>
                    <a:pt x="284059" y="17488"/>
                  </a:lnTo>
                  <a:lnTo>
                    <a:pt x="278293" y="23713"/>
                  </a:lnTo>
                  <a:lnTo>
                    <a:pt x="280206" y="33225"/>
                  </a:lnTo>
                  <a:lnTo>
                    <a:pt x="298611" y="34706"/>
                  </a:lnTo>
                  <a:lnTo>
                    <a:pt x="306822" y="47927"/>
                  </a:lnTo>
                  <a:lnTo>
                    <a:pt x="306319" y="53903"/>
                  </a:lnTo>
                  <a:lnTo>
                    <a:pt x="335635" y="64548"/>
                  </a:lnTo>
                  <a:lnTo>
                    <a:pt x="353347" y="59759"/>
                  </a:lnTo>
                  <a:lnTo>
                    <a:pt x="367593" y="73895"/>
                  </a:lnTo>
                  <a:lnTo>
                    <a:pt x="381081" y="73569"/>
                  </a:lnTo>
                  <a:lnTo>
                    <a:pt x="415106" y="83348"/>
                  </a:lnTo>
                  <a:lnTo>
                    <a:pt x="415377" y="92139"/>
                  </a:lnTo>
                  <a:lnTo>
                    <a:pt x="406003" y="107744"/>
                  </a:lnTo>
                  <a:lnTo>
                    <a:pt x="411104" y="124077"/>
                  </a:lnTo>
                  <a:lnTo>
                    <a:pt x="407471" y="133906"/>
                  </a:lnTo>
                  <a:lnTo>
                    <a:pt x="385134" y="136063"/>
                  </a:lnTo>
                  <a:lnTo>
                    <a:pt x="373236" y="144258"/>
                  </a:lnTo>
                  <a:lnTo>
                    <a:pt x="372507" y="157246"/>
                  </a:lnTo>
                  <a:lnTo>
                    <a:pt x="354078" y="159577"/>
                  </a:lnTo>
                  <a:lnTo>
                    <a:pt x="338721" y="168988"/>
                  </a:lnTo>
                  <a:lnTo>
                    <a:pt x="317112" y="170519"/>
                  </a:lnTo>
                  <a:lnTo>
                    <a:pt x="297230" y="181317"/>
                  </a:lnTo>
                  <a:lnTo>
                    <a:pt x="298579" y="199240"/>
                  </a:lnTo>
                  <a:lnTo>
                    <a:pt x="309871" y="206160"/>
                  </a:lnTo>
                  <a:lnTo>
                    <a:pt x="333416" y="204441"/>
                  </a:lnTo>
                  <a:lnTo>
                    <a:pt x="328908" y="214650"/>
                  </a:lnTo>
                  <a:lnTo>
                    <a:pt x="303639" y="219594"/>
                  </a:lnTo>
                  <a:lnTo>
                    <a:pt x="272305" y="236042"/>
                  </a:lnTo>
                  <a:lnTo>
                    <a:pt x="259468" y="230270"/>
                  </a:lnTo>
                  <a:lnTo>
                    <a:pt x="264558" y="216890"/>
                  </a:lnTo>
                  <a:lnTo>
                    <a:pt x="239335" y="208524"/>
                  </a:lnTo>
                  <a:lnTo>
                    <a:pt x="243412" y="203030"/>
                  </a:lnTo>
                  <a:lnTo>
                    <a:pt x="265510" y="193480"/>
                  </a:lnTo>
                  <a:lnTo>
                    <a:pt x="258826" y="186880"/>
                  </a:lnTo>
                  <a:lnTo>
                    <a:pt x="222945" y="179578"/>
                  </a:lnTo>
                  <a:lnTo>
                    <a:pt x="221356" y="168769"/>
                  </a:lnTo>
                  <a:lnTo>
                    <a:pt x="199969" y="172343"/>
                  </a:lnTo>
                  <a:lnTo>
                    <a:pt x="191402" y="188269"/>
                  </a:lnTo>
                  <a:lnTo>
                    <a:pt x="173529" y="209501"/>
                  </a:lnTo>
                  <a:lnTo>
                    <a:pt x="163059" y="204586"/>
                  </a:lnTo>
                  <a:lnTo>
                    <a:pt x="152212" y="209194"/>
                  </a:lnTo>
                  <a:lnTo>
                    <a:pt x="141911" y="203916"/>
                  </a:lnTo>
                  <a:lnTo>
                    <a:pt x="147722" y="200799"/>
                  </a:lnTo>
                  <a:lnTo>
                    <a:pt x="151755" y="190933"/>
                  </a:lnTo>
                  <a:lnTo>
                    <a:pt x="158073" y="181733"/>
                  </a:lnTo>
                  <a:lnTo>
                    <a:pt x="156440" y="176552"/>
                  </a:lnTo>
                  <a:lnTo>
                    <a:pt x="161267" y="174240"/>
                  </a:lnTo>
                  <a:lnTo>
                    <a:pt x="163542" y="178249"/>
                  </a:lnTo>
                  <a:lnTo>
                    <a:pt x="177145" y="179096"/>
                  </a:lnTo>
                  <a:lnTo>
                    <a:pt x="183255" y="176956"/>
                  </a:lnTo>
                  <a:lnTo>
                    <a:pt x="178951" y="174018"/>
                  </a:lnTo>
                  <a:lnTo>
                    <a:pt x="180582" y="169695"/>
                  </a:lnTo>
                  <a:lnTo>
                    <a:pt x="172522" y="162304"/>
                  </a:lnTo>
                  <a:lnTo>
                    <a:pt x="169185" y="150106"/>
                  </a:lnTo>
                  <a:lnTo>
                    <a:pt x="160777" y="145318"/>
                  </a:lnTo>
                  <a:lnTo>
                    <a:pt x="162435" y="135373"/>
                  </a:lnTo>
                  <a:lnTo>
                    <a:pt x="152006" y="127449"/>
                  </a:lnTo>
                  <a:lnTo>
                    <a:pt x="142511" y="126346"/>
                  </a:lnTo>
                  <a:lnTo>
                    <a:pt x="125499" y="117137"/>
                  </a:lnTo>
                  <a:lnTo>
                    <a:pt x="110156" y="120064"/>
                  </a:lnTo>
                  <a:lnTo>
                    <a:pt x="104651" y="124422"/>
                  </a:lnTo>
                  <a:lnTo>
                    <a:pt x="94913" y="124418"/>
                  </a:lnTo>
                  <a:lnTo>
                    <a:pt x="89107" y="131310"/>
                  </a:lnTo>
                  <a:lnTo>
                    <a:pt x="72068" y="134138"/>
                  </a:lnTo>
                  <a:lnTo>
                    <a:pt x="64187" y="138651"/>
                  </a:lnTo>
                  <a:lnTo>
                    <a:pt x="53470" y="131465"/>
                  </a:lnTo>
                  <a:lnTo>
                    <a:pt x="38672" y="131355"/>
                  </a:lnTo>
                  <a:lnTo>
                    <a:pt x="24390" y="128093"/>
                  </a:lnTo>
                  <a:lnTo>
                    <a:pt x="14425" y="134399"/>
                  </a:lnTo>
                  <a:lnTo>
                    <a:pt x="12816" y="126503"/>
                  </a:lnTo>
                  <a:lnTo>
                    <a:pt x="0" y="118465"/>
                  </a:lnTo>
                  <a:lnTo>
                    <a:pt x="4507" y="106508"/>
                  </a:lnTo>
                  <a:lnTo>
                    <a:pt x="10907" y="98757"/>
                  </a:lnTo>
                  <a:lnTo>
                    <a:pt x="15946" y="100497"/>
                  </a:lnTo>
                  <a:lnTo>
                    <a:pt x="9992" y="87073"/>
                  </a:lnTo>
                  <a:lnTo>
                    <a:pt x="30952" y="62042"/>
                  </a:lnTo>
                  <a:lnTo>
                    <a:pt x="42407" y="58520"/>
                  </a:lnTo>
                  <a:lnTo>
                    <a:pt x="44882" y="50010"/>
                  </a:lnTo>
                  <a:lnTo>
                    <a:pt x="33273" y="23343"/>
                  </a:lnTo>
                  <a:lnTo>
                    <a:pt x="44307" y="22145"/>
                  </a:lnTo>
                  <a:lnTo>
                    <a:pt x="56957" y="13805"/>
                  </a:lnTo>
                  <a:lnTo>
                    <a:pt x="74838" y="13121"/>
                  </a:lnTo>
                  <a:lnTo>
                    <a:pt x="98156" y="15536"/>
                  </a:lnTo>
                  <a:lnTo>
                    <a:pt x="123919" y="22918"/>
                  </a:lnTo>
                  <a:lnTo>
                    <a:pt x="142098" y="23534"/>
                  </a:lnTo>
                  <a:lnTo>
                    <a:pt x="150776" y="27967"/>
                  </a:lnTo>
                  <a:lnTo>
                    <a:pt x="159438" y="22618"/>
                  </a:lnTo>
                  <a:lnTo>
                    <a:pt x="165488" y="29790"/>
                  </a:lnTo>
                  <a:lnTo>
                    <a:pt x="186318" y="28322"/>
                  </a:lnTo>
                  <a:lnTo>
                    <a:pt x="195499" y="31282"/>
                  </a:lnTo>
                  <a:lnTo>
                    <a:pt x="196984" y="15828"/>
                  </a:lnTo>
                  <a:lnTo>
                    <a:pt x="204096" y="905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2" name="Freeform 165">
              <a:extLst>
                <a:ext uri="{FF2B5EF4-FFF2-40B4-BE49-F238E27FC236}">
                  <a16:creationId xmlns:a16="http://schemas.microsoft.com/office/drawing/2014/main" id="{8E53CD0B-1B8F-2472-7B46-9F257527F364}"/>
                </a:ext>
              </a:extLst>
            </p:cNvPr>
            <p:cNvSpPr>
              <a:spLocks noChangeAspect="1"/>
            </p:cNvSpPr>
            <p:nvPr>
              <p:custDataLst>
                <p:tags r:id="rId199"/>
              </p:custDataLst>
            </p:nvPr>
          </p:nvSpPr>
          <p:spPr bwMode="gray">
            <a:xfrm>
              <a:off x="7420533" y="3348789"/>
              <a:ext cx="457371" cy="269381"/>
            </a:xfrm>
            <a:custGeom>
              <a:avLst/>
              <a:gdLst/>
              <a:ahLst/>
              <a:cxnLst/>
              <a:rect l="0" t="0" r="0" b="0"/>
              <a:pathLst>
                <a:path w="395326" h="232838">
                  <a:moveTo>
                    <a:pt x="244438" y="227044"/>
                  </a:moveTo>
                  <a:lnTo>
                    <a:pt x="245074" y="210712"/>
                  </a:lnTo>
                  <a:lnTo>
                    <a:pt x="214370" y="199240"/>
                  </a:lnTo>
                  <a:lnTo>
                    <a:pt x="190231" y="186063"/>
                  </a:lnTo>
                  <a:lnTo>
                    <a:pt x="175176" y="173344"/>
                  </a:lnTo>
                  <a:lnTo>
                    <a:pt x="148775" y="154593"/>
                  </a:lnTo>
                  <a:lnTo>
                    <a:pt x="137429" y="126390"/>
                  </a:lnTo>
                  <a:lnTo>
                    <a:pt x="129684" y="121398"/>
                  </a:lnTo>
                  <a:lnTo>
                    <a:pt x="104727" y="122665"/>
                  </a:lnTo>
                  <a:lnTo>
                    <a:pt x="95894" y="117024"/>
                  </a:lnTo>
                  <a:lnTo>
                    <a:pt x="93427" y="94946"/>
                  </a:lnTo>
                  <a:lnTo>
                    <a:pt x="62325" y="80234"/>
                  </a:lnTo>
                  <a:lnTo>
                    <a:pt x="42878" y="96405"/>
                  </a:lnTo>
                  <a:lnTo>
                    <a:pt x="23158" y="105952"/>
                  </a:lnTo>
                  <a:lnTo>
                    <a:pt x="26948" y="119857"/>
                  </a:lnTo>
                  <a:lnTo>
                    <a:pt x="906" y="120234"/>
                  </a:lnTo>
                  <a:lnTo>
                    <a:pt x="0" y="16911"/>
                  </a:lnTo>
                  <a:lnTo>
                    <a:pt x="59419" y="0"/>
                  </a:lnTo>
                  <a:lnTo>
                    <a:pt x="63733" y="2490"/>
                  </a:lnTo>
                  <a:lnTo>
                    <a:pt x="99510" y="22947"/>
                  </a:lnTo>
                  <a:lnTo>
                    <a:pt x="118400" y="33695"/>
                  </a:lnTo>
                  <a:lnTo>
                    <a:pt x="140443" y="59145"/>
                  </a:lnTo>
                  <a:lnTo>
                    <a:pt x="167508" y="55049"/>
                  </a:lnTo>
                  <a:lnTo>
                    <a:pt x="207095" y="52852"/>
                  </a:lnTo>
                  <a:lnTo>
                    <a:pt x="234729" y="73357"/>
                  </a:lnTo>
                  <a:lnTo>
                    <a:pt x="233007" y="101283"/>
                  </a:lnTo>
                  <a:lnTo>
                    <a:pt x="244254" y="101478"/>
                  </a:lnTo>
                  <a:lnTo>
                    <a:pt x="248949" y="124092"/>
                  </a:lnTo>
                  <a:lnTo>
                    <a:pt x="278306" y="124984"/>
                  </a:lnTo>
                  <a:lnTo>
                    <a:pt x="284631" y="137980"/>
                  </a:lnTo>
                  <a:lnTo>
                    <a:pt x="293232" y="137806"/>
                  </a:lnTo>
                  <a:lnTo>
                    <a:pt x="303331" y="118151"/>
                  </a:lnTo>
                  <a:lnTo>
                    <a:pt x="333776" y="98881"/>
                  </a:lnTo>
                  <a:lnTo>
                    <a:pt x="347011" y="93750"/>
                  </a:lnTo>
                  <a:lnTo>
                    <a:pt x="353864" y="96484"/>
                  </a:lnTo>
                  <a:lnTo>
                    <a:pt x="334493" y="114408"/>
                  </a:lnTo>
                  <a:lnTo>
                    <a:pt x="351524" y="124775"/>
                  </a:lnTo>
                  <a:lnTo>
                    <a:pt x="367965" y="117913"/>
                  </a:lnTo>
                  <a:lnTo>
                    <a:pt x="395325" y="132398"/>
                  </a:lnTo>
                  <a:lnTo>
                    <a:pt x="365766" y="152088"/>
                  </a:lnTo>
                  <a:lnTo>
                    <a:pt x="348208" y="149402"/>
                  </a:lnTo>
                  <a:lnTo>
                    <a:pt x="338680" y="150106"/>
                  </a:lnTo>
                  <a:lnTo>
                    <a:pt x="335373" y="142517"/>
                  </a:lnTo>
                  <a:lnTo>
                    <a:pt x="340185" y="129813"/>
                  </a:lnTo>
                  <a:lnTo>
                    <a:pt x="309321" y="136186"/>
                  </a:lnTo>
                  <a:lnTo>
                    <a:pt x="301984" y="153714"/>
                  </a:lnTo>
                  <a:lnTo>
                    <a:pt x="291014" y="168733"/>
                  </a:lnTo>
                  <a:lnTo>
                    <a:pt x="271741" y="167458"/>
                  </a:lnTo>
                  <a:lnTo>
                    <a:pt x="265757" y="179377"/>
                  </a:lnTo>
                  <a:lnTo>
                    <a:pt x="282695" y="185817"/>
                  </a:lnTo>
                  <a:lnTo>
                    <a:pt x="287682" y="205830"/>
                  </a:lnTo>
                  <a:lnTo>
                    <a:pt x="274708" y="232837"/>
                  </a:lnTo>
                  <a:lnTo>
                    <a:pt x="257299" y="22722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3" name="Freeform 166">
              <a:extLst>
                <a:ext uri="{FF2B5EF4-FFF2-40B4-BE49-F238E27FC236}">
                  <a16:creationId xmlns:a16="http://schemas.microsoft.com/office/drawing/2014/main" id="{EDCC0304-4AF5-ED94-A6FE-B0A9C5C8D600}"/>
                </a:ext>
              </a:extLst>
            </p:cNvPr>
            <p:cNvSpPr>
              <a:spLocks noChangeAspect="1"/>
            </p:cNvSpPr>
            <p:nvPr>
              <p:custDataLst>
                <p:tags r:id="rId200"/>
              </p:custDataLst>
            </p:nvPr>
          </p:nvSpPr>
          <p:spPr bwMode="gray">
            <a:xfrm>
              <a:off x="8655431" y="4022881"/>
              <a:ext cx="191342" cy="404767"/>
            </a:xfrm>
            <a:custGeom>
              <a:avLst/>
              <a:gdLst/>
              <a:ahLst/>
              <a:cxnLst/>
              <a:rect l="0" t="0" r="0" b="0"/>
              <a:pathLst>
                <a:path w="165385" h="349858">
                  <a:moveTo>
                    <a:pt x="135721" y="43671"/>
                  </a:moveTo>
                  <a:lnTo>
                    <a:pt x="104903" y="64310"/>
                  </a:lnTo>
                  <a:lnTo>
                    <a:pt x="85666" y="87018"/>
                  </a:lnTo>
                  <a:lnTo>
                    <a:pt x="80596" y="103642"/>
                  </a:lnTo>
                  <a:lnTo>
                    <a:pt x="98249" y="128810"/>
                  </a:lnTo>
                  <a:lnTo>
                    <a:pt x="119835" y="159879"/>
                  </a:lnTo>
                  <a:lnTo>
                    <a:pt x="140783" y="174519"/>
                  </a:lnTo>
                  <a:lnTo>
                    <a:pt x="154809" y="193509"/>
                  </a:lnTo>
                  <a:lnTo>
                    <a:pt x="165384" y="237101"/>
                  </a:lnTo>
                  <a:lnTo>
                    <a:pt x="162265" y="278339"/>
                  </a:lnTo>
                  <a:lnTo>
                    <a:pt x="143013" y="293732"/>
                  </a:lnTo>
                  <a:lnTo>
                    <a:pt x="116579" y="308761"/>
                  </a:lnTo>
                  <a:lnTo>
                    <a:pt x="97748" y="328191"/>
                  </a:lnTo>
                  <a:lnTo>
                    <a:pt x="68968" y="349857"/>
                  </a:lnTo>
                  <a:lnTo>
                    <a:pt x="60587" y="334938"/>
                  </a:lnTo>
                  <a:lnTo>
                    <a:pt x="67073" y="319160"/>
                  </a:lnTo>
                  <a:lnTo>
                    <a:pt x="49949" y="305913"/>
                  </a:lnTo>
                  <a:lnTo>
                    <a:pt x="69929" y="296512"/>
                  </a:lnTo>
                  <a:lnTo>
                    <a:pt x="94161" y="294819"/>
                  </a:lnTo>
                  <a:lnTo>
                    <a:pt x="84023" y="280660"/>
                  </a:lnTo>
                  <a:lnTo>
                    <a:pt x="122822" y="262646"/>
                  </a:lnTo>
                  <a:lnTo>
                    <a:pt x="125665" y="234528"/>
                  </a:lnTo>
                  <a:lnTo>
                    <a:pt x="120314" y="218840"/>
                  </a:lnTo>
                  <a:lnTo>
                    <a:pt x="124511" y="195269"/>
                  </a:lnTo>
                  <a:lnTo>
                    <a:pt x="118698" y="178572"/>
                  </a:lnTo>
                  <a:lnTo>
                    <a:pt x="101231" y="162089"/>
                  </a:lnTo>
                  <a:lnTo>
                    <a:pt x="86684" y="141162"/>
                  </a:lnTo>
                  <a:lnTo>
                    <a:pt x="67498" y="112994"/>
                  </a:lnTo>
                  <a:lnTo>
                    <a:pt x="39843" y="98687"/>
                  </a:lnTo>
                  <a:lnTo>
                    <a:pt x="46465" y="90073"/>
                  </a:lnTo>
                  <a:lnTo>
                    <a:pt x="61219" y="83789"/>
                  </a:lnTo>
                  <a:lnTo>
                    <a:pt x="52272" y="62820"/>
                  </a:lnTo>
                  <a:lnTo>
                    <a:pt x="23855" y="62631"/>
                  </a:lnTo>
                  <a:lnTo>
                    <a:pt x="13491" y="40703"/>
                  </a:lnTo>
                  <a:lnTo>
                    <a:pt x="0" y="21576"/>
                  </a:lnTo>
                  <a:lnTo>
                    <a:pt x="12386" y="15650"/>
                  </a:lnTo>
                  <a:lnTo>
                    <a:pt x="30795" y="15773"/>
                  </a:lnTo>
                  <a:lnTo>
                    <a:pt x="53239" y="12969"/>
                  </a:lnTo>
                  <a:lnTo>
                    <a:pt x="72914" y="0"/>
                  </a:lnTo>
                  <a:lnTo>
                    <a:pt x="84040" y="9133"/>
                  </a:lnTo>
                  <a:lnTo>
                    <a:pt x="105141" y="13574"/>
                  </a:lnTo>
                  <a:lnTo>
                    <a:pt x="101491" y="27555"/>
                  </a:lnTo>
                  <a:lnTo>
                    <a:pt x="112482" y="37395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4" name="Freeform 167">
              <a:extLst>
                <a:ext uri="{FF2B5EF4-FFF2-40B4-BE49-F238E27FC236}">
                  <a16:creationId xmlns:a16="http://schemas.microsoft.com/office/drawing/2014/main" id="{A89EEB51-2430-7D5D-2394-70CFFD9508DD}"/>
                </a:ext>
              </a:extLst>
            </p:cNvPr>
            <p:cNvSpPr>
              <a:spLocks noChangeAspect="1"/>
            </p:cNvSpPr>
            <p:nvPr>
              <p:custDataLst>
                <p:tags r:id="rId201"/>
              </p:custDataLst>
            </p:nvPr>
          </p:nvSpPr>
          <p:spPr bwMode="gray">
            <a:xfrm>
              <a:off x="10376828" y="5051211"/>
              <a:ext cx="32467" cy="53924"/>
            </a:xfrm>
            <a:custGeom>
              <a:avLst/>
              <a:gdLst/>
              <a:ahLst/>
              <a:cxnLst/>
              <a:rect l="l" t="t" r="r" b="b"/>
              <a:pathLst>
                <a:path w="28063" h="46609">
                  <a:moveTo>
                    <a:pt x="13565" y="29884"/>
                  </a:moveTo>
                  <a:lnTo>
                    <a:pt x="28063" y="43490"/>
                  </a:lnTo>
                  <a:lnTo>
                    <a:pt x="20453" y="46609"/>
                  </a:lnTo>
                  <a:lnTo>
                    <a:pt x="12717" y="36232"/>
                  </a:lnTo>
                  <a:close/>
                  <a:moveTo>
                    <a:pt x="0" y="0"/>
                  </a:moveTo>
                  <a:lnTo>
                    <a:pt x="11048" y="7250"/>
                  </a:lnTo>
                  <a:lnTo>
                    <a:pt x="14795" y="26292"/>
                  </a:lnTo>
                  <a:lnTo>
                    <a:pt x="8589" y="23326"/>
                  </a:lnTo>
                  <a:lnTo>
                    <a:pt x="3787" y="24608"/>
                  </a:lnTo>
                  <a:lnTo>
                    <a:pt x="479" y="1808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5" name="Freeform 168">
              <a:extLst>
                <a:ext uri="{FF2B5EF4-FFF2-40B4-BE49-F238E27FC236}">
                  <a16:creationId xmlns:a16="http://schemas.microsoft.com/office/drawing/2014/main" id="{A1EE32FC-FF27-38F9-6773-5017438171BF}"/>
                </a:ext>
              </a:extLst>
            </p:cNvPr>
            <p:cNvSpPr>
              <a:spLocks noChangeAspect="1"/>
            </p:cNvSpPr>
            <p:nvPr>
              <p:custDataLst>
                <p:tags r:id="rId202"/>
              </p:custDataLst>
            </p:nvPr>
          </p:nvSpPr>
          <p:spPr bwMode="gray">
            <a:xfrm>
              <a:off x="7064708" y="4144398"/>
              <a:ext cx="280508" cy="175606"/>
            </a:xfrm>
            <a:custGeom>
              <a:avLst/>
              <a:gdLst/>
              <a:ahLst/>
              <a:cxnLst/>
              <a:rect l="0" t="0" r="0" b="0"/>
              <a:pathLst>
                <a:path w="242455" h="151784">
                  <a:moveTo>
                    <a:pt x="242454" y="55947"/>
                  </a:moveTo>
                  <a:lnTo>
                    <a:pt x="225756" y="62316"/>
                  </a:lnTo>
                  <a:lnTo>
                    <a:pt x="221290" y="72831"/>
                  </a:lnTo>
                  <a:lnTo>
                    <a:pt x="220746" y="80897"/>
                  </a:lnTo>
                  <a:lnTo>
                    <a:pt x="197764" y="90871"/>
                  </a:lnTo>
                  <a:lnTo>
                    <a:pt x="160879" y="101878"/>
                  </a:lnTo>
                  <a:lnTo>
                    <a:pt x="140212" y="118497"/>
                  </a:lnTo>
                  <a:lnTo>
                    <a:pt x="130050" y="119794"/>
                  </a:lnTo>
                  <a:lnTo>
                    <a:pt x="123124" y="118402"/>
                  </a:lnTo>
                  <a:lnTo>
                    <a:pt x="109633" y="128162"/>
                  </a:lnTo>
                  <a:lnTo>
                    <a:pt x="94921" y="132686"/>
                  </a:lnTo>
                  <a:lnTo>
                    <a:pt x="75543" y="133906"/>
                  </a:lnTo>
                  <a:lnTo>
                    <a:pt x="69714" y="135241"/>
                  </a:lnTo>
                  <a:lnTo>
                    <a:pt x="64668" y="141440"/>
                  </a:lnTo>
                  <a:lnTo>
                    <a:pt x="58618" y="143152"/>
                  </a:lnTo>
                  <a:lnTo>
                    <a:pt x="55044" y="149119"/>
                  </a:lnTo>
                  <a:lnTo>
                    <a:pt x="43619" y="148602"/>
                  </a:lnTo>
                  <a:lnTo>
                    <a:pt x="36245" y="151783"/>
                  </a:lnTo>
                  <a:lnTo>
                    <a:pt x="20269" y="150591"/>
                  </a:lnTo>
                  <a:lnTo>
                    <a:pt x="14265" y="136884"/>
                  </a:lnTo>
                  <a:lnTo>
                    <a:pt x="14925" y="124039"/>
                  </a:lnTo>
                  <a:lnTo>
                    <a:pt x="11151" y="117098"/>
                  </a:lnTo>
                  <a:lnTo>
                    <a:pt x="6633" y="99673"/>
                  </a:lnTo>
                  <a:lnTo>
                    <a:pt x="0" y="89972"/>
                  </a:lnTo>
                  <a:lnTo>
                    <a:pt x="4620" y="88824"/>
                  </a:lnTo>
                  <a:lnTo>
                    <a:pt x="2252" y="78025"/>
                  </a:lnTo>
                  <a:lnTo>
                    <a:pt x="5051" y="73463"/>
                  </a:lnTo>
                  <a:lnTo>
                    <a:pt x="4027" y="63134"/>
                  </a:lnTo>
                  <a:lnTo>
                    <a:pt x="14161" y="55571"/>
                  </a:lnTo>
                  <a:lnTo>
                    <a:pt x="11794" y="45564"/>
                  </a:lnTo>
                  <a:lnTo>
                    <a:pt x="17910" y="33877"/>
                  </a:lnTo>
                  <a:lnTo>
                    <a:pt x="27391" y="40061"/>
                  </a:lnTo>
                  <a:lnTo>
                    <a:pt x="33648" y="37912"/>
                  </a:lnTo>
                  <a:lnTo>
                    <a:pt x="60287" y="37366"/>
                  </a:lnTo>
                  <a:lnTo>
                    <a:pt x="64519" y="39744"/>
                  </a:lnTo>
                  <a:lnTo>
                    <a:pt x="86832" y="42122"/>
                  </a:lnTo>
                  <a:lnTo>
                    <a:pt x="95680" y="40932"/>
                  </a:lnTo>
                  <a:lnTo>
                    <a:pt x="101451" y="48852"/>
                  </a:lnTo>
                  <a:lnTo>
                    <a:pt x="112224" y="44893"/>
                  </a:lnTo>
                  <a:lnTo>
                    <a:pt x="128766" y="19902"/>
                  </a:lnTo>
                  <a:lnTo>
                    <a:pt x="150310" y="9162"/>
                  </a:lnTo>
                  <a:lnTo>
                    <a:pt x="216865" y="0"/>
                  </a:lnTo>
                  <a:lnTo>
                    <a:pt x="234919" y="3935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6" name="Freeform 169">
              <a:extLst>
                <a:ext uri="{FF2B5EF4-FFF2-40B4-BE49-F238E27FC236}">
                  <a16:creationId xmlns:a16="http://schemas.microsoft.com/office/drawing/2014/main" id="{B79A292B-AD6C-2273-74CC-54F14D14EC7A}"/>
                </a:ext>
              </a:extLst>
            </p:cNvPr>
            <p:cNvSpPr>
              <a:spLocks noChangeAspect="1"/>
            </p:cNvSpPr>
            <p:nvPr>
              <p:custDataLst>
                <p:tags r:id="rId203"/>
              </p:custDataLst>
            </p:nvPr>
          </p:nvSpPr>
          <p:spPr bwMode="gray">
            <a:xfrm>
              <a:off x="6363427" y="5257402"/>
              <a:ext cx="440243" cy="369274"/>
            </a:xfrm>
            <a:custGeom>
              <a:avLst/>
              <a:gdLst/>
              <a:ahLst/>
              <a:cxnLst/>
              <a:rect l="l" t="t" r="r" b="b"/>
              <a:pathLst>
                <a:path w="380521" h="319180">
                  <a:moveTo>
                    <a:pt x="281533" y="161424"/>
                  </a:moveTo>
                  <a:lnTo>
                    <a:pt x="270745" y="166538"/>
                  </a:lnTo>
                  <a:lnTo>
                    <a:pt x="258239" y="176367"/>
                  </a:lnTo>
                  <a:lnTo>
                    <a:pt x="245930" y="192323"/>
                  </a:lnTo>
                  <a:lnTo>
                    <a:pt x="263245" y="211790"/>
                  </a:lnTo>
                  <a:lnTo>
                    <a:pt x="271504" y="209269"/>
                  </a:lnTo>
                  <a:lnTo>
                    <a:pt x="275748" y="201176"/>
                  </a:lnTo>
                  <a:lnTo>
                    <a:pt x="288613" y="197227"/>
                  </a:lnTo>
                  <a:lnTo>
                    <a:pt x="292537" y="188987"/>
                  </a:lnTo>
                  <a:lnTo>
                    <a:pt x="299618" y="176735"/>
                  </a:lnTo>
                  <a:lnTo>
                    <a:pt x="291610" y="169152"/>
                  </a:lnTo>
                  <a:close/>
                  <a:moveTo>
                    <a:pt x="302088" y="0"/>
                  </a:moveTo>
                  <a:lnTo>
                    <a:pt x="311479" y="264"/>
                  </a:lnTo>
                  <a:lnTo>
                    <a:pt x="322648" y="4370"/>
                  </a:lnTo>
                  <a:lnTo>
                    <a:pt x="330426" y="1460"/>
                  </a:lnTo>
                  <a:lnTo>
                    <a:pt x="342696" y="3882"/>
                  </a:lnTo>
                  <a:lnTo>
                    <a:pt x="353752" y="38114"/>
                  </a:lnTo>
                  <a:lnTo>
                    <a:pt x="359758" y="55480"/>
                  </a:lnTo>
                  <a:lnTo>
                    <a:pt x="355645" y="82856"/>
                  </a:lnTo>
                  <a:lnTo>
                    <a:pt x="357615" y="91706"/>
                  </a:lnTo>
                  <a:lnTo>
                    <a:pt x="345968" y="87190"/>
                  </a:lnTo>
                  <a:lnTo>
                    <a:pt x="339295" y="88947"/>
                  </a:lnTo>
                  <a:lnTo>
                    <a:pt x="337116" y="96132"/>
                  </a:lnTo>
                  <a:lnTo>
                    <a:pt x="330813" y="105413"/>
                  </a:lnTo>
                  <a:lnTo>
                    <a:pt x="331029" y="113977"/>
                  </a:lnTo>
                  <a:lnTo>
                    <a:pt x="344805" y="127435"/>
                  </a:lnTo>
                  <a:lnTo>
                    <a:pt x="358315" y="124751"/>
                  </a:lnTo>
                  <a:lnTo>
                    <a:pt x="363014" y="113728"/>
                  </a:lnTo>
                  <a:lnTo>
                    <a:pt x="380521" y="113936"/>
                  </a:lnTo>
                  <a:lnTo>
                    <a:pt x="374754" y="132019"/>
                  </a:lnTo>
                  <a:lnTo>
                    <a:pt x="372027" y="152749"/>
                  </a:lnTo>
                  <a:lnTo>
                    <a:pt x="366055" y="164053"/>
                  </a:lnTo>
                  <a:lnTo>
                    <a:pt x="350303" y="176735"/>
                  </a:lnTo>
                  <a:lnTo>
                    <a:pt x="345792" y="180374"/>
                  </a:lnTo>
                  <a:lnTo>
                    <a:pt x="336010" y="193182"/>
                  </a:lnTo>
                  <a:lnTo>
                    <a:pt x="329571" y="206178"/>
                  </a:lnTo>
                  <a:lnTo>
                    <a:pt x="316481" y="224372"/>
                  </a:lnTo>
                  <a:lnTo>
                    <a:pt x="290394" y="250720"/>
                  </a:lnTo>
                  <a:lnTo>
                    <a:pt x="274102" y="266124"/>
                  </a:lnTo>
                  <a:lnTo>
                    <a:pt x="256671" y="277850"/>
                  </a:lnTo>
                  <a:lnTo>
                    <a:pt x="232546" y="287878"/>
                  </a:lnTo>
                  <a:lnTo>
                    <a:pt x="220779" y="289226"/>
                  </a:lnTo>
                  <a:lnTo>
                    <a:pt x="217800" y="296421"/>
                  </a:lnTo>
                  <a:lnTo>
                    <a:pt x="203771" y="292589"/>
                  </a:lnTo>
                  <a:lnTo>
                    <a:pt x="192345" y="297524"/>
                  </a:lnTo>
                  <a:lnTo>
                    <a:pt x="167328" y="292527"/>
                  </a:lnTo>
                  <a:lnTo>
                    <a:pt x="153343" y="295689"/>
                  </a:lnTo>
                  <a:lnTo>
                    <a:pt x="143787" y="294331"/>
                  </a:lnTo>
                  <a:lnTo>
                    <a:pt x="119980" y="304581"/>
                  </a:lnTo>
                  <a:lnTo>
                    <a:pt x="100273" y="308700"/>
                  </a:lnTo>
                  <a:lnTo>
                    <a:pt x="86013" y="318552"/>
                  </a:lnTo>
                  <a:lnTo>
                    <a:pt x="75514" y="319180"/>
                  </a:lnTo>
                  <a:lnTo>
                    <a:pt x="65747" y="309883"/>
                  </a:lnTo>
                  <a:lnTo>
                    <a:pt x="57946" y="309406"/>
                  </a:lnTo>
                  <a:lnTo>
                    <a:pt x="48004" y="297802"/>
                  </a:lnTo>
                  <a:lnTo>
                    <a:pt x="46914" y="301402"/>
                  </a:lnTo>
                  <a:lnTo>
                    <a:pt x="43846" y="294427"/>
                  </a:lnTo>
                  <a:lnTo>
                    <a:pt x="43975" y="279256"/>
                  </a:lnTo>
                  <a:lnTo>
                    <a:pt x="36476" y="261993"/>
                  </a:lnTo>
                  <a:lnTo>
                    <a:pt x="43925" y="257314"/>
                  </a:lnTo>
                  <a:lnTo>
                    <a:pt x="43321" y="237663"/>
                  </a:lnTo>
                  <a:lnTo>
                    <a:pt x="28206" y="213835"/>
                  </a:lnTo>
                  <a:lnTo>
                    <a:pt x="16607" y="192391"/>
                  </a:lnTo>
                  <a:lnTo>
                    <a:pt x="16572" y="192323"/>
                  </a:lnTo>
                  <a:lnTo>
                    <a:pt x="0" y="159650"/>
                  </a:lnTo>
                  <a:lnTo>
                    <a:pt x="11058" y="147279"/>
                  </a:lnTo>
                  <a:lnTo>
                    <a:pt x="20174" y="154123"/>
                  </a:lnTo>
                  <a:lnTo>
                    <a:pt x="24064" y="164833"/>
                  </a:lnTo>
                  <a:lnTo>
                    <a:pt x="34420" y="166661"/>
                  </a:lnTo>
                  <a:lnTo>
                    <a:pt x="48934" y="171409"/>
                  </a:lnTo>
                  <a:lnTo>
                    <a:pt x="61334" y="169575"/>
                  </a:lnTo>
                  <a:lnTo>
                    <a:pt x="81938" y="156755"/>
                  </a:lnTo>
                  <a:lnTo>
                    <a:pt x="81962" y="65245"/>
                  </a:lnTo>
                  <a:lnTo>
                    <a:pt x="88193" y="68931"/>
                  </a:lnTo>
                  <a:lnTo>
                    <a:pt x="101879" y="92318"/>
                  </a:lnTo>
                  <a:lnTo>
                    <a:pt x="99752" y="107377"/>
                  </a:lnTo>
                  <a:lnTo>
                    <a:pt x="104903" y="116077"/>
                  </a:lnTo>
                  <a:lnTo>
                    <a:pt x="121436" y="113547"/>
                  </a:lnTo>
                  <a:lnTo>
                    <a:pt x="132980" y="102498"/>
                  </a:lnTo>
                  <a:lnTo>
                    <a:pt x="143911" y="95066"/>
                  </a:lnTo>
                  <a:lnTo>
                    <a:pt x="149560" y="83255"/>
                  </a:lnTo>
                  <a:lnTo>
                    <a:pt x="160820" y="77550"/>
                  </a:lnTo>
                  <a:lnTo>
                    <a:pt x="170549" y="80538"/>
                  </a:lnTo>
                  <a:lnTo>
                    <a:pt x="181575" y="87437"/>
                  </a:lnTo>
                  <a:lnTo>
                    <a:pt x="200362" y="88656"/>
                  </a:lnTo>
                  <a:lnTo>
                    <a:pt x="215124" y="82919"/>
                  </a:lnTo>
                  <a:lnTo>
                    <a:pt x="217459" y="75242"/>
                  </a:lnTo>
                  <a:lnTo>
                    <a:pt x="221517" y="63493"/>
                  </a:lnTo>
                  <a:lnTo>
                    <a:pt x="234076" y="61530"/>
                  </a:lnTo>
                  <a:lnTo>
                    <a:pt x="241016" y="52329"/>
                  </a:lnTo>
                  <a:lnTo>
                    <a:pt x="248703" y="36049"/>
                  </a:lnTo>
                  <a:lnTo>
                    <a:pt x="269427" y="1787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7" name="Freeform 170">
              <a:extLst>
                <a:ext uri="{FF2B5EF4-FFF2-40B4-BE49-F238E27FC236}">
                  <a16:creationId xmlns:a16="http://schemas.microsoft.com/office/drawing/2014/main" id="{411DC8A7-7C3C-379C-6528-4D18ACE7FB6E}"/>
                </a:ext>
              </a:extLst>
            </p:cNvPr>
            <p:cNvSpPr>
              <a:spLocks noChangeAspect="1"/>
            </p:cNvSpPr>
            <p:nvPr>
              <p:custDataLst>
                <p:tags r:id="rId204"/>
              </p:custDataLst>
            </p:nvPr>
          </p:nvSpPr>
          <p:spPr bwMode="gray">
            <a:xfrm>
              <a:off x="6511451" y="4878353"/>
              <a:ext cx="309726" cy="264279"/>
            </a:xfrm>
            <a:custGeom>
              <a:avLst/>
              <a:gdLst/>
              <a:ahLst/>
              <a:cxnLst/>
              <a:rect l="0" t="0" r="0" b="0"/>
              <a:pathLst>
                <a:path w="267710" h="228428">
                  <a:moveTo>
                    <a:pt x="250944" y="23078"/>
                  </a:moveTo>
                  <a:lnTo>
                    <a:pt x="261839" y="33466"/>
                  </a:lnTo>
                  <a:lnTo>
                    <a:pt x="267709" y="53256"/>
                  </a:lnTo>
                  <a:lnTo>
                    <a:pt x="263776" y="59581"/>
                  </a:lnTo>
                  <a:lnTo>
                    <a:pt x="259136" y="78525"/>
                  </a:lnTo>
                  <a:lnTo>
                    <a:pt x="263571" y="97923"/>
                  </a:lnTo>
                  <a:lnTo>
                    <a:pt x="256308" y="106084"/>
                  </a:lnTo>
                  <a:lnTo>
                    <a:pt x="249300" y="127900"/>
                  </a:lnTo>
                  <a:lnTo>
                    <a:pt x="261438" y="133992"/>
                  </a:lnTo>
                  <a:lnTo>
                    <a:pt x="191393" y="153408"/>
                  </a:lnTo>
                  <a:lnTo>
                    <a:pt x="193580" y="170210"/>
                  </a:lnTo>
                  <a:lnTo>
                    <a:pt x="176097" y="173446"/>
                  </a:lnTo>
                  <a:lnTo>
                    <a:pt x="162954" y="182871"/>
                  </a:lnTo>
                  <a:lnTo>
                    <a:pt x="160148" y="191084"/>
                  </a:lnTo>
                  <a:lnTo>
                    <a:pt x="151885" y="192948"/>
                  </a:lnTo>
                  <a:lnTo>
                    <a:pt x="131811" y="212472"/>
                  </a:lnTo>
                  <a:lnTo>
                    <a:pt x="119027" y="227874"/>
                  </a:lnTo>
                  <a:lnTo>
                    <a:pt x="111233" y="228427"/>
                  </a:lnTo>
                  <a:lnTo>
                    <a:pt x="103735" y="225683"/>
                  </a:lnTo>
                  <a:lnTo>
                    <a:pt x="77935" y="223075"/>
                  </a:lnTo>
                  <a:lnTo>
                    <a:pt x="73785" y="221296"/>
                  </a:lnTo>
                  <a:lnTo>
                    <a:pt x="73613" y="219321"/>
                  </a:lnTo>
                  <a:lnTo>
                    <a:pt x="64504" y="213960"/>
                  </a:lnTo>
                  <a:lnTo>
                    <a:pt x="49535" y="212591"/>
                  </a:lnTo>
                  <a:lnTo>
                    <a:pt x="30635" y="217996"/>
                  </a:lnTo>
                  <a:lnTo>
                    <a:pt x="15572" y="203150"/>
                  </a:lnTo>
                  <a:lnTo>
                    <a:pt x="0" y="183754"/>
                  </a:lnTo>
                  <a:lnTo>
                    <a:pt x="1062" y="108772"/>
                  </a:lnTo>
                  <a:lnTo>
                    <a:pt x="49126" y="109068"/>
                  </a:lnTo>
                  <a:lnTo>
                    <a:pt x="47159" y="100972"/>
                  </a:lnTo>
                  <a:lnTo>
                    <a:pt x="50598" y="92195"/>
                  </a:lnTo>
                  <a:lnTo>
                    <a:pt x="46541" y="81217"/>
                  </a:lnTo>
                  <a:lnTo>
                    <a:pt x="49167" y="69876"/>
                  </a:lnTo>
                  <a:lnTo>
                    <a:pt x="46727" y="62623"/>
                  </a:lnTo>
                  <a:lnTo>
                    <a:pt x="54690" y="63211"/>
                  </a:lnTo>
                  <a:lnTo>
                    <a:pt x="56014" y="70473"/>
                  </a:lnTo>
                  <a:lnTo>
                    <a:pt x="66832" y="69909"/>
                  </a:lnTo>
                  <a:lnTo>
                    <a:pt x="81488" y="72065"/>
                  </a:lnTo>
                  <a:lnTo>
                    <a:pt x="89202" y="82683"/>
                  </a:lnTo>
                  <a:lnTo>
                    <a:pt x="107686" y="85947"/>
                  </a:lnTo>
                  <a:lnTo>
                    <a:pt x="121797" y="78561"/>
                  </a:lnTo>
                  <a:lnTo>
                    <a:pt x="126976" y="90824"/>
                  </a:lnTo>
                  <a:lnTo>
                    <a:pt x="144665" y="94097"/>
                  </a:lnTo>
                  <a:lnTo>
                    <a:pt x="153170" y="104084"/>
                  </a:lnTo>
                  <a:lnTo>
                    <a:pt x="162650" y="116999"/>
                  </a:lnTo>
                  <a:lnTo>
                    <a:pt x="180316" y="117194"/>
                  </a:lnTo>
                  <a:lnTo>
                    <a:pt x="178386" y="91905"/>
                  </a:lnTo>
                  <a:lnTo>
                    <a:pt x="172051" y="96165"/>
                  </a:lnTo>
                  <a:lnTo>
                    <a:pt x="155913" y="87050"/>
                  </a:lnTo>
                  <a:lnTo>
                    <a:pt x="149677" y="82886"/>
                  </a:lnTo>
                  <a:lnTo>
                    <a:pt x="152535" y="59425"/>
                  </a:lnTo>
                  <a:lnTo>
                    <a:pt x="156635" y="31817"/>
                  </a:lnTo>
                  <a:lnTo>
                    <a:pt x="151469" y="21549"/>
                  </a:lnTo>
                  <a:lnTo>
                    <a:pt x="158047" y="6701"/>
                  </a:lnTo>
                  <a:lnTo>
                    <a:pt x="164234" y="3923"/>
                  </a:lnTo>
                  <a:lnTo>
                    <a:pt x="195238" y="0"/>
                  </a:lnTo>
                  <a:lnTo>
                    <a:pt x="204331" y="2365"/>
                  </a:lnTo>
                  <a:lnTo>
                    <a:pt x="213974" y="8282"/>
                  </a:lnTo>
                  <a:lnTo>
                    <a:pt x="223174" y="12177"/>
                  </a:lnTo>
                  <a:lnTo>
                    <a:pt x="237844" y="16092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8" name="Freeform 171">
              <a:extLst>
                <a:ext uri="{FF2B5EF4-FFF2-40B4-BE49-F238E27FC236}">
                  <a16:creationId xmlns:a16="http://schemas.microsoft.com/office/drawing/2014/main" id="{01D37FA8-588C-7A3D-F84D-203D08C832E3}"/>
                </a:ext>
              </a:extLst>
            </p:cNvPr>
            <p:cNvSpPr>
              <a:spLocks noChangeAspect="1"/>
            </p:cNvSpPr>
            <p:nvPr>
              <p:custDataLst>
                <p:tags r:id="rId205"/>
              </p:custDataLst>
            </p:nvPr>
          </p:nvSpPr>
          <p:spPr bwMode="gray">
            <a:xfrm>
              <a:off x="6601618" y="5075277"/>
              <a:ext cx="202579" cy="187182"/>
            </a:xfrm>
            <a:custGeom>
              <a:avLst/>
              <a:gdLst/>
              <a:ahLst/>
              <a:cxnLst/>
              <a:rect l="0" t="0" r="0" b="0"/>
              <a:pathLst>
                <a:path w="175098" h="161790">
                  <a:moveTo>
                    <a:pt x="136816" y="161301"/>
                  </a:moveTo>
                  <a:lnTo>
                    <a:pt x="124546" y="158879"/>
                  </a:lnTo>
                  <a:lnTo>
                    <a:pt x="116768" y="161789"/>
                  </a:lnTo>
                  <a:lnTo>
                    <a:pt x="105599" y="157683"/>
                  </a:lnTo>
                  <a:lnTo>
                    <a:pt x="96208" y="157419"/>
                  </a:lnTo>
                  <a:lnTo>
                    <a:pt x="81492" y="146483"/>
                  </a:lnTo>
                  <a:lnTo>
                    <a:pt x="63643" y="142774"/>
                  </a:lnTo>
                  <a:lnTo>
                    <a:pt x="56853" y="127472"/>
                  </a:lnTo>
                  <a:lnTo>
                    <a:pt x="56796" y="118978"/>
                  </a:lnTo>
                  <a:lnTo>
                    <a:pt x="46911" y="116391"/>
                  </a:lnTo>
                  <a:lnTo>
                    <a:pt x="20788" y="90031"/>
                  </a:lnTo>
                  <a:lnTo>
                    <a:pt x="13531" y="76189"/>
                  </a:lnTo>
                  <a:lnTo>
                    <a:pt x="8886" y="71928"/>
                  </a:lnTo>
                  <a:lnTo>
                    <a:pt x="0" y="52865"/>
                  </a:lnTo>
                  <a:lnTo>
                    <a:pt x="25800" y="55473"/>
                  </a:lnTo>
                  <a:lnTo>
                    <a:pt x="33298" y="58217"/>
                  </a:lnTo>
                  <a:lnTo>
                    <a:pt x="41092" y="57664"/>
                  </a:lnTo>
                  <a:lnTo>
                    <a:pt x="53876" y="42262"/>
                  </a:lnTo>
                  <a:lnTo>
                    <a:pt x="73950" y="22738"/>
                  </a:lnTo>
                  <a:lnTo>
                    <a:pt x="82213" y="20874"/>
                  </a:lnTo>
                  <a:lnTo>
                    <a:pt x="85019" y="12661"/>
                  </a:lnTo>
                  <a:lnTo>
                    <a:pt x="98162" y="3236"/>
                  </a:lnTo>
                  <a:lnTo>
                    <a:pt x="115645" y="0"/>
                  </a:lnTo>
                  <a:lnTo>
                    <a:pt x="117139" y="8822"/>
                  </a:lnTo>
                  <a:lnTo>
                    <a:pt x="136392" y="8351"/>
                  </a:lnTo>
                  <a:lnTo>
                    <a:pt x="147090" y="13347"/>
                  </a:lnTo>
                  <a:lnTo>
                    <a:pt x="152065" y="19207"/>
                  </a:lnTo>
                  <a:lnTo>
                    <a:pt x="163057" y="20929"/>
                  </a:lnTo>
                  <a:lnTo>
                    <a:pt x="175046" y="28549"/>
                  </a:lnTo>
                  <a:lnTo>
                    <a:pt x="175097" y="58642"/>
                  </a:lnTo>
                  <a:lnTo>
                    <a:pt x="170597" y="75178"/>
                  </a:lnTo>
                  <a:lnTo>
                    <a:pt x="169606" y="93056"/>
                  </a:lnTo>
                  <a:lnTo>
                    <a:pt x="173316" y="100156"/>
                  </a:lnTo>
                  <a:lnTo>
                    <a:pt x="170709" y="114293"/>
                  </a:lnTo>
                  <a:lnTo>
                    <a:pt x="167222" y="116482"/>
                  </a:lnTo>
                  <a:lnTo>
                    <a:pt x="161135" y="133853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9" name="Freeform 172">
              <a:extLst>
                <a:ext uri="{FF2B5EF4-FFF2-40B4-BE49-F238E27FC236}">
                  <a16:creationId xmlns:a16="http://schemas.microsoft.com/office/drawing/2014/main" id="{80B1C177-0F95-6CB8-EB7F-C13D70BC172A}"/>
                </a:ext>
              </a:extLst>
            </p:cNvPr>
            <p:cNvSpPr>
              <a:spLocks noChangeAspect="1"/>
            </p:cNvSpPr>
            <p:nvPr>
              <p:custDataLst>
                <p:tags r:id="rId206"/>
              </p:custDataLst>
            </p:nvPr>
          </p:nvSpPr>
          <p:spPr bwMode="gray">
            <a:xfrm>
              <a:off x="10661400" y="5089318"/>
              <a:ext cx="78023" cy="62326"/>
            </a:xfrm>
            <a:custGeom>
              <a:avLst/>
              <a:gdLst/>
              <a:ahLst/>
              <a:cxnLst/>
              <a:rect l="l" t="t" r="r" b="b"/>
              <a:pathLst>
                <a:path w="67439" h="53871">
                  <a:moveTo>
                    <a:pt x="25127" y="31292"/>
                  </a:moveTo>
                  <a:lnTo>
                    <a:pt x="33077" y="38156"/>
                  </a:lnTo>
                  <a:lnTo>
                    <a:pt x="29261" y="50594"/>
                  </a:lnTo>
                  <a:lnTo>
                    <a:pt x="14948" y="53871"/>
                  </a:lnTo>
                  <a:lnTo>
                    <a:pt x="2225" y="50921"/>
                  </a:lnTo>
                  <a:lnTo>
                    <a:pt x="0" y="40446"/>
                  </a:lnTo>
                  <a:lnTo>
                    <a:pt x="8905" y="32272"/>
                  </a:lnTo>
                  <a:lnTo>
                    <a:pt x="19401" y="35214"/>
                  </a:lnTo>
                  <a:close/>
                  <a:moveTo>
                    <a:pt x="67439" y="0"/>
                  </a:moveTo>
                  <a:lnTo>
                    <a:pt x="62669" y="12660"/>
                  </a:lnTo>
                  <a:lnTo>
                    <a:pt x="47991" y="18499"/>
                  </a:lnTo>
                  <a:lnTo>
                    <a:pt x="33239" y="23501"/>
                  </a:lnTo>
                  <a:lnTo>
                    <a:pt x="30279" y="14650"/>
                  </a:lnTo>
                  <a:lnTo>
                    <a:pt x="41816" y="9785"/>
                  </a:lnTo>
                  <a:lnTo>
                    <a:pt x="49131" y="8484"/>
                  </a:lnTo>
                  <a:lnTo>
                    <a:pt x="62669" y="109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0" name="Freeform 173">
              <a:extLst>
                <a:ext uri="{FF2B5EF4-FFF2-40B4-BE49-F238E27FC236}">
                  <a16:creationId xmlns:a16="http://schemas.microsoft.com/office/drawing/2014/main" id="{720926B0-BED4-61E6-CAC7-8F92D26217CB}"/>
                </a:ext>
              </a:extLst>
            </p:cNvPr>
            <p:cNvSpPr>
              <a:spLocks noChangeAspect="1"/>
            </p:cNvSpPr>
            <p:nvPr>
              <p:custDataLst>
                <p:tags r:id="rId207"/>
              </p:custDataLst>
            </p:nvPr>
          </p:nvSpPr>
          <p:spPr bwMode="gray">
            <a:xfrm>
              <a:off x="4470819" y="4503963"/>
              <a:ext cx="76563" cy="99052"/>
            </a:xfrm>
            <a:custGeom>
              <a:avLst/>
              <a:gdLst>
                <a:gd name="connsiteX0" fmla="*/ 13081 w 66177"/>
                <a:gd name="connsiteY0" fmla="*/ 0 h 85615"/>
                <a:gd name="connsiteX1" fmla="*/ 20920 w 66177"/>
                <a:gd name="connsiteY1" fmla="*/ 2547 h 85615"/>
                <a:gd name="connsiteX2" fmla="*/ 37916 w 66177"/>
                <a:gd name="connsiteY2" fmla="*/ 8027 h 85615"/>
                <a:gd name="connsiteX3" fmla="*/ 62356 w 66177"/>
                <a:gd name="connsiteY3" fmla="*/ 27558 h 85615"/>
                <a:gd name="connsiteX4" fmla="*/ 66177 w 66177"/>
                <a:gd name="connsiteY4" fmla="*/ 37029 h 85615"/>
                <a:gd name="connsiteX5" fmla="*/ 52523 w 66177"/>
                <a:gd name="connsiteY5" fmla="*/ 58181 h 85615"/>
                <a:gd name="connsiteX6" fmla="*/ 45435 w 66177"/>
                <a:gd name="connsiteY6" fmla="*/ 75192 h 85615"/>
                <a:gd name="connsiteX7" fmla="*/ 36589 w 66177"/>
                <a:gd name="connsiteY7" fmla="*/ 83965 h 85615"/>
                <a:gd name="connsiteX8" fmla="*/ 25536 w 66177"/>
                <a:gd name="connsiteY8" fmla="*/ 85615 h 85615"/>
                <a:gd name="connsiteX9" fmla="*/ 22388 w 66177"/>
                <a:gd name="connsiteY9" fmla="*/ 79114 h 85615"/>
                <a:gd name="connsiteX10" fmla="*/ 17225 w 66177"/>
                <a:gd name="connsiteY10" fmla="*/ 78149 h 85615"/>
                <a:gd name="connsiteX11" fmla="*/ 10080 w 66177"/>
                <a:gd name="connsiteY11" fmla="*/ 84411 h 85615"/>
                <a:gd name="connsiteX12" fmla="*/ 0 w 66177"/>
                <a:gd name="connsiteY12" fmla="*/ 79647 h 85615"/>
                <a:gd name="connsiteX13" fmla="*/ 5852 w 66177"/>
                <a:gd name="connsiteY13" fmla="*/ 69787 h 85615"/>
                <a:gd name="connsiteX14" fmla="*/ 7859 w 66177"/>
                <a:gd name="connsiteY14" fmla="*/ 59265 h 85615"/>
                <a:gd name="connsiteX15" fmla="*/ 11847 w 66177"/>
                <a:gd name="connsiteY15" fmla="*/ 49365 h 85615"/>
                <a:gd name="connsiteX16" fmla="*/ 2890 w 66177"/>
                <a:gd name="connsiteY16" fmla="*/ 35725 h 85615"/>
                <a:gd name="connsiteX17" fmla="*/ 1065 w 66177"/>
                <a:gd name="connsiteY17" fmla="*/ 19901 h 85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6177" h="85615">
                  <a:moveTo>
                    <a:pt x="13081" y="0"/>
                  </a:moveTo>
                  <a:lnTo>
                    <a:pt x="20920" y="2547"/>
                  </a:lnTo>
                  <a:lnTo>
                    <a:pt x="37916" y="8027"/>
                  </a:lnTo>
                  <a:lnTo>
                    <a:pt x="62356" y="27558"/>
                  </a:lnTo>
                  <a:lnTo>
                    <a:pt x="66177" y="37029"/>
                  </a:lnTo>
                  <a:lnTo>
                    <a:pt x="52523" y="58181"/>
                  </a:lnTo>
                  <a:lnTo>
                    <a:pt x="45435" y="75192"/>
                  </a:lnTo>
                  <a:lnTo>
                    <a:pt x="36589" y="83965"/>
                  </a:lnTo>
                  <a:lnTo>
                    <a:pt x="25536" y="85615"/>
                  </a:lnTo>
                  <a:lnTo>
                    <a:pt x="22388" y="79114"/>
                  </a:lnTo>
                  <a:lnTo>
                    <a:pt x="17225" y="78149"/>
                  </a:lnTo>
                  <a:lnTo>
                    <a:pt x="10080" y="84411"/>
                  </a:lnTo>
                  <a:lnTo>
                    <a:pt x="0" y="79647"/>
                  </a:lnTo>
                  <a:lnTo>
                    <a:pt x="5852" y="69787"/>
                  </a:lnTo>
                  <a:lnTo>
                    <a:pt x="7859" y="59265"/>
                  </a:lnTo>
                  <a:lnTo>
                    <a:pt x="11847" y="49365"/>
                  </a:lnTo>
                  <a:lnTo>
                    <a:pt x="2890" y="35725"/>
                  </a:lnTo>
                  <a:lnTo>
                    <a:pt x="1065" y="1990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1" name="Freeform 174">
              <a:extLst>
                <a:ext uri="{FF2B5EF4-FFF2-40B4-BE49-F238E27FC236}">
                  <a16:creationId xmlns:a16="http://schemas.microsoft.com/office/drawing/2014/main" id="{EFED5C28-5A87-C5FF-8F85-D94457C970FF}"/>
                </a:ext>
              </a:extLst>
            </p:cNvPr>
            <p:cNvSpPr>
              <a:spLocks noChangeAspect="1"/>
            </p:cNvSpPr>
            <p:nvPr>
              <p:custDataLst>
                <p:tags r:id="rId208"/>
              </p:custDataLst>
            </p:nvPr>
          </p:nvSpPr>
          <p:spPr bwMode="gray">
            <a:xfrm>
              <a:off x="4292556" y="6155628"/>
              <a:ext cx="92133" cy="42697"/>
            </a:xfrm>
            <a:custGeom>
              <a:avLst/>
              <a:gdLst>
                <a:gd name="connsiteX0" fmla="*/ 61169 w 79635"/>
                <a:gd name="connsiteY0" fmla="*/ 0 h 36905"/>
                <a:gd name="connsiteX1" fmla="*/ 79635 w 79635"/>
                <a:gd name="connsiteY1" fmla="*/ 13776 h 36905"/>
                <a:gd name="connsiteX2" fmla="*/ 72710 w 79635"/>
                <a:gd name="connsiteY2" fmla="*/ 24543 h 36905"/>
                <a:gd name="connsiteX3" fmla="*/ 41548 w 79635"/>
                <a:gd name="connsiteY3" fmla="*/ 33809 h 36905"/>
                <a:gd name="connsiteX4" fmla="*/ 31161 w 79635"/>
                <a:gd name="connsiteY4" fmla="*/ 23002 h 36905"/>
                <a:gd name="connsiteX5" fmla="*/ 11541 w 79635"/>
                <a:gd name="connsiteY5" fmla="*/ 36905 h 36905"/>
                <a:gd name="connsiteX6" fmla="*/ 0 w 79635"/>
                <a:gd name="connsiteY6" fmla="*/ 23002 h 36905"/>
                <a:gd name="connsiteX7" fmla="*/ 27699 w 79635"/>
                <a:gd name="connsiteY7" fmla="*/ 4584 h 36905"/>
                <a:gd name="connsiteX8" fmla="*/ 47319 w 79635"/>
                <a:gd name="connsiteY8" fmla="*/ 12241 h 3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635" h="36905">
                  <a:moveTo>
                    <a:pt x="61169" y="0"/>
                  </a:moveTo>
                  <a:lnTo>
                    <a:pt x="79635" y="13776"/>
                  </a:lnTo>
                  <a:lnTo>
                    <a:pt x="72710" y="24543"/>
                  </a:lnTo>
                  <a:lnTo>
                    <a:pt x="41548" y="33809"/>
                  </a:lnTo>
                  <a:lnTo>
                    <a:pt x="31161" y="23002"/>
                  </a:lnTo>
                  <a:lnTo>
                    <a:pt x="11541" y="36905"/>
                  </a:lnTo>
                  <a:lnTo>
                    <a:pt x="0" y="23002"/>
                  </a:lnTo>
                  <a:lnTo>
                    <a:pt x="27699" y="4584"/>
                  </a:lnTo>
                  <a:lnTo>
                    <a:pt x="47319" y="1224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2" name="Freeform 175">
              <a:extLst>
                <a:ext uri="{FF2B5EF4-FFF2-40B4-BE49-F238E27FC236}">
                  <a16:creationId xmlns:a16="http://schemas.microsoft.com/office/drawing/2014/main" id="{5B2B57B2-55B3-8026-20D6-2D466A8F0FE3}"/>
                </a:ext>
              </a:extLst>
            </p:cNvPr>
            <p:cNvSpPr>
              <a:spLocks noChangeAspect="1"/>
            </p:cNvSpPr>
            <p:nvPr>
              <p:custDataLst>
                <p:tags r:id="rId209"/>
              </p:custDataLst>
            </p:nvPr>
          </p:nvSpPr>
          <p:spPr bwMode="gray">
            <a:xfrm>
              <a:off x="3969498" y="1619481"/>
              <a:ext cx="1631392" cy="1205627"/>
            </a:xfrm>
            <a:custGeom>
              <a:avLst/>
              <a:gdLst>
                <a:gd name="connsiteX0" fmla="*/ 881969 w 1410084"/>
                <a:gd name="connsiteY0" fmla="*/ 0 h 1042076"/>
                <a:gd name="connsiteX1" fmla="*/ 1066339 w 1410084"/>
                <a:gd name="connsiteY1" fmla="*/ 7371 h 1042076"/>
                <a:gd name="connsiteX2" fmla="*/ 1210723 w 1410084"/>
                <a:gd name="connsiteY2" fmla="*/ 53274 h 1042076"/>
                <a:gd name="connsiteX3" fmla="*/ 1168102 w 1410084"/>
                <a:gd name="connsiteY3" fmla="*/ 75149 h 1042076"/>
                <a:gd name="connsiteX4" fmla="*/ 1079795 w 1410084"/>
                <a:gd name="connsiteY4" fmla="*/ 77632 h 1042076"/>
                <a:gd name="connsiteX5" fmla="*/ 955553 w 1410084"/>
                <a:gd name="connsiteY5" fmla="*/ 83131 h 1042076"/>
                <a:gd name="connsiteX6" fmla="*/ 967176 w 1410084"/>
                <a:gd name="connsiteY6" fmla="*/ 93137 h 1042076"/>
                <a:gd name="connsiteX7" fmla="*/ 1048884 w 1410084"/>
                <a:gd name="connsiteY7" fmla="*/ 86962 h 1042076"/>
                <a:gd name="connsiteX8" fmla="*/ 1118414 w 1410084"/>
                <a:gd name="connsiteY8" fmla="*/ 106205 h 1042076"/>
                <a:gd name="connsiteX9" fmla="*/ 1163222 w 1410084"/>
                <a:gd name="connsiteY9" fmla="*/ 89127 h 1042076"/>
                <a:gd name="connsiteX10" fmla="*/ 1182415 w 1410084"/>
                <a:gd name="connsiteY10" fmla="*/ 109116 h 1042076"/>
                <a:gd name="connsiteX11" fmla="*/ 1157074 w 1410084"/>
                <a:gd name="connsiteY11" fmla="*/ 141078 h 1042076"/>
                <a:gd name="connsiteX12" fmla="*/ 1215842 w 1410084"/>
                <a:gd name="connsiteY12" fmla="*/ 120711 h 1042076"/>
                <a:gd name="connsiteX13" fmla="*/ 1327919 w 1410084"/>
                <a:gd name="connsiteY13" fmla="*/ 99226 h 1042076"/>
                <a:gd name="connsiteX14" fmla="*/ 1397121 w 1410084"/>
                <a:gd name="connsiteY14" fmla="*/ 109983 h 1042076"/>
                <a:gd name="connsiteX15" fmla="*/ 1410084 w 1410084"/>
                <a:gd name="connsiteY15" fmla="*/ 133502 h 1042076"/>
                <a:gd name="connsiteX16" fmla="*/ 1315981 w 1410084"/>
                <a:gd name="connsiteY16" fmla="*/ 172003 h 1042076"/>
                <a:gd name="connsiteX17" fmla="*/ 1302947 w 1410084"/>
                <a:gd name="connsiteY17" fmla="*/ 184279 h 1042076"/>
                <a:gd name="connsiteX18" fmla="*/ 1229170 w 1410084"/>
                <a:gd name="connsiteY18" fmla="*/ 193454 h 1042076"/>
                <a:gd name="connsiteX19" fmla="*/ 1282626 w 1410084"/>
                <a:gd name="connsiteY19" fmla="*/ 195990 h 1042076"/>
                <a:gd name="connsiteX20" fmla="*/ 1255628 w 1410084"/>
                <a:gd name="connsiteY20" fmla="*/ 234127 h 1042076"/>
                <a:gd name="connsiteX21" fmla="*/ 1237047 w 1410084"/>
                <a:gd name="connsiteY21" fmla="*/ 267409 h 1042076"/>
                <a:gd name="connsiteX22" fmla="*/ 1237773 w 1410084"/>
                <a:gd name="connsiteY22" fmla="*/ 323141 h 1042076"/>
                <a:gd name="connsiteX23" fmla="*/ 1265487 w 1410084"/>
                <a:gd name="connsiteY23" fmla="*/ 355088 h 1042076"/>
                <a:gd name="connsiteX24" fmla="*/ 1229428 w 1410084"/>
                <a:gd name="connsiteY24" fmla="*/ 357091 h 1042076"/>
                <a:gd name="connsiteX25" fmla="*/ 1191471 w 1410084"/>
                <a:gd name="connsiteY25" fmla="*/ 372362 h 1042076"/>
                <a:gd name="connsiteX26" fmla="*/ 1234067 w 1410084"/>
                <a:gd name="connsiteY26" fmla="*/ 397662 h 1042076"/>
                <a:gd name="connsiteX27" fmla="*/ 1239494 w 1410084"/>
                <a:gd name="connsiteY27" fmla="*/ 437542 h 1042076"/>
                <a:gd name="connsiteX28" fmla="*/ 1214813 w 1410084"/>
                <a:gd name="connsiteY28" fmla="*/ 441834 h 1042076"/>
                <a:gd name="connsiteX29" fmla="*/ 1244714 w 1410084"/>
                <a:gd name="connsiteY29" fmla="*/ 481288 h 1042076"/>
                <a:gd name="connsiteX30" fmla="*/ 1193438 w 1410084"/>
                <a:gd name="connsiteY30" fmla="*/ 484544 h 1042076"/>
                <a:gd name="connsiteX31" fmla="*/ 1220207 w 1410084"/>
                <a:gd name="connsiteY31" fmla="*/ 502886 h 1042076"/>
                <a:gd name="connsiteX32" fmla="*/ 1212640 w 1410084"/>
                <a:gd name="connsiteY32" fmla="*/ 518656 h 1042076"/>
                <a:gd name="connsiteX33" fmla="*/ 1180097 w 1410084"/>
                <a:gd name="connsiteY33" fmla="*/ 525537 h 1042076"/>
                <a:gd name="connsiteX34" fmla="*/ 1147926 w 1410084"/>
                <a:gd name="connsiteY34" fmla="*/ 525666 h 1042076"/>
                <a:gd name="connsiteX35" fmla="*/ 1176844 w 1410084"/>
                <a:gd name="connsiteY35" fmla="*/ 555484 h 1042076"/>
                <a:gd name="connsiteX36" fmla="*/ 1177157 w 1410084"/>
                <a:gd name="connsiteY36" fmla="*/ 574836 h 1042076"/>
                <a:gd name="connsiteX37" fmla="*/ 1131481 w 1410084"/>
                <a:gd name="connsiteY37" fmla="*/ 556856 h 1042076"/>
                <a:gd name="connsiteX38" fmla="*/ 1119603 w 1410084"/>
                <a:gd name="connsiteY38" fmla="*/ 568506 h 1042076"/>
                <a:gd name="connsiteX39" fmla="*/ 1150764 w 1410084"/>
                <a:gd name="connsiteY39" fmla="*/ 579326 h 1042076"/>
                <a:gd name="connsiteX40" fmla="*/ 1181006 w 1410084"/>
                <a:gd name="connsiteY40" fmla="*/ 605526 h 1042076"/>
                <a:gd name="connsiteX41" fmla="*/ 1189760 w 1410084"/>
                <a:gd name="connsiteY41" fmla="*/ 639522 h 1042076"/>
                <a:gd name="connsiteX42" fmla="*/ 1148616 w 1410084"/>
                <a:gd name="connsiteY42" fmla="*/ 647571 h 1042076"/>
                <a:gd name="connsiteX43" fmla="*/ 1130819 w 1410084"/>
                <a:gd name="connsiteY43" fmla="*/ 631436 h 1042076"/>
                <a:gd name="connsiteX44" fmla="*/ 1102280 w 1410084"/>
                <a:gd name="connsiteY44" fmla="*/ 607145 h 1042076"/>
                <a:gd name="connsiteX45" fmla="*/ 1110176 w 1410084"/>
                <a:gd name="connsiteY45" fmla="*/ 635811 h 1042076"/>
                <a:gd name="connsiteX46" fmla="*/ 1083367 w 1410084"/>
                <a:gd name="connsiteY46" fmla="*/ 657738 h 1042076"/>
                <a:gd name="connsiteX47" fmla="*/ 1144198 w 1410084"/>
                <a:gd name="connsiteY47" fmla="*/ 659498 h 1042076"/>
                <a:gd name="connsiteX48" fmla="*/ 1176015 w 1410084"/>
                <a:gd name="connsiteY48" fmla="*/ 661757 h 1042076"/>
                <a:gd name="connsiteX49" fmla="*/ 1114148 w 1410084"/>
                <a:gd name="connsiteY49" fmla="*/ 697473 h 1042076"/>
                <a:gd name="connsiteX50" fmla="*/ 1051407 w 1410084"/>
                <a:gd name="connsiteY50" fmla="*/ 729271 h 1042076"/>
                <a:gd name="connsiteX51" fmla="*/ 983859 w 1410084"/>
                <a:gd name="connsiteY51" fmla="*/ 743049 h 1042076"/>
                <a:gd name="connsiteX52" fmla="*/ 958400 w 1410084"/>
                <a:gd name="connsiteY52" fmla="*/ 743218 h 1042076"/>
                <a:gd name="connsiteX53" fmla="*/ 934524 w 1410084"/>
                <a:gd name="connsiteY53" fmla="*/ 758475 h 1042076"/>
                <a:gd name="connsiteX54" fmla="*/ 902418 w 1410084"/>
                <a:gd name="connsiteY54" fmla="*/ 799705 h 1042076"/>
                <a:gd name="connsiteX55" fmla="*/ 852770 w 1410084"/>
                <a:gd name="connsiteY55" fmla="*/ 826626 h 1042076"/>
                <a:gd name="connsiteX56" fmla="*/ 836821 w 1410084"/>
                <a:gd name="connsiteY56" fmla="*/ 828198 h 1042076"/>
                <a:gd name="connsiteX57" fmla="*/ 806092 w 1410084"/>
                <a:gd name="connsiteY57" fmla="*/ 837541 h 1042076"/>
                <a:gd name="connsiteX58" fmla="*/ 772918 w 1410084"/>
                <a:gd name="connsiteY58" fmla="*/ 846392 h 1042076"/>
                <a:gd name="connsiteX59" fmla="*/ 753141 w 1410084"/>
                <a:gd name="connsiteY59" fmla="*/ 869644 h 1042076"/>
                <a:gd name="connsiteX60" fmla="*/ 752822 w 1410084"/>
                <a:gd name="connsiteY60" fmla="*/ 895688 h 1042076"/>
                <a:gd name="connsiteX61" fmla="*/ 741145 w 1410084"/>
                <a:gd name="connsiteY61" fmla="*/ 919795 h 1042076"/>
                <a:gd name="connsiteX62" fmla="*/ 703505 w 1410084"/>
                <a:gd name="connsiteY62" fmla="*/ 948811 h 1042076"/>
                <a:gd name="connsiteX63" fmla="*/ 712800 w 1410084"/>
                <a:gd name="connsiteY63" fmla="*/ 976775 h 1042076"/>
                <a:gd name="connsiteX64" fmla="*/ 702424 w 1410084"/>
                <a:gd name="connsiteY64" fmla="*/ 1005980 h 1042076"/>
                <a:gd name="connsiteX65" fmla="*/ 690601 w 1410084"/>
                <a:gd name="connsiteY65" fmla="*/ 1039971 h 1042076"/>
                <a:gd name="connsiteX66" fmla="*/ 658075 w 1410084"/>
                <a:gd name="connsiteY66" fmla="*/ 1042076 h 1042076"/>
                <a:gd name="connsiteX67" fmla="*/ 624002 w 1410084"/>
                <a:gd name="connsiteY67" fmla="*/ 1013712 h 1042076"/>
                <a:gd name="connsiteX68" fmla="*/ 577853 w 1410084"/>
                <a:gd name="connsiteY68" fmla="*/ 1013532 h 1042076"/>
                <a:gd name="connsiteX69" fmla="*/ 555459 w 1410084"/>
                <a:gd name="connsiteY69" fmla="*/ 994274 h 1042076"/>
                <a:gd name="connsiteX70" fmla="*/ 540056 w 1410084"/>
                <a:gd name="connsiteY70" fmla="*/ 959553 h 1042076"/>
                <a:gd name="connsiteX71" fmla="*/ 500057 w 1410084"/>
                <a:gd name="connsiteY71" fmla="*/ 914515 h 1042076"/>
                <a:gd name="connsiteX72" fmla="*/ 488356 w 1410084"/>
                <a:gd name="connsiteY72" fmla="*/ 890534 h 1042076"/>
                <a:gd name="connsiteX73" fmla="*/ 485207 w 1410084"/>
                <a:gd name="connsiteY73" fmla="*/ 857018 h 1042076"/>
                <a:gd name="connsiteX74" fmla="*/ 453236 w 1410084"/>
                <a:gd name="connsiteY74" fmla="*/ 822015 h 1042076"/>
                <a:gd name="connsiteX75" fmla="*/ 461547 w 1410084"/>
                <a:gd name="connsiteY75" fmla="*/ 793635 h 1042076"/>
                <a:gd name="connsiteX76" fmla="*/ 446139 w 1410084"/>
                <a:gd name="connsiteY76" fmla="*/ 779920 h 1042076"/>
                <a:gd name="connsiteX77" fmla="*/ 468961 w 1410084"/>
                <a:gd name="connsiteY77" fmla="*/ 733784 h 1042076"/>
                <a:gd name="connsiteX78" fmla="*/ 503701 w 1410084"/>
                <a:gd name="connsiteY78" fmla="*/ 718874 h 1042076"/>
                <a:gd name="connsiteX79" fmla="*/ 512818 w 1410084"/>
                <a:gd name="connsiteY79" fmla="*/ 701980 h 1042076"/>
                <a:gd name="connsiteX80" fmla="*/ 517647 w 1410084"/>
                <a:gd name="connsiteY80" fmla="*/ 670033 h 1042076"/>
                <a:gd name="connsiteX81" fmla="*/ 491278 w 1410084"/>
                <a:gd name="connsiteY81" fmla="*/ 684578 h 1042076"/>
                <a:gd name="connsiteX82" fmla="*/ 478713 w 1410084"/>
                <a:gd name="connsiteY82" fmla="*/ 690656 h 1042076"/>
                <a:gd name="connsiteX83" fmla="*/ 457976 w 1410084"/>
                <a:gd name="connsiteY83" fmla="*/ 696463 h 1042076"/>
                <a:gd name="connsiteX84" fmla="*/ 429652 w 1410084"/>
                <a:gd name="connsiteY84" fmla="*/ 683141 h 1042076"/>
                <a:gd name="connsiteX85" fmla="*/ 428114 w 1410084"/>
                <a:gd name="connsiteY85" fmla="*/ 655130 h 1042076"/>
                <a:gd name="connsiteX86" fmla="*/ 437143 w 1410084"/>
                <a:gd name="connsiteY86" fmla="*/ 632914 h 1042076"/>
                <a:gd name="connsiteX87" fmla="*/ 458553 w 1410084"/>
                <a:gd name="connsiteY87" fmla="*/ 632307 h 1042076"/>
                <a:gd name="connsiteX88" fmla="*/ 505669 w 1410084"/>
                <a:gd name="connsiteY88" fmla="*/ 643449 h 1042076"/>
                <a:gd name="connsiteX89" fmla="*/ 465984 w 1410084"/>
                <a:gd name="connsiteY89" fmla="*/ 616741 h 1042076"/>
                <a:gd name="connsiteX90" fmla="*/ 445329 w 1410084"/>
                <a:gd name="connsiteY90" fmla="*/ 602193 h 1042076"/>
                <a:gd name="connsiteX91" fmla="*/ 422343 w 1410084"/>
                <a:gd name="connsiteY91" fmla="*/ 608183 h 1042076"/>
                <a:gd name="connsiteX92" fmla="*/ 403077 w 1410084"/>
                <a:gd name="connsiteY92" fmla="*/ 597612 h 1042076"/>
                <a:gd name="connsiteX93" fmla="*/ 428848 w 1410084"/>
                <a:gd name="connsiteY93" fmla="*/ 557363 h 1042076"/>
                <a:gd name="connsiteX94" fmla="*/ 414811 w 1410084"/>
                <a:gd name="connsiteY94" fmla="*/ 541044 h 1042076"/>
                <a:gd name="connsiteX95" fmla="*/ 396490 w 1410084"/>
                <a:gd name="connsiteY95" fmla="*/ 510384 h 1042076"/>
                <a:gd name="connsiteX96" fmla="*/ 368708 w 1410084"/>
                <a:gd name="connsiteY96" fmla="*/ 462372 h 1042076"/>
                <a:gd name="connsiteX97" fmla="*/ 339320 w 1410084"/>
                <a:gd name="connsiteY97" fmla="*/ 444485 h 1042076"/>
                <a:gd name="connsiteX98" fmla="*/ 339588 w 1410084"/>
                <a:gd name="connsiteY98" fmla="*/ 425012 h 1042076"/>
                <a:gd name="connsiteX99" fmla="*/ 277647 w 1410084"/>
                <a:gd name="connsiteY99" fmla="*/ 397458 h 1042076"/>
                <a:gd name="connsiteX100" fmla="*/ 228642 w 1410084"/>
                <a:gd name="connsiteY100" fmla="*/ 394001 h 1042076"/>
                <a:gd name="connsiteX101" fmla="*/ 166950 w 1410084"/>
                <a:gd name="connsiteY101" fmla="*/ 395917 h 1042076"/>
                <a:gd name="connsiteX102" fmla="*/ 110626 w 1410084"/>
                <a:gd name="connsiteY102" fmla="*/ 399401 h 1042076"/>
                <a:gd name="connsiteX103" fmla="*/ 83839 w 1410084"/>
                <a:gd name="connsiteY103" fmla="*/ 384255 h 1042076"/>
                <a:gd name="connsiteX104" fmla="*/ 43728 w 1410084"/>
                <a:gd name="connsiteY104" fmla="*/ 353976 h 1042076"/>
                <a:gd name="connsiteX105" fmla="*/ 104340 w 1410084"/>
                <a:gd name="connsiteY105" fmla="*/ 338644 h 1042076"/>
                <a:gd name="connsiteX106" fmla="*/ 150799 w 1410084"/>
                <a:gd name="connsiteY106" fmla="*/ 336057 h 1042076"/>
                <a:gd name="connsiteX107" fmla="*/ 52030 w 1410084"/>
                <a:gd name="connsiteY107" fmla="*/ 323272 h 1042076"/>
                <a:gd name="connsiteX108" fmla="*/ 0 w 1410084"/>
                <a:gd name="connsiteY108" fmla="*/ 303018 h 1042076"/>
                <a:gd name="connsiteX109" fmla="*/ 3176 w 1410084"/>
                <a:gd name="connsiteY109" fmla="*/ 283537 h 1042076"/>
                <a:gd name="connsiteX110" fmla="*/ 90566 w 1410084"/>
                <a:gd name="connsiteY110" fmla="*/ 259123 h 1042076"/>
                <a:gd name="connsiteX111" fmla="*/ 175112 w 1410084"/>
                <a:gd name="connsiteY111" fmla="*/ 234419 h 1042076"/>
                <a:gd name="connsiteX112" fmla="*/ 184040 w 1410084"/>
                <a:gd name="connsiteY112" fmla="*/ 215493 h 1042076"/>
                <a:gd name="connsiteX113" fmla="*/ 121738 w 1410084"/>
                <a:gd name="connsiteY113" fmla="*/ 196620 h 1042076"/>
                <a:gd name="connsiteX114" fmla="*/ 141859 w 1410084"/>
                <a:gd name="connsiteY114" fmla="*/ 175438 h 1042076"/>
                <a:gd name="connsiteX115" fmla="*/ 221772 w 1410084"/>
                <a:gd name="connsiteY115" fmla="*/ 137740 h 1042076"/>
                <a:gd name="connsiteX116" fmla="*/ 255353 w 1410084"/>
                <a:gd name="connsiteY116" fmla="*/ 131885 h 1042076"/>
                <a:gd name="connsiteX117" fmla="*/ 245734 w 1410084"/>
                <a:gd name="connsiteY117" fmla="*/ 107124 h 1042076"/>
                <a:gd name="connsiteX118" fmla="*/ 300409 w 1410084"/>
                <a:gd name="connsiteY118" fmla="*/ 92461 h 1042076"/>
                <a:gd name="connsiteX119" fmla="*/ 371390 w 1410084"/>
                <a:gd name="connsiteY119" fmla="*/ 83651 h 1042076"/>
                <a:gd name="connsiteX120" fmla="*/ 442323 w 1410084"/>
                <a:gd name="connsiteY120" fmla="*/ 83152 h 1042076"/>
                <a:gd name="connsiteX121" fmla="*/ 467509 w 1410084"/>
                <a:gd name="connsiteY121" fmla="*/ 100570 h 1042076"/>
                <a:gd name="connsiteX122" fmla="*/ 528740 w 1410084"/>
                <a:gd name="connsiteY122" fmla="*/ 69654 h 1042076"/>
                <a:gd name="connsiteX123" fmla="*/ 583833 w 1410084"/>
                <a:gd name="connsiteY123" fmla="*/ 90716 h 1042076"/>
                <a:gd name="connsiteX124" fmla="*/ 616241 w 1410084"/>
                <a:gd name="connsiteY124" fmla="*/ 95126 h 1042076"/>
                <a:gd name="connsiteX125" fmla="*/ 664180 w 1410084"/>
                <a:gd name="connsiteY125" fmla="*/ 113202 h 1042076"/>
                <a:gd name="connsiteX126" fmla="*/ 609297 w 1410084"/>
                <a:gd name="connsiteY126" fmla="*/ 83143 h 1042076"/>
                <a:gd name="connsiteX127" fmla="*/ 612457 w 1410084"/>
                <a:gd name="connsiteY127" fmla="*/ 58909 h 1042076"/>
                <a:gd name="connsiteX128" fmla="*/ 689954 w 1410084"/>
                <a:gd name="connsiteY128" fmla="*/ 24556 h 1042076"/>
                <a:gd name="connsiteX129" fmla="*/ 770949 w 1410084"/>
                <a:gd name="connsiteY129" fmla="*/ 27166 h 1042076"/>
                <a:gd name="connsiteX130" fmla="*/ 800388 w 1410084"/>
                <a:gd name="connsiteY130" fmla="*/ 5647 h 1042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</a:cxnLst>
              <a:rect l="l" t="t" r="r" b="b"/>
              <a:pathLst>
                <a:path w="1410084" h="1042076">
                  <a:moveTo>
                    <a:pt x="881969" y="0"/>
                  </a:moveTo>
                  <a:lnTo>
                    <a:pt x="1066339" y="7371"/>
                  </a:lnTo>
                  <a:lnTo>
                    <a:pt x="1210723" y="53274"/>
                  </a:lnTo>
                  <a:lnTo>
                    <a:pt x="1168102" y="75149"/>
                  </a:lnTo>
                  <a:lnTo>
                    <a:pt x="1079795" y="77632"/>
                  </a:lnTo>
                  <a:lnTo>
                    <a:pt x="955553" y="83131"/>
                  </a:lnTo>
                  <a:lnTo>
                    <a:pt x="967176" y="93137"/>
                  </a:lnTo>
                  <a:lnTo>
                    <a:pt x="1048884" y="86962"/>
                  </a:lnTo>
                  <a:lnTo>
                    <a:pt x="1118414" y="106205"/>
                  </a:lnTo>
                  <a:lnTo>
                    <a:pt x="1163222" y="89127"/>
                  </a:lnTo>
                  <a:lnTo>
                    <a:pt x="1182415" y="109116"/>
                  </a:lnTo>
                  <a:lnTo>
                    <a:pt x="1157074" y="141078"/>
                  </a:lnTo>
                  <a:lnTo>
                    <a:pt x="1215842" y="120711"/>
                  </a:lnTo>
                  <a:lnTo>
                    <a:pt x="1327919" y="99226"/>
                  </a:lnTo>
                  <a:lnTo>
                    <a:pt x="1397121" y="109983"/>
                  </a:lnTo>
                  <a:lnTo>
                    <a:pt x="1410084" y="133502"/>
                  </a:lnTo>
                  <a:lnTo>
                    <a:pt x="1315981" y="172003"/>
                  </a:lnTo>
                  <a:lnTo>
                    <a:pt x="1302947" y="184279"/>
                  </a:lnTo>
                  <a:lnTo>
                    <a:pt x="1229170" y="193454"/>
                  </a:lnTo>
                  <a:lnTo>
                    <a:pt x="1282626" y="195990"/>
                  </a:lnTo>
                  <a:lnTo>
                    <a:pt x="1255628" y="234127"/>
                  </a:lnTo>
                  <a:lnTo>
                    <a:pt x="1237047" y="267409"/>
                  </a:lnTo>
                  <a:lnTo>
                    <a:pt x="1237773" y="323141"/>
                  </a:lnTo>
                  <a:lnTo>
                    <a:pt x="1265487" y="355088"/>
                  </a:lnTo>
                  <a:lnTo>
                    <a:pt x="1229428" y="357091"/>
                  </a:lnTo>
                  <a:lnTo>
                    <a:pt x="1191471" y="372362"/>
                  </a:lnTo>
                  <a:lnTo>
                    <a:pt x="1234067" y="397662"/>
                  </a:lnTo>
                  <a:lnTo>
                    <a:pt x="1239494" y="437542"/>
                  </a:lnTo>
                  <a:lnTo>
                    <a:pt x="1214813" y="441834"/>
                  </a:lnTo>
                  <a:lnTo>
                    <a:pt x="1244714" y="481288"/>
                  </a:lnTo>
                  <a:lnTo>
                    <a:pt x="1193438" y="484544"/>
                  </a:lnTo>
                  <a:lnTo>
                    <a:pt x="1220207" y="502886"/>
                  </a:lnTo>
                  <a:lnTo>
                    <a:pt x="1212640" y="518656"/>
                  </a:lnTo>
                  <a:lnTo>
                    <a:pt x="1180097" y="525537"/>
                  </a:lnTo>
                  <a:lnTo>
                    <a:pt x="1147926" y="525666"/>
                  </a:lnTo>
                  <a:lnTo>
                    <a:pt x="1176844" y="555484"/>
                  </a:lnTo>
                  <a:lnTo>
                    <a:pt x="1177157" y="574836"/>
                  </a:lnTo>
                  <a:lnTo>
                    <a:pt x="1131481" y="556856"/>
                  </a:lnTo>
                  <a:lnTo>
                    <a:pt x="1119603" y="568506"/>
                  </a:lnTo>
                  <a:lnTo>
                    <a:pt x="1150764" y="579326"/>
                  </a:lnTo>
                  <a:lnTo>
                    <a:pt x="1181006" y="605526"/>
                  </a:lnTo>
                  <a:lnTo>
                    <a:pt x="1189760" y="639522"/>
                  </a:lnTo>
                  <a:lnTo>
                    <a:pt x="1148616" y="647571"/>
                  </a:lnTo>
                  <a:lnTo>
                    <a:pt x="1130819" y="631436"/>
                  </a:lnTo>
                  <a:lnTo>
                    <a:pt x="1102280" y="607145"/>
                  </a:lnTo>
                  <a:lnTo>
                    <a:pt x="1110176" y="635811"/>
                  </a:lnTo>
                  <a:lnTo>
                    <a:pt x="1083367" y="657738"/>
                  </a:lnTo>
                  <a:lnTo>
                    <a:pt x="1144198" y="659498"/>
                  </a:lnTo>
                  <a:lnTo>
                    <a:pt x="1176015" y="661757"/>
                  </a:lnTo>
                  <a:lnTo>
                    <a:pt x="1114148" y="697473"/>
                  </a:lnTo>
                  <a:lnTo>
                    <a:pt x="1051407" y="729271"/>
                  </a:lnTo>
                  <a:lnTo>
                    <a:pt x="983859" y="743049"/>
                  </a:lnTo>
                  <a:lnTo>
                    <a:pt x="958400" y="743218"/>
                  </a:lnTo>
                  <a:lnTo>
                    <a:pt x="934524" y="758475"/>
                  </a:lnTo>
                  <a:lnTo>
                    <a:pt x="902418" y="799705"/>
                  </a:lnTo>
                  <a:lnTo>
                    <a:pt x="852770" y="826626"/>
                  </a:lnTo>
                  <a:lnTo>
                    <a:pt x="836821" y="828198"/>
                  </a:lnTo>
                  <a:lnTo>
                    <a:pt x="806092" y="837541"/>
                  </a:lnTo>
                  <a:lnTo>
                    <a:pt x="772918" y="846392"/>
                  </a:lnTo>
                  <a:lnTo>
                    <a:pt x="753141" y="869644"/>
                  </a:lnTo>
                  <a:lnTo>
                    <a:pt x="752822" y="895688"/>
                  </a:lnTo>
                  <a:lnTo>
                    <a:pt x="741145" y="919795"/>
                  </a:lnTo>
                  <a:lnTo>
                    <a:pt x="703505" y="948811"/>
                  </a:lnTo>
                  <a:lnTo>
                    <a:pt x="712800" y="976775"/>
                  </a:lnTo>
                  <a:lnTo>
                    <a:pt x="702424" y="1005980"/>
                  </a:lnTo>
                  <a:lnTo>
                    <a:pt x="690601" y="1039971"/>
                  </a:lnTo>
                  <a:lnTo>
                    <a:pt x="658075" y="1042076"/>
                  </a:lnTo>
                  <a:lnTo>
                    <a:pt x="624002" y="1013712"/>
                  </a:lnTo>
                  <a:lnTo>
                    <a:pt x="577853" y="1013532"/>
                  </a:lnTo>
                  <a:lnTo>
                    <a:pt x="555459" y="994274"/>
                  </a:lnTo>
                  <a:lnTo>
                    <a:pt x="540056" y="959553"/>
                  </a:lnTo>
                  <a:lnTo>
                    <a:pt x="500057" y="914515"/>
                  </a:lnTo>
                  <a:lnTo>
                    <a:pt x="488356" y="890534"/>
                  </a:lnTo>
                  <a:lnTo>
                    <a:pt x="485207" y="857018"/>
                  </a:lnTo>
                  <a:lnTo>
                    <a:pt x="453236" y="822015"/>
                  </a:lnTo>
                  <a:lnTo>
                    <a:pt x="461547" y="793635"/>
                  </a:lnTo>
                  <a:lnTo>
                    <a:pt x="446139" y="779920"/>
                  </a:lnTo>
                  <a:lnTo>
                    <a:pt x="468961" y="733784"/>
                  </a:lnTo>
                  <a:lnTo>
                    <a:pt x="503701" y="718874"/>
                  </a:lnTo>
                  <a:lnTo>
                    <a:pt x="512818" y="701980"/>
                  </a:lnTo>
                  <a:lnTo>
                    <a:pt x="517647" y="670033"/>
                  </a:lnTo>
                  <a:lnTo>
                    <a:pt x="491278" y="684578"/>
                  </a:lnTo>
                  <a:lnTo>
                    <a:pt x="478713" y="690656"/>
                  </a:lnTo>
                  <a:lnTo>
                    <a:pt x="457976" y="696463"/>
                  </a:lnTo>
                  <a:lnTo>
                    <a:pt x="429652" y="683141"/>
                  </a:lnTo>
                  <a:lnTo>
                    <a:pt x="428114" y="655130"/>
                  </a:lnTo>
                  <a:lnTo>
                    <a:pt x="437143" y="632914"/>
                  </a:lnTo>
                  <a:lnTo>
                    <a:pt x="458553" y="632307"/>
                  </a:lnTo>
                  <a:lnTo>
                    <a:pt x="505669" y="643449"/>
                  </a:lnTo>
                  <a:lnTo>
                    <a:pt x="465984" y="616741"/>
                  </a:lnTo>
                  <a:lnTo>
                    <a:pt x="445329" y="602193"/>
                  </a:lnTo>
                  <a:lnTo>
                    <a:pt x="422343" y="608183"/>
                  </a:lnTo>
                  <a:lnTo>
                    <a:pt x="403077" y="597612"/>
                  </a:lnTo>
                  <a:lnTo>
                    <a:pt x="428848" y="557363"/>
                  </a:lnTo>
                  <a:lnTo>
                    <a:pt x="414811" y="541044"/>
                  </a:lnTo>
                  <a:lnTo>
                    <a:pt x="396490" y="510384"/>
                  </a:lnTo>
                  <a:lnTo>
                    <a:pt x="368708" y="462372"/>
                  </a:lnTo>
                  <a:lnTo>
                    <a:pt x="339320" y="444485"/>
                  </a:lnTo>
                  <a:lnTo>
                    <a:pt x="339588" y="425012"/>
                  </a:lnTo>
                  <a:lnTo>
                    <a:pt x="277647" y="397458"/>
                  </a:lnTo>
                  <a:lnTo>
                    <a:pt x="228642" y="394001"/>
                  </a:lnTo>
                  <a:lnTo>
                    <a:pt x="166950" y="395917"/>
                  </a:lnTo>
                  <a:lnTo>
                    <a:pt x="110626" y="399401"/>
                  </a:lnTo>
                  <a:lnTo>
                    <a:pt x="83839" y="384255"/>
                  </a:lnTo>
                  <a:lnTo>
                    <a:pt x="43728" y="353976"/>
                  </a:lnTo>
                  <a:lnTo>
                    <a:pt x="104340" y="338644"/>
                  </a:lnTo>
                  <a:lnTo>
                    <a:pt x="150799" y="336057"/>
                  </a:lnTo>
                  <a:lnTo>
                    <a:pt x="52030" y="323272"/>
                  </a:lnTo>
                  <a:lnTo>
                    <a:pt x="0" y="303018"/>
                  </a:lnTo>
                  <a:lnTo>
                    <a:pt x="3176" y="283537"/>
                  </a:lnTo>
                  <a:lnTo>
                    <a:pt x="90566" y="259123"/>
                  </a:lnTo>
                  <a:lnTo>
                    <a:pt x="175112" y="234419"/>
                  </a:lnTo>
                  <a:lnTo>
                    <a:pt x="184040" y="215493"/>
                  </a:lnTo>
                  <a:lnTo>
                    <a:pt x="121738" y="196620"/>
                  </a:lnTo>
                  <a:lnTo>
                    <a:pt x="141859" y="175438"/>
                  </a:lnTo>
                  <a:lnTo>
                    <a:pt x="221772" y="137740"/>
                  </a:lnTo>
                  <a:lnTo>
                    <a:pt x="255353" y="131885"/>
                  </a:lnTo>
                  <a:lnTo>
                    <a:pt x="245734" y="107124"/>
                  </a:lnTo>
                  <a:lnTo>
                    <a:pt x="300409" y="92461"/>
                  </a:lnTo>
                  <a:lnTo>
                    <a:pt x="371390" y="83651"/>
                  </a:lnTo>
                  <a:lnTo>
                    <a:pt x="442323" y="83152"/>
                  </a:lnTo>
                  <a:lnTo>
                    <a:pt x="467509" y="100570"/>
                  </a:lnTo>
                  <a:lnTo>
                    <a:pt x="528740" y="69654"/>
                  </a:lnTo>
                  <a:lnTo>
                    <a:pt x="583833" y="90716"/>
                  </a:lnTo>
                  <a:lnTo>
                    <a:pt x="616241" y="95126"/>
                  </a:lnTo>
                  <a:lnTo>
                    <a:pt x="664180" y="113202"/>
                  </a:lnTo>
                  <a:lnTo>
                    <a:pt x="609297" y="83143"/>
                  </a:lnTo>
                  <a:lnTo>
                    <a:pt x="612457" y="58909"/>
                  </a:lnTo>
                  <a:lnTo>
                    <a:pt x="689954" y="24556"/>
                  </a:lnTo>
                  <a:lnTo>
                    <a:pt x="770949" y="27166"/>
                  </a:lnTo>
                  <a:lnTo>
                    <a:pt x="800388" y="5647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3" name="Freeform 29">
              <a:extLst>
                <a:ext uri="{FF2B5EF4-FFF2-40B4-BE49-F238E27FC236}">
                  <a16:creationId xmlns:a16="http://schemas.microsoft.com/office/drawing/2014/main" id="{4FE6DD42-889D-FB5D-353F-844B8839B6AD}"/>
                </a:ext>
              </a:extLst>
            </p:cNvPr>
            <p:cNvSpPr>
              <a:spLocks noChangeAspect="1"/>
            </p:cNvSpPr>
            <p:nvPr>
              <p:custDataLst>
                <p:tags r:id="rId210"/>
              </p:custDataLst>
            </p:nvPr>
          </p:nvSpPr>
          <p:spPr bwMode="gray">
            <a:xfrm>
              <a:off x="1339171" y="2325514"/>
              <a:ext cx="2836120" cy="1847980"/>
            </a:xfrm>
            <a:custGeom>
              <a:avLst/>
              <a:gdLst/>
              <a:ahLst/>
              <a:cxnLst/>
              <a:rect l="l" t="t" r="r" b="b"/>
              <a:pathLst>
                <a:path w="2451383" h="1597290">
                  <a:moveTo>
                    <a:pt x="2416535" y="1583598"/>
                  </a:moveTo>
                  <a:lnTo>
                    <a:pt x="2435423" y="1583737"/>
                  </a:lnTo>
                  <a:lnTo>
                    <a:pt x="2447221" y="1585840"/>
                  </a:lnTo>
                  <a:lnTo>
                    <a:pt x="2451383" y="1590580"/>
                  </a:lnTo>
                  <a:lnTo>
                    <a:pt x="2445470" y="1596590"/>
                  </a:lnTo>
                  <a:lnTo>
                    <a:pt x="2428094" y="1596449"/>
                  </a:lnTo>
                  <a:lnTo>
                    <a:pt x="2414608" y="1597290"/>
                  </a:lnTo>
                  <a:lnTo>
                    <a:pt x="2413263" y="1587086"/>
                  </a:lnTo>
                  <a:close/>
                  <a:moveTo>
                    <a:pt x="367708" y="1541755"/>
                  </a:moveTo>
                  <a:lnTo>
                    <a:pt x="369463" y="1542200"/>
                  </a:lnTo>
                  <a:lnTo>
                    <a:pt x="378301" y="1546260"/>
                  </a:lnTo>
                  <a:lnTo>
                    <a:pt x="382401" y="1548343"/>
                  </a:lnTo>
                  <a:lnTo>
                    <a:pt x="386147" y="1551558"/>
                  </a:lnTo>
                  <a:lnTo>
                    <a:pt x="392029" y="1559961"/>
                  </a:lnTo>
                  <a:lnTo>
                    <a:pt x="391474" y="1561289"/>
                  </a:lnTo>
                  <a:lnTo>
                    <a:pt x="382455" y="1566404"/>
                  </a:lnTo>
                  <a:lnTo>
                    <a:pt x="375070" y="1570144"/>
                  </a:lnTo>
                  <a:lnTo>
                    <a:pt x="371699" y="1574145"/>
                  </a:lnTo>
                  <a:lnTo>
                    <a:pt x="365963" y="1570720"/>
                  </a:lnTo>
                  <a:lnTo>
                    <a:pt x="366623" y="1564030"/>
                  </a:lnTo>
                  <a:lnTo>
                    <a:pt x="362805" y="1555304"/>
                  </a:lnTo>
                  <a:lnTo>
                    <a:pt x="363954" y="1552635"/>
                  </a:lnTo>
                  <a:lnTo>
                    <a:pt x="367962" y="1548720"/>
                  </a:lnTo>
                  <a:lnTo>
                    <a:pt x="366369" y="1543997"/>
                  </a:lnTo>
                  <a:close/>
                  <a:moveTo>
                    <a:pt x="350361" y="1523812"/>
                  </a:moveTo>
                  <a:lnTo>
                    <a:pt x="358566" y="1526104"/>
                  </a:lnTo>
                  <a:lnTo>
                    <a:pt x="364601" y="1529800"/>
                  </a:lnTo>
                  <a:lnTo>
                    <a:pt x="362672" y="1532692"/>
                  </a:lnTo>
                  <a:lnTo>
                    <a:pt x="354934" y="1534414"/>
                  </a:lnTo>
                  <a:lnTo>
                    <a:pt x="350958" y="1529343"/>
                  </a:lnTo>
                  <a:lnTo>
                    <a:pt x="348305" y="1527385"/>
                  </a:lnTo>
                  <a:lnTo>
                    <a:pt x="348099" y="1525879"/>
                  </a:lnTo>
                  <a:close/>
                  <a:moveTo>
                    <a:pt x="335641" y="1518816"/>
                  </a:moveTo>
                  <a:lnTo>
                    <a:pt x="346999" y="1519848"/>
                  </a:lnTo>
                  <a:lnTo>
                    <a:pt x="346281" y="1522456"/>
                  </a:lnTo>
                  <a:lnTo>
                    <a:pt x="333912" y="1521755"/>
                  </a:lnTo>
                  <a:close/>
                  <a:moveTo>
                    <a:pt x="317754" y="1506800"/>
                  </a:moveTo>
                  <a:lnTo>
                    <a:pt x="319683" y="1508353"/>
                  </a:lnTo>
                  <a:lnTo>
                    <a:pt x="326349" y="1516340"/>
                  </a:lnTo>
                  <a:lnTo>
                    <a:pt x="325098" y="1517734"/>
                  </a:lnTo>
                  <a:lnTo>
                    <a:pt x="323446" y="1517424"/>
                  </a:lnTo>
                  <a:lnTo>
                    <a:pt x="315412" y="1516575"/>
                  </a:lnTo>
                  <a:lnTo>
                    <a:pt x="312477" y="1511098"/>
                  </a:lnTo>
                  <a:lnTo>
                    <a:pt x="311580" y="1510132"/>
                  </a:lnTo>
                  <a:close/>
                  <a:moveTo>
                    <a:pt x="281491" y="1494228"/>
                  </a:moveTo>
                  <a:lnTo>
                    <a:pt x="286812" y="1494742"/>
                  </a:lnTo>
                  <a:lnTo>
                    <a:pt x="287287" y="1500386"/>
                  </a:lnTo>
                  <a:lnTo>
                    <a:pt x="284549" y="1502783"/>
                  </a:lnTo>
                  <a:lnTo>
                    <a:pt x="276775" y="1498368"/>
                  </a:lnTo>
                  <a:lnTo>
                    <a:pt x="277969" y="1496602"/>
                  </a:lnTo>
                  <a:close/>
                  <a:moveTo>
                    <a:pt x="1776755" y="773070"/>
                  </a:moveTo>
                  <a:lnTo>
                    <a:pt x="1780854" y="789445"/>
                  </a:lnTo>
                  <a:lnTo>
                    <a:pt x="1788030" y="794473"/>
                  </a:lnTo>
                  <a:lnTo>
                    <a:pt x="1804148" y="796297"/>
                  </a:lnTo>
                  <a:lnTo>
                    <a:pt x="1827712" y="801015"/>
                  </a:lnTo>
                  <a:lnTo>
                    <a:pt x="1850102" y="810176"/>
                  </a:lnTo>
                  <a:lnTo>
                    <a:pt x="1868799" y="806338"/>
                  </a:lnTo>
                  <a:lnTo>
                    <a:pt x="1897191" y="814008"/>
                  </a:lnTo>
                  <a:lnTo>
                    <a:pt x="1904741" y="813719"/>
                  </a:lnTo>
                  <a:lnTo>
                    <a:pt x="1925395" y="805365"/>
                  </a:lnTo>
                  <a:lnTo>
                    <a:pt x="1947054" y="816069"/>
                  </a:lnTo>
                  <a:lnTo>
                    <a:pt x="1969624" y="827426"/>
                  </a:lnTo>
                  <a:lnTo>
                    <a:pt x="1988313" y="837172"/>
                  </a:lnTo>
                  <a:lnTo>
                    <a:pt x="2006231" y="846505"/>
                  </a:lnTo>
                  <a:lnTo>
                    <a:pt x="2008467" y="854148"/>
                  </a:lnTo>
                  <a:lnTo>
                    <a:pt x="2013903" y="857002"/>
                  </a:lnTo>
                  <a:lnTo>
                    <a:pt x="2012491" y="859873"/>
                  </a:lnTo>
                  <a:lnTo>
                    <a:pt x="2018682" y="860766"/>
                  </a:lnTo>
                  <a:lnTo>
                    <a:pt x="2023173" y="857769"/>
                  </a:lnTo>
                  <a:lnTo>
                    <a:pt x="2024333" y="864624"/>
                  </a:lnTo>
                  <a:lnTo>
                    <a:pt x="2028975" y="869202"/>
                  </a:lnTo>
                  <a:lnTo>
                    <a:pt x="2035314" y="869202"/>
                  </a:lnTo>
                  <a:lnTo>
                    <a:pt x="2038698" y="872728"/>
                  </a:lnTo>
                  <a:lnTo>
                    <a:pt x="2035852" y="877848"/>
                  </a:lnTo>
                  <a:lnTo>
                    <a:pt x="2059902" y="891321"/>
                  </a:lnTo>
                  <a:lnTo>
                    <a:pt x="2064823" y="917186"/>
                  </a:lnTo>
                  <a:lnTo>
                    <a:pt x="2069442" y="941733"/>
                  </a:lnTo>
                  <a:lnTo>
                    <a:pt x="2062693" y="958312"/>
                  </a:lnTo>
                  <a:lnTo>
                    <a:pt x="2051845" y="973656"/>
                  </a:lnTo>
                  <a:lnTo>
                    <a:pt x="2046766" y="983378"/>
                  </a:lnTo>
                  <a:lnTo>
                    <a:pt x="2046259" y="986270"/>
                  </a:lnTo>
                  <a:lnTo>
                    <a:pt x="2048848" y="990226"/>
                  </a:lnTo>
                  <a:lnTo>
                    <a:pt x="2056690" y="994586"/>
                  </a:lnTo>
                  <a:lnTo>
                    <a:pt x="2062479" y="994586"/>
                  </a:lnTo>
                  <a:lnTo>
                    <a:pt x="2089291" y="979798"/>
                  </a:lnTo>
                  <a:lnTo>
                    <a:pt x="2113073" y="975430"/>
                  </a:lnTo>
                  <a:lnTo>
                    <a:pt x="2143267" y="961566"/>
                  </a:lnTo>
                  <a:lnTo>
                    <a:pt x="2143714" y="958732"/>
                  </a:lnTo>
                  <a:lnTo>
                    <a:pt x="2141636" y="950190"/>
                  </a:lnTo>
                  <a:lnTo>
                    <a:pt x="2137904" y="944678"/>
                  </a:lnTo>
                  <a:lnTo>
                    <a:pt x="2148324" y="940213"/>
                  </a:lnTo>
                  <a:lnTo>
                    <a:pt x="2171000" y="940102"/>
                  </a:lnTo>
                  <a:lnTo>
                    <a:pt x="2192186" y="940109"/>
                  </a:lnTo>
                  <a:lnTo>
                    <a:pt x="2199574" y="929121"/>
                  </a:lnTo>
                  <a:lnTo>
                    <a:pt x="2202459" y="926920"/>
                  </a:lnTo>
                  <a:lnTo>
                    <a:pt x="2226853" y="906486"/>
                  </a:lnTo>
                  <a:lnTo>
                    <a:pt x="2237268" y="901239"/>
                  </a:lnTo>
                  <a:lnTo>
                    <a:pt x="2272334" y="901043"/>
                  </a:lnTo>
                  <a:lnTo>
                    <a:pt x="2314870" y="901019"/>
                  </a:lnTo>
                  <a:lnTo>
                    <a:pt x="2317180" y="893968"/>
                  </a:lnTo>
                  <a:lnTo>
                    <a:pt x="2324570" y="892531"/>
                  </a:lnTo>
                  <a:lnTo>
                    <a:pt x="2334377" y="888098"/>
                  </a:lnTo>
                  <a:lnTo>
                    <a:pt x="2342571" y="875024"/>
                  </a:lnTo>
                  <a:lnTo>
                    <a:pt x="2349612" y="852523"/>
                  </a:lnTo>
                  <a:lnTo>
                    <a:pt x="2367218" y="830518"/>
                  </a:lnTo>
                  <a:lnTo>
                    <a:pt x="2374887" y="838200"/>
                  </a:lnTo>
                  <a:lnTo>
                    <a:pt x="2390365" y="833237"/>
                  </a:lnTo>
                  <a:lnTo>
                    <a:pt x="2400613" y="841661"/>
                  </a:lnTo>
                  <a:lnTo>
                    <a:pt x="2400593" y="881129"/>
                  </a:lnTo>
                  <a:lnTo>
                    <a:pt x="2415687" y="897326"/>
                  </a:lnTo>
                  <a:lnTo>
                    <a:pt x="2419675" y="906678"/>
                  </a:lnTo>
                  <a:lnTo>
                    <a:pt x="2395026" y="920441"/>
                  </a:lnTo>
                  <a:lnTo>
                    <a:pt x="2371309" y="930207"/>
                  </a:lnTo>
                  <a:lnTo>
                    <a:pt x="2346930" y="938553"/>
                  </a:lnTo>
                  <a:lnTo>
                    <a:pt x="2334712" y="955227"/>
                  </a:lnTo>
                  <a:lnTo>
                    <a:pt x="2330801" y="961519"/>
                  </a:lnTo>
                  <a:lnTo>
                    <a:pt x="2330568" y="976298"/>
                  </a:lnTo>
                  <a:lnTo>
                    <a:pt x="2338185" y="990995"/>
                  </a:lnTo>
                  <a:lnTo>
                    <a:pt x="2347765" y="991687"/>
                  </a:lnTo>
                  <a:lnTo>
                    <a:pt x="2345341" y="981575"/>
                  </a:lnTo>
                  <a:lnTo>
                    <a:pt x="2352266" y="987734"/>
                  </a:lnTo>
                  <a:lnTo>
                    <a:pt x="2350418" y="995634"/>
                  </a:lnTo>
                  <a:lnTo>
                    <a:pt x="2334838" y="1000110"/>
                  </a:lnTo>
                  <a:lnTo>
                    <a:pt x="2323750" y="999574"/>
                  </a:lnTo>
                  <a:lnTo>
                    <a:pt x="2306677" y="1004382"/>
                  </a:lnTo>
                  <a:lnTo>
                    <a:pt x="2296636" y="1005759"/>
                  </a:lnTo>
                  <a:lnTo>
                    <a:pt x="2283216" y="1007117"/>
                  </a:lnTo>
                  <a:lnTo>
                    <a:pt x="2263974" y="1015074"/>
                  </a:lnTo>
                  <a:lnTo>
                    <a:pt x="2297877" y="1009899"/>
                  </a:lnTo>
                  <a:lnTo>
                    <a:pt x="2304715" y="1015104"/>
                  </a:lnTo>
                  <a:lnTo>
                    <a:pt x="2272400" y="1023326"/>
                  </a:lnTo>
                  <a:lnTo>
                    <a:pt x="2257696" y="1023380"/>
                  </a:lnTo>
                  <a:lnTo>
                    <a:pt x="2258381" y="1020019"/>
                  </a:lnTo>
                  <a:lnTo>
                    <a:pt x="2251355" y="1027606"/>
                  </a:lnTo>
                  <a:lnTo>
                    <a:pt x="2258148" y="1028860"/>
                  </a:lnTo>
                  <a:lnTo>
                    <a:pt x="2253163" y="1048425"/>
                  </a:lnTo>
                  <a:lnTo>
                    <a:pt x="2236367" y="1069254"/>
                  </a:lnTo>
                  <a:lnTo>
                    <a:pt x="2234650" y="1062318"/>
                  </a:lnTo>
                  <a:lnTo>
                    <a:pt x="2229581" y="1060911"/>
                  </a:lnTo>
                  <a:lnTo>
                    <a:pt x="2222009" y="1054141"/>
                  </a:lnTo>
                  <a:lnTo>
                    <a:pt x="2226811" y="1068702"/>
                  </a:lnTo>
                  <a:lnTo>
                    <a:pt x="2232540" y="1073499"/>
                  </a:lnTo>
                  <a:lnTo>
                    <a:pt x="2232888" y="1083662"/>
                  </a:lnTo>
                  <a:lnTo>
                    <a:pt x="2225485" y="1094080"/>
                  </a:lnTo>
                  <a:lnTo>
                    <a:pt x="2212495" y="1115387"/>
                  </a:lnTo>
                  <a:lnTo>
                    <a:pt x="2210393" y="1114331"/>
                  </a:lnTo>
                  <a:lnTo>
                    <a:pt x="2217531" y="1096180"/>
                  </a:lnTo>
                  <a:lnTo>
                    <a:pt x="2205740" y="1085942"/>
                  </a:lnTo>
                  <a:lnTo>
                    <a:pt x="2203036" y="1063572"/>
                  </a:lnTo>
                  <a:lnTo>
                    <a:pt x="2198588" y="1075234"/>
                  </a:lnTo>
                  <a:lnTo>
                    <a:pt x="2203513" y="1092267"/>
                  </a:lnTo>
                  <a:lnTo>
                    <a:pt x="2188263" y="1088067"/>
                  </a:lnTo>
                  <a:lnTo>
                    <a:pt x="2204153" y="1096691"/>
                  </a:lnTo>
                  <a:lnTo>
                    <a:pt x="2205143" y="1122041"/>
                  </a:lnTo>
                  <a:lnTo>
                    <a:pt x="2211766" y="1123876"/>
                  </a:lnTo>
                  <a:lnTo>
                    <a:pt x="2214161" y="1133042"/>
                  </a:lnTo>
                  <a:lnTo>
                    <a:pt x="2217405" y="1159407"/>
                  </a:lnTo>
                  <a:lnTo>
                    <a:pt x="2202732" y="1178836"/>
                  </a:lnTo>
                  <a:lnTo>
                    <a:pt x="2178854" y="1186569"/>
                  </a:lnTo>
                  <a:lnTo>
                    <a:pt x="2163681" y="1201815"/>
                  </a:lnTo>
                  <a:lnTo>
                    <a:pt x="2152154" y="1203478"/>
                  </a:lnTo>
                  <a:lnTo>
                    <a:pt x="2140467" y="1212991"/>
                  </a:lnTo>
                  <a:lnTo>
                    <a:pt x="2137168" y="1221658"/>
                  </a:lnTo>
                  <a:lnTo>
                    <a:pt x="2111829" y="1238365"/>
                  </a:lnTo>
                  <a:lnTo>
                    <a:pt x="2098818" y="1250572"/>
                  </a:lnTo>
                  <a:lnTo>
                    <a:pt x="2087939" y="1265718"/>
                  </a:lnTo>
                  <a:lnTo>
                    <a:pt x="2084382" y="1283795"/>
                  </a:lnTo>
                  <a:lnTo>
                    <a:pt x="2088460" y="1301384"/>
                  </a:lnTo>
                  <a:lnTo>
                    <a:pt x="2096163" y="1322949"/>
                  </a:lnTo>
                  <a:lnTo>
                    <a:pt x="2106422" y="1340707"/>
                  </a:lnTo>
                  <a:lnTo>
                    <a:pt x="2106551" y="1351512"/>
                  </a:lnTo>
                  <a:lnTo>
                    <a:pt x="2117479" y="1380385"/>
                  </a:lnTo>
                  <a:lnTo>
                    <a:pt x="2116753" y="1397082"/>
                  </a:lnTo>
                  <a:lnTo>
                    <a:pt x="2115748" y="1406687"/>
                  </a:lnTo>
                  <a:lnTo>
                    <a:pt x="2109989" y="1421726"/>
                  </a:lnTo>
                  <a:lnTo>
                    <a:pt x="2103088" y="1424827"/>
                  </a:lnTo>
                  <a:lnTo>
                    <a:pt x="2091729" y="1421846"/>
                  </a:lnTo>
                  <a:lnTo>
                    <a:pt x="2088084" y="1411046"/>
                  </a:lnTo>
                  <a:lnTo>
                    <a:pt x="2079313" y="1405374"/>
                  </a:lnTo>
                  <a:lnTo>
                    <a:pt x="2067079" y="1384105"/>
                  </a:lnTo>
                  <a:lnTo>
                    <a:pt x="2056342" y="1365100"/>
                  </a:lnTo>
                  <a:lnTo>
                    <a:pt x="2052877" y="1355350"/>
                  </a:lnTo>
                  <a:lnTo>
                    <a:pt x="2057615" y="1338757"/>
                  </a:lnTo>
                  <a:lnTo>
                    <a:pt x="2051152" y="1324959"/>
                  </a:lnTo>
                  <a:lnTo>
                    <a:pt x="2033157" y="1303884"/>
                  </a:lnTo>
                  <a:lnTo>
                    <a:pt x="2024146" y="1300007"/>
                  </a:lnTo>
                  <a:lnTo>
                    <a:pt x="2000859" y="1311465"/>
                  </a:lnTo>
                  <a:lnTo>
                    <a:pt x="1996727" y="1310205"/>
                  </a:lnTo>
                  <a:lnTo>
                    <a:pt x="1985526" y="1298424"/>
                  </a:lnTo>
                  <a:lnTo>
                    <a:pt x="1971055" y="1292162"/>
                  </a:lnTo>
                  <a:lnTo>
                    <a:pt x="1944964" y="1295344"/>
                  </a:lnTo>
                  <a:lnTo>
                    <a:pt x="1924479" y="1292545"/>
                  </a:lnTo>
                  <a:lnTo>
                    <a:pt x="1906874" y="1294290"/>
                  </a:lnTo>
                  <a:lnTo>
                    <a:pt x="1897333" y="1298237"/>
                  </a:lnTo>
                  <a:lnTo>
                    <a:pt x="1901490" y="1304954"/>
                  </a:lnTo>
                  <a:lnTo>
                    <a:pt x="1901115" y="1315182"/>
                  </a:lnTo>
                  <a:lnTo>
                    <a:pt x="1906016" y="1320155"/>
                  </a:lnTo>
                  <a:lnTo>
                    <a:pt x="1901617" y="1323461"/>
                  </a:lnTo>
                  <a:lnTo>
                    <a:pt x="1893052" y="1319751"/>
                  </a:lnTo>
                  <a:lnTo>
                    <a:pt x="1884388" y="1324521"/>
                  </a:lnTo>
                  <a:lnTo>
                    <a:pt x="1867640" y="1323740"/>
                  </a:lnTo>
                  <a:lnTo>
                    <a:pt x="1850407" y="1310435"/>
                  </a:lnTo>
                  <a:lnTo>
                    <a:pt x="1830273" y="1313578"/>
                  </a:lnTo>
                  <a:lnTo>
                    <a:pt x="1813484" y="1307742"/>
                  </a:lnTo>
                  <a:lnTo>
                    <a:pt x="1799126" y="1309511"/>
                  </a:lnTo>
                  <a:lnTo>
                    <a:pt x="1779700" y="1315399"/>
                  </a:lnTo>
                  <a:lnTo>
                    <a:pt x="1758689" y="1334030"/>
                  </a:lnTo>
                  <a:lnTo>
                    <a:pt x="1735750" y="1344827"/>
                  </a:lnTo>
                  <a:lnTo>
                    <a:pt x="1723147" y="1356753"/>
                  </a:lnTo>
                  <a:lnTo>
                    <a:pt x="1717838" y="1367963"/>
                  </a:lnTo>
                  <a:lnTo>
                    <a:pt x="1717608" y="1385096"/>
                  </a:lnTo>
                  <a:lnTo>
                    <a:pt x="1718761" y="1396977"/>
                  </a:lnTo>
                  <a:lnTo>
                    <a:pt x="1723147" y="1405374"/>
                  </a:lnTo>
                  <a:lnTo>
                    <a:pt x="1714145" y="1406114"/>
                  </a:lnTo>
                  <a:lnTo>
                    <a:pt x="1697757" y="1400683"/>
                  </a:lnTo>
                  <a:lnTo>
                    <a:pt x="1679752" y="1393020"/>
                  </a:lnTo>
                  <a:lnTo>
                    <a:pt x="1673289" y="1381377"/>
                  </a:lnTo>
                  <a:lnTo>
                    <a:pt x="1668211" y="1363980"/>
                  </a:lnTo>
                  <a:lnTo>
                    <a:pt x="1654592" y="1349764"/>
                  </a:lnTo>
                  <a:lnTo>
                    <a:pt x="1646609" y="1335096"/>
                  </a:lnTo>
                  <a:lnTo>
                    <a:pt x="1635027" y="1317900"/>
                  </a:lnTo>
                  <a:lnTo>
                    <a:pt x="1618758" y="1307855"/>
                  </a:lnTo>
                  <a:lnTo>
                    <a:pt x="1599886" y="1308341"/>
                  </a:lnTo>
                  <a:lnTo>
                    <a:pt x="1585344" y="1328225"/>
                  </a:lnTo>
                  <a:lnTo>
                    <a:pt x="1566185" y="1320685"/>
                  </a:lnTo>
                  <a:lnTo>
                    <a:pt x="1554252" y="1313083"/>
                  </a:lnTo>
                  <a:lnTo>
                    <a:pt x="1548510" y="1299205"/>
                  </a:lnTo>
                  <a:lnTo>
                    <a:pt x="1540855" y="1285976"/>
                  </a:lnTo>
                  <a:lnTo>
                    <a:pt x="1527139" y="1274803"/>
                  </a:lnTo>
                  <a:lnTo>
                    <a:pt x="1515336" y="1266752"/>
                  </a:lnTo>
                  <a:lnTo>
                    <a:pt x="1506918" y="1257702"/>
                  </a:lnTo>
                  <a:lnTo>
                    <a:pt x="1466930" y="1257693"/>
                  </a:lnTo>
                  <a:lnTo>
                    <a:pt x="1466885" y="1268223"/>
                  </a:lnTo>
                  <a:lnTo>
                    <a:pt x="1448579" y="1268231"/>
                  </a:lnTo>
                  <a:lnTo>
                    <a:pt x="1402676" y="1268414"/>
                  </a:lnTo>
                  <a:lnTo>
                    <a:pt x="1350016" y="1250422"/>
                  </a:lnTo>
                  <a:lnTo>
                    <a:pt x="1315161" y="1237956"/>
                  </a:lnTo>
                  <a:lnTo>
                    <a:pt x="1317322" y="1232929"/>
                  </a:lnTo>
                  <a:lnTo>
                    <a:pt x="1288008" y="1235717"/>
                  </a:lnTo>
                  <a:lnTo>
                    <a:pt x="1261776" y="1237697"/>
                  </a:lnTo>
                  <a:lnTo>
                    <a:pt x="1257894" y="1224550"/>
                  </a:lnTo>
                  <a:lnTo>
                    <a:pt x="1242935" y="1209698"/>
                  </a:lnTo>
                  <a:lnTo>
                    <a:pt x="1232165" y="1206599"/>
                  </a:lnTo>
                  <a:lnTo>
                    <a:pt x="1229642" y="1199160"/>
                  </a:lnTo>
                  <a:lnTo>
                    <a:pt x="1216690" y="1197856"/>
                  </a:lnTo>
                  <a:lnTo>
                    <a:pt x="1208430" y="1190826"/>
                  </a:lnTo>
                  <a:lnTo>
                    <a:pt x="1186988" y="1188259"/>
                  </a:lnTo>
                  <a:lnTo>
                    <a:pt x="1181100" y="1184053"/>
                  </a:lnTo>
                  <a:lnTo>
                    <a:pt x="1178296" y="1169731"/>
                  </a:lnTo>
                  <a:lnTo>
                    <a:pt x="1155900" y="1143336"/>
                  </a:lnTo>
                  <a:lnTo>
                    <a:pt x="1136675" y="1106470"/>
                  </a:lnTo>
                  <a:lnTo>
                    <a:pt x="1137493" y="1100287"/>
                  </a:lnTo>
                  <a:lnTo>
                    <a:pt x="1127310" y="1091451"/>
                  </a:lnTo>
                  <a:lnTo>
                    <a:pt x="1109444" y="1068926"/>
                  </a:lnTo>
                  <a:lnTo>
                    <a:pt x="1106259" y="1046857"/>
                  </a:lnTo>
                  <a:lnTo>
                    <a:pt x="1093958" y="1031985"/>
                  </a:lnTo>
                  <a:lnTo>
                    <a:pt x="1099018" y="1009280"/>
                  </a:lnTo>
                  <a:lnTo>
                    <a:pt x="1098214" y="985606"/>
                  </a:lnTo>
                  <a:lnTo>
                    <a:pt x="1090847" y="964292"/>
                  </a:lnTo>
                  <a:lnTo>
                    <a:pt x="1099866" y="937868"/>
                  </a:lnTo>
                  <a:lnTo>
                    <a:pt x="1102673" y="912191"/>
                  </a:lnTo>
                  <a:lnTo>
                    <a:pt x="1105480" y="886279"/>
                  </a:lnTo>
                  <a:lnTo>
                    <a:pt x="1101308" y="847533"/>
                  </a:lnTo>
                  <a:lnTo>
                    <a:pt x="1094014" y="822532"/>
                  </a:lnTo>
                  <a:lnTo>
                    <a:pt x="1087284" y="808865"/>
                  </a:lnTo>
                  <a:lnTo>
                    <a:pt x="1090079" y="803095"/>
                  </a:lnTo>
                  <a:lnTo>
                    <a:pt x="1123459" y="813124"/>
                  </a:lnTo>
                  <a:lnTo>
                    <a:pt x="1135754" y="840797"/>
                  </a:lnTo>
                  <a:lnTo>
                    <a:pt x="1141464" y="833087"/>
                  </a:lnTo>
                  <a:lnTo>
                    <a:pt x="1137771" y="808995"/>
                  </a:lnTo>
                  <a:lnTo>
                    <a:pt x="1129923" y="784684"/>
                  </a:lnTo>
                  <a:lnTo>
                    <a:pt x="1195477" y="784684"/>
                  </a:lnTo>
                  <a:lnTo>
                    <a:pt x="1264005" y="784684"/>
                  </a:lnTo>
                  <a:lnTo>
                    <a:pt x="1286696" y="784684"/>
                  </a:lnTo>
                  <a:lnTo>
                    <a:pt x="1357056" y="784684"/>
                  </a:lnTo>
                  <a:lnTo>
                    <a:pt x="1425150" y="784684"/>
                  </a:lnTo>
                  <a:lnTo>
                    <a:pt x="1494398" y="784684"/>
                  </a:lnTo>
                  <a:lnTo>
                    <a:pt x="1563686" y="784688"/>
                  </a:lnTo>
                  <a:lnTo>
                    <a:pt x="1642127" y="784684"/>
                  </a:lnTo>
                  <a:lnTo>
                    <a:pt x="1721099" y="784663"/>
                  </a:lnTo>
                  <a:lnTo>
                    <a:pt x="1768873" y="784684"/>
                  </a:lnTo>
                  <a:lnTo>
                    <a:pt x="1768941" y="773213"/>
                  </a:lnTo>
                  <a:close/>
                  <a:moveTo>
                    <a:pt x="428469" y="502080"/>
                  </a:moveTo>
                  <a:lnTo>
                    <a:pt x="443795" y="504339"/>
                  </a:lnTo>
                  <a:lnTo>
                    <a:pt x="453574" y="514689"/>
                  </a:lnTo>
                  <a:lnTo>
                    <a:pt x="433603" y="530447"/>
                  </a:lnTo>
                  <a:lnTo>
                    <a:pt x="410549" y="543008"/>
                  </a:lnTo>
                  <a:lnTo>
                    <a:pt x="398746" y="534511"/>
                  </a:lnTo>
                  <a:lnTo>
                    <a:pt x="395178" y="519006"/>
                  </a:lnTo>
                  <a:lnTo>
                    <a:pt x="416142" y="507173"/>
                  </a:lnTo>
                  <a:close/>
                  <a:moveTo>
                    <a:pt x="122876" y="419796"/>
                  </a:moveTo>
                  <a:lnTo>
                    <a:pt x="141189" y="422937"/>
                  </a:lnTo>
                  <a:lnTo>
                    <a:pt x="143388" y="436191"/>
                  </a:lnTo>
                  <a:lnTo>
                    <a:pt x="129225" y="441543"/>
                  </a:lnTo>
                  <a:lnTo>
                    <a:pt x="114092" y="435109"/>
                  </a:lnTo>
                  <a:lnTo>
                    <a:pt x="100083" y="425726"/>
                  </a:lnTo>
                  <a:close/>
                  <a:moveTo>
                    <a:pt x="1372" y="298556"/>
                  </a:moveTo>
                  <a:lnTo>
                    <a:pt x="15619" y="305529"/>
                  </a:lnTo>
                  <a:lnTo>
                    <a:pt x="30007" y="301766"/>
                  </a:lnTo>
                  <a:lnTo>
                    <a:pt x="48672" y="311413"/>
                  </a:lnTo>
                  <a:lnTo>
                    <a:pt x="71595" y="316282"/>
                  </a:lnTo>
                  <a:lnTo>
                    <a:pt x="69690" y="320242"/>
                  </a:lnTo>
                  <a:lnTo>
                    <a:pt x="52205" y="327917"/>
                  </a:lnTo>
                  <a:lnTo>
                    <a:pt x="34637" y="320030"/>
                  </a:lnTo>
                  <a:lnTo>
                    <a:pt x="25846" y="313429"/>
                  </a:lnTo>
                  <a:lnTo>
                    <a:pt x="5495" y="315543"/>
                  </a:lnTo>
                  <a:lnTo>
                    <a:pt x="0" y="312335"/>
                  </a:lnTo>
                  <a:close/>
                  <a:moveTo>
                    <a:pt x="351094" y="0"/>
                  </a:moveTo>
                  <a:lnTo>
                    <a:pt x="386019" y="8900"/>
                  </a:lnTo>
                  <a:lnTo>
                    <a:pt x="402722" y="27896"/>
                  </a:lnTo>
                  <a:lnTo>
                    <a:pt x="412974" y="19771"/>
                  </a:lnTo>
                  <a:lnTo>
                    <a:pt x="451984" y="22293"/>
                  </a:lnTo>
                  <a:lnTo>
                    <a:pt x="450599" y="31930"/>
                  </a:lnTo>
                  <a:lnTo>
                    <a:pt x="485916" y="39023"/>
                  </a:lnTo>
                  <a:lnTo>
                    <a:pt x="509460" y="34853"/>
                  </a:lnTo>
                  <a:lnTo>
                    <a:pt x="558087" y="47998"/>
                  </a:lnTo>
                  <a:lnTo>
                    <a:pt x="602484" y="51892"/>
                  </a:lnTo>
                  <a:lnTo>
                    <a:pt x="620257" y="57266"/>
                  </a:lnTo>
                  <a:lnTo>
                    <a:pt x="650970" y="50547"/>
                  </a:lnTo>
                  <a:lnTo>
                    <a:pt x="685985" y="62955"/>
                  </a:lnTo>
                  <a:lnTo>
                    <a:pt x="711065" y="68706"/>
                  </a:lnTo>
                  <a:lnTo>
                    <a:pt x="710914" y="215563"/>
                  </a:lnTo>
                  <a:lnTo>
                    <a:pt x="710793" y="422493"/>
                  </a:lnTo>
                  <a:lnTo>
                    <a:pt x="733524" y="423518"/>
                  </a:lnTo>
                  <a:lnTo>
                    <a:pt x="756006" y="433088"/>
                  </a:lnTo>
                  <a:lnTo>
                    <a:pt x="772120" y="448143"/>
                  </a:lnTo>
                  <a:lnTo>
                    <a:pt x="792627" y="470546"/>
                  </a:lnTo>
                  <a:lnTo>
                    <a:pt x="815081" y="451506"/>
                  </a:lnTo>
                  <a:lnTo>
                    <a:pt x="838254" y="440397"/>
                  </a:lnTo>
                  <a:lnTo>
                    <a:pt x="850507" y="458111"/>
                  </a:lnTo>
                  <a:lnTo>
                    <a:pt x="866062" y="472035"/>
                  </a:lnTo>
                  <a:lnTo>
                    <a:pt x="887196" y="487267"/>
                  </a:lnTo>
                  <a:lnTo>
                    <a:pt x="901625" y="511298"/>
                  </a:lnTo>
                  <a:lnTo>
                    <a:pt x="925230" y="549001"/>
                  </a:lnTo>
                  <a:lnTo>
                    <a:pt x="964471" y="569767"/>
                  </a:lnTo>
                  <a:lnTo>
                    <a:pt x="965112" y="590176"/>
                  </a:lnTo>
                  <a:lnTo>
                    <a:pt x="952276" y="605660"/>
                  </a:lnTo>
                  <a:lnTo>
                    <a:pt x="939587" y="593591"/>
                  </a:lnTo>
                  <a:lnTo>
                    <a:pt x="919242" y="583312"/>
                  </a:lnTo>
                  <a:lnTo>
                    <a:pt x="912714" y="554963"/>
                  </a:lnTo>
                  <a:lnTo>
                    <a:pt x="882957" y="528362"/>
                  </a:lnTo>
                  <a:lnTo>
                    <a:pt x="870518" y="496919"/>
                  </a:lnTo>
                  <a:lnTo>
                    <a:pt x="848355" y="494750"/>
                  </a:lnTo>
                  <a:lnTo>
                    <a:pt x="811657" y="493928"/>
                  </a:lnTo>
                  <a:lnTo>
                    <a:pt x="784605" y="484244"/>
                  </a:lnTo>
                  <a:lnTo>
                    <a:pt x="736876" y="448977"/>
                  </a:lnTo>
                  <a:lnTo>
                    <a:pt x="714774" y="442468"/>
                  </a:lnTo>
                  <a:lnTo>
                    <a:pt x="674399" y="430173"/>
                  </a:lnTo>
                  <a:lnTo>
                    <a:pt x="642442" y="433117"/>
                  </a:lnTo>
                  <a:lnTo>
                    <a:pt x="597046" y="417211"/>
                  </a:lnTo>
                  <a:lnTo>
                    <a:pt x="569605" y="402359"/>
                  </a:lnTo>
                  <a:lnTo>
                    <a:pt x="543985" y="409750"/>
                  </a:lnTo>
                  <a:lnTo>
                    <a:pt x="548745" y="433836"/>
                  </a:lnTo>
                  <a:lnTo>
                    <a:pt x="535986" y="436047"/>
                  </a:lnTo>
                  <a:lnTo>
                    <a:pt x="509279" y="443219"/>
                  </a:lnTo>
                  <a:lnTo>
                    <a:pt x="488957" y="454777"/>
                  </a:lnTo>
                  <a:lnTo>
                    <a:pt x="463378" y="462021"/>
                  </a:lnTo>
                  <a:lnTo>
                    <a:pt x="460076" y="441868"/>
                  </a:lnTo>
                  <a:lnTo>
                    <a:pt x="470457" y="407908"/>
                  </a:lnTo>
                  <a:lnTo>
                    <a:pt x="494989" y="397143"/>
                  </a:lnTo>
                  <a:lnTo>
                    <a:pt x="488660" y="388331"/>
                  </a:lnTo>
                  <a:lnTo>
                    <a:pt x="459236" y="407860"/>
                  </a:lnTo>
                  <a:lnTo>
                    <a:pt x="443482" y="430960"/>
                  </a:lnTo>
                  <a:lnTo>
                    <a:pt x="410224" y="455390"/>
                  </a:lnTo>
                  <a:lnTo>
                    <a:pt x="427113" y="471912"/>
                  </a:lnTo>
                  <a:lnTo>
                    <a:pt x="405300" y="496137"/>
                  </a:lnTo>
                  <a:lnTo>
                    <a:pt x="380486" y="510135"/>
                  </a:lnTo>
                  <a:lnTo>
                    <a:pt x="357384" y="520281"/>
                  </a:lnTo>
                  <a:lnTo>
                    <a:pt x="351665" y="534932"/>
                  </a:lnTo>
                  <a:lnTo>
                    <a:pt x="315630" y="551900"/>
                  </a:lnTo>
                  <a:lnTo>
                    <a:pt x="308334" y="567221"/>
                  </a:lnTo>
                  <a:lnTo>
                    <a:pt x="281326" y="581085"/>
                  </a:lnTo>
                  <a:lnTo>
                    <a:pt x="265483" y="578597"/>
                  </a:lnTo>
                  <a:lnTo>
                    <a:pt x="243939" y="587606"/>
                  </a:lnTo>
                  <a:lnTo>
                    <a:pt x="220517" y="598563"/>
                  </a:lnTo>
                  <a:lnTo>
                    <a:pt x="201319" y="609274"/>
                  </a:lnTo>
                  <a:lnTo>
                    <a:pt x="161707" y="618382"/>
                  </a:lnTo>
                  <a:lnTo>
                    <a:pt x="158091" y="613026"/>
                  </a:lnTo>
                  <a:lnTo>
                    <a:pt x="183340" y="598073"/>
                  </a:lnTo>
                  <a:lnTo>
                    <a:pt x="205923" y="588144"/>
                  </a:lnTo>
                  <a:lnTo>
                    <a:pt x="230525" y="570444"/>
                  </a:lnTo>
                  <a:lnTo>
                    <a:pt x="259161" y="566769"/>
                  </a:lnTo>
                  <a:lnTo>
                    <a:pt x="270542" y="553391"/>
                  </a:lnTo>
                  <a:lnTo>
                    <a:pt x="302537" y="533721"/>
                  </a:lnTo>
                  <a:lnTo>
                    <a:pt x="307693" y="527104"/>
                  </a:lnTo>
                  <a:lnTo>
                    <a:pt x="324735" y="515390"/>
                  </a:lnTo>
                  <a:lnTo>
                    <a:pt x="328716" y="490026"/>
                  </a:lnTo>
                  <a:lnTo>
                    <a:pt x="340456" y="470075"/>
                  </a:lnTo>
                  <a:lnTo>
                    <a:pt x="313841" y="480336"/>
                  </a:lnTo>
                  <a:lnTo>
                    <a:pt x="306397" y="474520"/>
                  </a:lnTo>
                  <a:lnTo>
                    <a:pt x="293900" y="486799"/>
                  </a:lnTo>
                  <a:lnTo>
                    <a:pt x="278826" y="469651"/>
                  </a:lnTo>
                  <a:lnTo>
                    <a:pt x="272602" y="481797"/>
                  </a:lnTo>
                  <a:lnTo>
                    <a:pt x="263970" y="464904"/>
                  </a:lnTo>
                  <a:lnTo>
                    <a:pt x="240893" y="478476"/>
                  </a:lnTo>
                  <a:lnTo>
                    <a:pt x="226723" y="478448"/>
                  </a:lnTo>
                  <a:lnTo>
                    <a:pt x="224736" y="458235"/>
                  </a:lnTo>
                  <a:lnTo>
                    <a:pt x="228909" y="445691"/>
                  </a:lnTo>
                  <a:lnTo>
                    <a:pt x="214047" y="433443"/>
                  </a:lnTo>
                  <a:lnTo>
                    <a:pt x="184033" y="440044"/>
                  </a:lnTo>
                  <a:lnTo>
                    <a:pt x="164554" y="423842"/>
                  </a:lnTo>
                  <a:lnTo>
                    <a:pt x="148761" y="415512"/>
                  </a:lnTo>
                  <a:lnTo>
                    <a:pt x="148659" y="395729"/>
                  </a:lnTo>
                  <a:lnTo>
                    <a:pt x="130872" y="380728"/>
                  </a:lnTo>
                  <a:lnTo>
                    <a:pt x="139804" y="360321"/>
                  </a:lnTo>
                  <a:lnTo>
                    <a:pt x="158622" y="340329"/>
                  </a:lnTo>
                  <a:lnTo>
                    <a:pt x="166855" y="321775"/>
                  </a:lnTo>
                  <a:lnTo>
                    <a:pt x="185534" y="319121"/>
                  </a:lnTo>
                  <a:lnTo>
                    <a:pt x="201370" y="324928"/>
                  </a:lnTo>
                  <a:lnTo>
                    <a:pt x="219991" y="307367"/>
                  </a:lnTo>
                  <a:lnTo>
                    <a:pt x="236751" y="310512"/>
                  </a:lnTo>
                  <a:lnTo>
                    <a:pt x="254339" y="299158"/>
                  </a:lnTo>
                  <a:lnTo>
                    <a:pt x="250050" y="282336"/>
                  </a:lnTo>
                  <a:lnTo>
                    <a:pt x="237129" y="275669"/>
                  </a:lnTo>
                  <a:lnTo>
                    <a:pt x="254217" y="261308"/>
                  </a:lnTo>
                  <a:lnTo>
                    <a:pt x="240041" y="261732"/>
                  </a:lnTo>
                  <a:lnTo>
                    <a:pt x="215547" y="269850"/>
                  </a:lnTo>
                  <a:lnTo>
                    <a:pt x="208513" y="278049"/>
                  </a:lnTo>
                  <a:lnTo>
                    <a:pt x="190310" y="269860"/>
                  </a:lnTo>
                  <a:lnTo>
                    <a:pt x="157661" y="274031"/>
                  </a:lnTo>
                  <a:lnTo>
                    <a:pt x="123857" y="265112"/>
                  </a:lnTo>
                  <a:lnTo>
                    <a:pt x="114169" y="250061"/>
                  </a:lnTo>
                  <a:lnTo>
                    <a:pt x="84957" y="228125"/>
                  </a:lnTo>
                  <a:lnTo>
                    <a:pt x="117395" y="212189"/>
                  </a:lnTo>
                  <a:lnTo>
                    <a:pt x="168882" y="193430"/>
                  </a:lnTo>
                  <a:lnTo>
                    <a:pt x="187861" y="193430"/>
                  </a:lnTo>
                  <a:lnTo>
                    <a:pt x="184719" y="212614"/>
                  </a:lnTo>
                  <a:lnTo>
                    <a:pt x="233443" y="211126"/>
                  </a:lnTo>
                  <a:lnTo>
                    <a:pt x="214701" y="187289"/>
                  </a:lnTo>
                  <a:lnTo>
                    <a:pt x="186309" y="172496"/>
                  </a:lnTo>
                  <a:lnTo>
                    <a:pt x="169891" y="152913"/>
                  </a:lnTo>
                  <a:lnTo>
                    <a:pt x="147748" y="136060"/>
                  </a:lnTo>
                  <a:lnTo>
                    <a:pt x="116029" y="123476"/>
                  </a:lnTo>
                  <a:lnTo>
                    <a:pt x="128949" y="102436"/>
                  </a:lnTo>
                  <a:lnTo>
                    <a:pt x="169895" y="101124"/>
                  </a:lnTo>
                  <a:lnTo>
                    <a:pt x="199030" y="82645"/>
                  </a:lnTo>
                  <a:lnTo>
                    <a:pt x="204525" y="62703"/>
                  </a:lnTo>
                  <a:lnTo>
                    <a:pt x="228108" y="43045"/>
                  </a:lnTo>
                  <a:lnTo>
                    <a:pt x="250593" y="38286"/>
                  </a:lnTo>
                  <a:lnTo>
                    <a:pt x="294349" y="19702"/>
                  </a:lnTo>
                  <a:lnTo>
                    <a:pt x="315572" y="22514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4" name="Freeform 53">
              <a:extLst>
                <a:ext uri="{FF2B5EF4-FFF2-40B4-BE49-F238E27FC236}">
                  <a16:creationId xmlns:a16="http://schemas.microsoft.com/office/drawing/2014/main" id="{7B43986C-7DB1-9650-9A61-91954B23F4F4}"/>
                </a:ext>
              </a:extLst>
            </p:cNvPr>
            <p:cNvSpPr>
              <a:spLocks noChangeAspect="1"/>
            </p:cNvSpPr>
            <p:nvPr>
              <p:custDataLst>
                <p:tags r:id="rId211"/>
              </p:custDataLst>
            </p:nvPr>
          </p:nvSpPr>
          <p:spPr bwMode="gray">
            <a:xfrm>
              <a:off x="7894458" y="3075552"/>
              <a:ext cx="1638403" cy="1091015"/>
            </a:xfrm>
            <a:custGeom>
              <a:avLst/>
              <a:gdLst/>
              <a:ahLst/>
              <a:cxnLst/>
              <a:rect l="l" t="t" r="r" b="b"/>
              <a:pathLst>
                <a:path w="1416144" h="943012">
                  <a:moveTo>
                    <a:pt x="843354" y="897452"/>
                  </a:moveTo>
                  <a:lnTo>
                    <a:pt x="856626" y="898022"/>
                  </a:lnTo>
                  <a:lnTo>
                    <a:pt x="861784" y="907181"/>
                  </a:lnTo>
                  <a:lnTo>
                    <a:pt x="851642" y="917726"/>
                  </a:lnTo>
                  <a:lnTo>
                    <a:pt x="846299" y="931538"/>
                  </a:lnTo>
                  <a:lnTo>
                    <a:pt x="826356" y="943012"/>
                  </a:lnTo>
                  <a:lnTo>
                    <a:pt x="807429" y="935615"/>
                  </a:lnTo>
                  <a:lnTo>
                    <a:pt x="806760" y="915044"/>
                  </a:lnTo>
                  <a:lnTo>
                    <a:pt x="818135" y="904180"/>
                  </a:lnTo>
                  <a:close/>
                  <a:moveTo>
                    <a:pt x="1151736" y="0"/>
                  </a:moveTo>
                  <a:lnTo>
                    <a:pt x="1186285" y="9344"/>
                  </a:lnTo>
                  <a:lnTo>
                    <a:pt x="1206555" y="20851"/>
                  </a:lnTo>
                  <a:lnTo>
                    <a:pt x="1220820" y="52095"/>
                  </a:lnTo>
                  <a:lnTo>
                    <a:pt x="1229471" y="65309"/>
                  </a:lnTo>
                  <a:lnTo>
                    <a:pt x="1237510" y="84045"/>
                  </a:lnTo>
                  <a:lnTo>
                    <a:pt x="1246050" y="113648"/>
                  </a:lnTo>
                  <a:lnTo>
                    <a:pt x="1286223" y="123236"/>
                  </a:lnTo>
                  <a:lnTo>
                    <a:pt x="1313564" y="144432"/>
                  </a:lnTo>
                  <a:lnTo>
                    <a:pt x="1322913" y="172186"/>
                  </a:lnTo>
                  <a:lnTo>
                    <a:pt x="1357984" y="172220"/>
                  </a:lnTo>
                  <a:lnTo>
                    <a:pt x="1377995" y="160603"/>
                  </a:lnTo>
                  <a:lnTo>
                    <a:pt x="1416144" y="151888"/>
                  </a:lnTo>
                  <a:lnTo>
                    <a:pt x="1404014" y="178399"/>
                  </a:lnTo>
                  <a:lnTo>
                    <a:pt x="1395048" y="189107"/>
                  </a:lnTo>
                  <a:lnTo>
                    <a:pt x="1387137" y="220911"/>
                  </a:lnTo>
                  <a:lnTo>
                    <a:pt x="1371614" y="248849"/>
                  </a:lnTo>
                  <a:lnTo>
                    <a:pt x="1343598" y="243784"/>
                  </a:lnTo>
                  <a:lnTo>
                    <a:pt x="1323788" y="253877"/>
                  </a:lnTo>
                  <a:lnTo>
                    <a:pt x="1329867" y="278199"/>
                  </a:lnTo>
                  <a:lnTo>
                    <a:pt x="1326546" y="311420"/>
                  </a:lnTo>
                  <a:lnTo>
                    <a:pt x="1314755" y="312174"/>
                  </a:lnTo>
                  <a:lnTo>
                    <a:pt x="1314897" y="326338"/>
                  </a:lnTo>
                  <a:lnTo>
                    <a:pt x="1299991" y="309871"/>
                  </a:lnTo>
                  <a:lnTo>
                    <a:pt x="1290813" y="325504"/>
                  </a:lnTo>
                  <a:lnTo>
                    <a:pt x="1255163" y="337463"/>
                  </a:lnTo>
                  <a:lnTo>
                    <a:pt x="1258769" y="352046"/>
                  </a:lnTo>
                  <a:lnTo>
                    <a:pt x="1238811" y="351043"/>
                  </a:lnTo>
                  <a:lnTo>
                    <a:pt x="1227853" y="342384"/>
                  </a:lnTo>
                  <a:lnTo>
                    <a:pt x="1211995" y="361942"/>
                  </a:lnTo>
                  <a:lnTo>
                    <a:pt x="1186555" y="376681"/>
                  </a:lnTo>
                  <a:lnTo>
                    <a:pt x="1167759" y="394176"/>
                  </a:lnTo>
                  <a:lnTo>
                    <a:pt x="1135488" y="402073"/>
                  </a:lnTo>
                  <a:lnTo>
                    <a:pt x="1118495" y="414728"/>
                  </a:lnTo>
                  <a:lnTo>
                    <a:pt x="1093638" y="422097"/>
                  </a:lnTo>
                  <a:lnTo>
                    <a:pt x="1105906" y="409578"/>
                  </a:lnTo>
                  <a:lnTo>
                    <a:pt x="1101076" y="399020"/>
                  </a:lnTo>
                  <a:lnTo>
                    <a:pt x="1119353" y="380710"/>
                  </a:lnTo>
                  <a:lnTo>
                    <a:pt x="1107161" y="366363"/>
                  </a:lnTo>
                  <a:lnTo>
                    <a:pt x="1087039" y="376037"/>
                  </a:lnTo>
                  <a:lnTo>
                    <a:pt x="1060978" y="395004"/>
                  </a:lnTo>
                  <a:lnTo>
                    <a:pt x="1046755" y="412515"/>
                  </a:lnTo>
                  <a:lnTo>
                    <a:pt x="1024118" y="413814"/>
                  </a:lnTo>
                  <a:lnTo>
                    <a:pt x="1012345" y="426404"/>
                  </a:lnTo>
                  <a:lnTo>
                    <a:pt x="1024509" y="444559"/>
                  </a:lnTo>
                  <a:lnTo>
                    <a:pt x="1043401" y="448951"/>
                  </a:lnTo>
                  <a:lnTo>
                    <a:pt x="1044175" y="460932"/>
                  </a:lnTo>
                  <a:lnTo>
                    <a:pt x="1062436" y="468704"/>
                  </a:lnTo>
                  <a:lnTo>
                    <a:pt x="1088304" y="449671"/>
                  </a:lnTo>
                  <a:lnTo>
                    <a:pt x="1108797" y="460061"/>
                  </a:lnTo>
                  <a:lnTo>
                    <a:pt x="1123724" y="460771"/>
                  </a:lnTo>
                  <a:lnTo>
                    <a:pt x="1127465" y="474700"/>
                  </a:lnTo>
                  <a:lnTo>
                    <a:pt x="1094783" y="482102"/>
                  </a:lnTo>
                  <a:lnTo>
                    <a:pt x="1084001" y="496365"/>
                  </a:lnTo>
                  <a:lnTo>
                    <a:pt x="1061553" y="509565"/>
                  </a:lnTo>
                  <a:lnTo>
                    <a:pt x="1049704" y="527899"/>
                  </a:lnTo>
                  <a:lnTo>
                    <a:pt x="1074549" y="542227"/>
                  </a:lnTo>
                  <a:lnTo>
                    <a:pt x="1083616" y="567730"/>
                  </a:lnTo>
                  <a:lnTo>
                    <a:pt x="1097665" y="591333"/>
                  </a:lnTo>
                  <a:lnTo>
                    <a:pt x="1113342" y="611004"/>
                  </a:lnTo>
                  <a:lnTo>
                    <a:pt x="1112967" y="629932"/>
                  </a:lnTo>
                  <a:lnTo>
                    <a:pt x="1098479" y="636867"/>
                  </a:lnTo>
                  <a:lnTo>
                    <a:pt x="1104002" y="650378"/>
                  </a:lnTo>
                  <a:lnTo>
                    <a:pt x="1117588" y="658220"/>
                  </a:lnTo>
                  <a:lnTo>
                    <a:pt x="1114041" y="678728"/>
                  </a:lnTo>
                  <a:lnTo>
                    <a:pt x="1108178" y="698586"/>
                  </a:lnTo>
                  <a:lnTo>
                    <a:pt x="1095280" y="700831"/>
                  </a:lnTo>
                  <a:lnTo>
                    <a:pt x="1078425" y="727795"/>
                  </a:lnTo>
                  <a:lnTo>
                    <a:pt x="1059729" y="760271"/>
                  </a:lnTo>
                  <a:lnTo>
                    <a:pt x="1038294" y="789607"/>
                  </a:lnTo>
                  <a:lnTo>
                    <a:pt x="1006549" y="812174"/>
                  </a:lnTo>
                  <a:lnTo>
                    <a:pt x="974443" y="832667"/>
                  </a:lnTo>
                  <a:lnTo>
                    <a:pt x="948432" y="835456"/>
                  </a:lnTo>
                  <a:lnTo>
                    <a:pt x="934322" y="846237"/>
                  </a:lnTo>
                  <a:lnTo>
                    <a:pt x="926341" y="838364"/>
                  </a:lnTo>
                  <a:lnTo>
                    <a:pt x="913283" y="850415"/>
                  </a:lnTo>
                  <a:lnTo>
                    <a:pt x="881025" y="862533"/>
                  </a:lnTo>
                  <a:lnTo>
                    <a:pt x="856601" y="866239"/>
                  </a:lnTo>
                  <a:lnTo>
                    <a:pt x="848719" y="891689"/>
                  </a:lnTo>
                  <a:lnTo>
                    <a:pt x="835928" y="893098"/>
                  </a:lnTo>
                  <a:lnTo>
                    <a:pt x="829875" y="875624"/>
                  </a:lnTo>
                  <a:lnTo>
                    <a:pt x="835342" y="866289"/>
                  </a:lnTo>
                  <a:lnTo>
                    <a:pt x="804372" y="858551"/>
                  </a:lnTo>
                  <a:lnTo>
                    <a:pt x="793463" y="862488"/>
                  </a:lnTo>
                  <a:lnTo>
                    <a:pt x="770224" y="856212"/>
                  </a:lnTo>
                  <a:lnTo>
                    <a:pt x="759233" y="846372"/>
                  </a:lnTo>
                  <a:lnTo>
                    <a:pt x="762883" y="832391"/>
                  </a:lnTo>
                  <a:lnTo>
                    <a:pt x="741782" y="827950"/>
                  </a:lnTo>
                  <a:lnTo>
                    <a:pt x="730656" y="818817"/>
                  </a:lnTo>
                  <a:lnTo>
                    <a:pt x="710981" y="831786"/>
                  </a:lnTo>
                  <a:lnTo>
                    <a:pt x="688537" y="834590"/>
                  </a:lnTo>
                  <a:lnTo>
                    <a:pt x="670128" y="834467"/>
                  </a:lnTo>
                  <a:lnTo>
                    <a:pt x="657742" y="840393"/>
                  </a:lnTo>
                  <a:lnTo>
                    <a:pt x="645776" y="843948"/>
                  </a:lnTo>
                  <a:lnTo>
                    <a:pt x="649264" y="871616"/>
                  </a:lnTo>
                  <a:lnTo>
                    <a:pt x="636958" y="870958"/>
                  </a:lnTo>
                  <a:lnTo>
                    <a:pt x="634881" y="865286"/>
                  </a:lnTo>
                  <a:lnTo>
                    <a:pt x="634189" y="855290"/>
                  </a:lnTo>
                  <a:lnTo>
                    <a:pt x="617258" y="862332"/>
                  </a:lnTo>
                  <a:lnTo>
                    <a:pt x="607262" y="857880"/>
                  </a:lnTo>
                  <a:lnTo>
                    <a:pt x="590121" y="848793"/>
                  </a:lnTo>
                  <a:lnTo>
                    <a:pt x="596840" y="828628"/>
                  </a:lnTo>
                  <a:lnTo>
                    <a:pt x="582223" y="823915"/>
                  </a:lnTo>
                  <a:lnTo>
                    <a:pt x="576719" y="801457"/>
                  </a:lnTo>
                  <a:lnTo>
                    <a:pt x="552354" y="805511"/>
                  </a:lnTo>
                  <a:lnTo>
                    <a:pt x="555121" y="776447"/>
                  </a:lnTo>
                  <a:lnTo>
                    <a:pt x="576985" y="755881"/>
                  </a:lnTo>
                  <a:lnTo>
                    <a:pt x="577915" y="735478"/>
                  </a:lnTo>
                  <a:lnTo>
                    <a:pt x="577237" y="716466"/>
                  </a:lnTo>
                  <a:lnTo>
                    <a:pt x="567161" y="710526"/>
                  </a:lnTo>
                  <a:lnTo>
                    <a:pt x="559446" y="695824"/>
                  </a:lnTo>
                  <a:lnTo>
                    <a:pt x="545945" y="697684"/>
                  </a:lnTo>
                  <a:lnTo>
                    <a:pt x="521056" y="693946"/>
                  </a:lnTo>
                  <a:lnTo>
                    <a:pt x="528853" y="683423"/>
                  </a:lnTo>
                  <a:lnTo>
                    <a:pt x="518028" y="667794"/>
                  </a:lnTo>
                  <a:lnTo>
                    <a:pt x="501574" y="678384"/>
                  </a:lnTo>
                  <a:lnTo>
                    <a:pt x="482211" y="672207"/>
                  </a:lnTo>
                  <a:lnTo>
                    <a:pt x="455605" y="688196"/>
                  </a:lnTo>
                  <a:lnTo>
                    <a:pt x="434595" y="706794"/>
                  </a:lnTo>
                  <a:lnTo>
                    <a:pt x="415980" y="709915"/>
                  </a:lnTo>
                  <a:lnTo>
                    <a:pt x="405874" y="703206"/>
                  </a:lnTo>
                  <a:lnTo>
                    <a:pt x="393678" y="702598"/>
                  </a:lnTo>
                  <a:lnTo>
                    <a:pt x="377182" y="696812"/>
                  </a:lnTo>
                  <a:lnTo>
                    <a:pt x="364717" y="703152"/>
                  </a:lnTo>
                  <a:lnTo>
                    <a:pt x="349446" y="721679"/>
                  </a:lnTo>
                  <a:lnTo>
                    <a:pt x="347509" y="702051"/>
                  </a:lnTo>
                  <a:lnTo>
                    <a:pt x="333431" y="707301"/>
                  </a:lnTo>
                  <a:lnTo>
                    <a:pt x="306519" y="704862"/>
                  </a:lnTo>
                  <a:lnTo>
                    <a:pt x="280407" y="699134"/>
                  </a:lnTo>
                  <a:lnTo>
                    <a:pt x="261672" y="688142"/>
                  </a:lnTo>
                  <a:lnTo>
                    <a:pt x="243735" y="683199"/>
                  </a:lnTo>
                  <a:lnTo>
                    <a:pt x="235989" y="671131"/>
                  </a:lnTo>
                  <a:lnTo>
                    <a:pt x="223019" y="667518"/>
                  </a:lnTo>
                  <a:lnTo>
                    <a:pt x="199715" y="651077"/>
                  </a:lnTo>
                  <a:lnTo>
                    <a:pt x="181209" y="643296"/>
                  </a:lnTo>
                  <a:lnTo>
                    <a:pt x="171640" y="649352"/>
                  </a:lnTo>
                  <a:lnTo>
                    <a:pt x="139558" y="631625"/>
                  </a:lnTo>
                  <a:lnTo>
                    <a:pt x="116880" y="615503"/>
                  </a:lnTo>
                  <a:lnTo>
                    <a:pt x="110406" y="587278"/>
                  </a:lnTo>
                  <a:lnTo>
                    <a:pt x="126973" y="590730"/>
                  </a:lnTo>
                  <a:lnTo>
                    <a:pt x="127729" y="577595"/>
                  </a:lnTo>
                  <a:lnTo>
                    <a:pt x="118546" y="564383"/>
                  </a:lnTo>
                  <a:lnTo>
                    <a:pt x="120882" y="543225"/>
                  </a:lnTo>
                  <a:lnTo>
                    <a:pt x="96072" y="512604"/>
                  </a:lnTo>
                  <a:lnTo>
                    <a:pt x="58110" y="501977"/>
                  </a:lnTo>
                  <a:lnTo>
                    <a:pt x="51279" y="481692"/>
                  </a:lnTo>
                  <a:lnTo>
                    <a:pt x="34224" y="469325"/>
                  </a:lnTo>
                  <a:lnTo>
                    <a:pt x="30114" y="461690"/>
                  </a:lnTo>
                  <a:lnTo>
                    <a:pt x="26652" y="446472"/>
                  </a:lnTo>
                  <a:lnTo>
                    <a:pt x="27456" y="436050"/>
                  </a:lnTo>
                  <a:lnTo>
                    <a:pt x="13438" y="429933"/>
                  </a:lnTo>
                  <a:lnTo>
                    <a:pt x="5851" y="432640"/>
                  </a:lnTo>
                  <a:lnTo>
                    <a:pt x="0" y="407673"/>
                  </a:lnTo>
                  <a:lnTo>
                    <a:pt x="6571" y="401470"/>
                  </a:lnTo>
                  <a:lnTo>
                    <a:pt x="3391" y="395115"/>
                  </a:lnTo>
                  <a:lnTo>
                    <a:pt x="25426" y="382241"/>
                  </a:lnTo>
                  <a:lnTo>
                    <a:pt x="41375" y="376894"/>
                  </a:lnTo>
                  <a:lnTo>
                    <a:pt x="65809" y="380560"/>
                  </a:lnTo>
                  <a:lnTo>
                    <a:pt x="74537" y="363065"/>
                  </a:lnTo>
                  <a:lnTo>
                    <a:pt x="104145" y="359798"/>
                  </a:lnTo>
                  <a:lnTo>
                    <a:pt x="112373" y="348860"/>
                  </a:lnTo>
                  <a:lnTo>
                    <a:pt x="148746" y="333868"/>
                  </a:lnTo>
                  <a:lnTo>
                    <a:pt x="151991" y="327590"/>
                  </a:lnTo>
                  <a:lnTo>
                    <a:pt x="150148" y="311697"/>
                  </a:lnTo>
                  <a:lnTo>
                    <a:pt x="165984" y="304412"/>
                  </a:lnTo>
                  <a:lnTo>
                    <a:pt x="145207" y="255315"/>
                  </a:lnTo>
                  <a:lnTo>
                    <a:pt x="190933" y="243902"/>
                  </a:lnTo>
                  <a:lnTo>
                    <a:pt x="202748" y="237523"/>
                  </a:lnTo>
                  <a:lnTo>
                    <a:pt x="219404" y="185672"/>
                  </a:lnTo>
                  <a:lnTo>
                    <a:pt x="265195" y="195276"/>
                  </a:lnTo>
                  <a:lnTo>
                    <a:pt x="278033" y="182075"/>
                  </a:lnTo>
                  <a:lnTo>
                    <a:pt x="279136" y="152554"/>
                  </a:lnTo>
                  <a:lnTo>
                    <a:pt x="298307" y="149787"/>
                  </a:lnTo>
                  <a:lnTo>
                    <a:pt x="315877" y="129981"/>
                  </a:lnTo>
                  <a:lnTo>
                    <a:pt x="324910" y="127525"/>
                  </a:lnTo>
                  <a:lnTo>
                    <a:pt x="330970" y="148296"/>
                  </a:lnTo>
                  <a:lnTo>
                    <a:pt x="350371" y="163976"/>
                  </a:lnTo>
                  <a:lnTo>
                    <a:pt x="383298" y="175022"/>
                  </a:lnTo>
                  <a:lnTo>
                    <a:pt x="399225" y="198561"/>
                  </a:lnTo>
                  <a:lnTo>
                    <a:pt x="390337" y="232352"/>
                  </a:lnTo>
                  <a:lnTo>
                    <a:pt x="398642" y="244788"/>
                  </a:lnTo>
                  <a:lnTo>
                    <a:pt x="426072" y="249677"/>
                  </a:lnTo>
                  <a:lnTo>
                    <a:pt x="457161" y="253662"/>
                  </a:lnTo>
                  <a:lnTo>
                    <a:pt x="485049" y="271381"/>
                  </a:lnTo>
                  <a:lnTo>
                    <a:pt x="499313" y="274526"/>
                  </a:lnTo>
                  <a:lnTo>
                    <a:pt x="509829" y="300511"/>
                  </a:lnTo>
                  <a:lnTo>
                    <a:pt x="523377" y="317127"/>
                  </a:lnTo>
                  <a:lnTo>
                    <a:pt x="548823" y="316478"/>
                  </a:lnTo>
                  <a:lnTo>
                    <a:pt x="596467" y="322729"/>
                  </a:lnTo>
                  <a:lnTo>
                    <a:pt x="627168" y="318852"/>
                  </a:lnTo>
                  <a:lnTo>
                    <a:pt x="649955" y="323002"/>
                  </a:lnTo>
                  <a:lnTo>
                    <a:pt x="684099" y="339868"/>
                  </a:lnTo>
                  <a:lnTo>
                    <a:pt x="712030" y="339844"/>
                  </a:lnTo>
                  <a:lnTo>
                    <a:pt x="722249" y="348441"/>
                  </a:lnTo>
                  <a:lnTo>
                    <a:pt x="749124" y="333580"/>
                  </a:lnTo>
                  <a:lnTo>
                    <a:pt x="786413" y="323931"/>
                  </a:lnTo>
                  <a:lnTo>
                    <a:pt x="821010" y="322875"/>
                  </a:lnTo>
                  <a:lnTo>
                    <a:pt x="847982" y="313062"/>
                  </a:lnTo>
                  <a:lnTo>
                    <a:pt x="864546" y="298058"/>
                  </a:lnTo>
                  <a:lnTo>
                    <a:pt x="880702" y="288599"/>
                  </a:lnTo>
                  <a:lnTo>
                    <a:pt x="876965" y="279283"/>
                  </a:lnTo>
                  <a:lnTo>
                    <a:pt x="869594" y="268400"/>
                  </a:lnTo>
                  <a:lnTo>
                    <a:pt x="881711" y="250048"/>
                  </a:lnTo>
                  <a:lnTo>
                    <a:pt x="894701" y="252630"/>
                  </a:lnTo>
                  <a:lnTo>
                    <a:pt x="918426" y="258410"/>
                  </a:lnTo>
                  <a:lnTo>
                    <a:pt x="941427" y="243250"/>
                  </a:lnTo>
                  <a:lnTo>
                    <a:pt x="976622" y="232136"/>
                  </a:lnTo>
                  <a:lnTo>
                    <a:pt x="993536" y="213070"/>
                  </a:lnTo>
                  <a:lnTo>
                    <a:pt x="1009782" y="204822"/>
                  </a:lnTo>
                  <a:lnTo>
                    <a:pt x="1043313" y="200967"/>
                  </a:lnTo>
                  <a:lnTo>
                    <a:pt x="1061524" y="204243"/>
                  </a:lnTo>
                  <a:lnTo>
                    <a:pt x="1064053" y="193904"/>
                  </a:lnTo>
                  <a:lnTo>
                    <a:pt x="1043134" y="173451"/>
                  </a:lnTo>
                  <a:lnTo>
                    <a:pt x="1024612" y="164045"/>
                  </a:lnTo>
                  <a:lnTo>
                    <a:pt x="1006870" y="174900"/>
                  </a:lnTo>
                  <a:lnTo>
                    <a:pt x="984098" y="170326"/>
                  </a:lnTo>
                  <a:lnTo>
                    <a:pt x="971030" y="174054"/>
                  </a:lnTo>
                  <a:lnTo>
                    <a:pt x="965085" y="162021"/>
                  </a:lnTo>
                  <a:lnTo>
                    <a:pt x="981393" y="132380"/>
                  </a:lnTo>
                  <a:lnTo>
                    <a:pt x="992634" y="109791"/>
                  </a:lnTo>
                  <a:lnTo>
                    <a:pt x="1020344" y="121128"/>
                  </a:lnTo>
                  <a:lnTo>
                    <a:pt x="1052873" y="102125"/>
                  </a:lnTo>
                  <a:lnTo>
                    <a:pt x="1052663" y="88810"/>
                  </a:lnTo>
                  <a:lnTo>
                    <a:pt x="1073499" y="56423"/>
                  </a:lnTo>
                  <a:lnTo>
                    <a:pt x="1086336" y="46552"/>
                  </a:lnTo>
                  <a:lnTo>
                    <a:pt x="1086050" y="29459"/>
                  </a:lnTo>
                  <a:lnTo>
                    <a:pt x="1073385" y="22064"/>
                  </a:lnTo>
                  <a:lnTo>
                    <a:pt x="1092451" y="6512"/>
                  </a:lnTo>
                  <a:lnTo>
                    <a:pt x="1121134" y="851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05" name="Freeform 62">
              <a:extLst>
                <a:ext uri="{FF2B5EF4-FFF2-40B4-BE49-F238E27FC236}">
                  <a16:creationId xmlns:a16="http://schemas.microsoft.com/office/drawing/2014/main" id="{3E9AD8D3-FEAF-AC0F-5FD5-B1221C16A77F}"/>
                </a:ext>
              </a:extLst>
            </p:cNvPr>
            <p:cNvSpPr>
              <a:spLocks noChangeAspect="1"/>
            </p:cNvSpPr>
            <p:nvPr>
              <p:custDataLst>
                <p:tags r:id="rId212"/>
              </p:custDataLst>
            </p:nvPr>
          </p:nvSpPr>
          <p:spPr bwMode="gray">
            <a:xfrm>
              <a:off x="6086856" y="3019545"/>
              <a:ext cx="241107" cy="271753"/>
            </a:xfrm>
            <a:custGeom>
              <a:avLst/>
              <a:gdLst/>
              <a:ahLst/>
              <a:cxnLst/>
              <a:rect l="0" t="0" r="0" b="0"/>
              <a:pathLst>
                <a:path w="208399" h="234888">
                  <a:moveTo>
                    <a:pt x="90790" y="0"/>
                  </a:moveTo>
                  <a:lnTo>
                    <a:pt x="91198" y="12366"/>
                  </a:lnTo>
                  <a:lnTo>
                    <a:pt x="114523" y="19792"/>
                  </a:lnTo>
                  <a:lnTo>
                    <a:pt x="114278" y="31058"/>
                  </a:lnTo>
                  <a:lnTo>
                    <a:pt x="137748" y="25103"/>
                  </a:lnTo>
                  <a:lnTo>
                    <a:pt x="150725" y="16392"/>
                  </a:lnTo>
                  <a:lnTo>
                    <a:pt x="176785" y="28941"/>
                  </a:lnTo>
                  <a:lnTo>
                    <a:pt x="187686" y="39014"/>
                  </a:lnTo>
                  <a:lnTo>
                    <a:pt x="193078" y="55023"/>
                  </a:lnTo>
                  <a:lnTo>
                    <a:pt x="186643" y="63379"/>
                  </a:lnTo>
                  <a:lnTo>
                    <a:pt x="195024" y="74492"/>
                  </a:lnTo>
                  <a:lnTo>
                    <a:pt x="200735" y="91076"/>
                  </a:lnTo>
                  <a:lnTo>
                    <a:pt x="198936" y="101708"/>
                  </a:lnTo>
                  <a:lnTo>
                    <a:pt x="208398" y="121278"/>
                  </a:lnTo>
                  <a:lnTo>
                    <a:pt x="198097" y="124462"/>
                  </a:lnTo>
                  <a:lnTo>
                    <a:pt x="192010" y="120955"/>
                  </a:lnTo>
                  <a:lnTo>
                    <a:pt x="186221" y="126761"/>
                  </a:lnTo>
                  <a:lnTo>
                    <a:pt x="169645" y="132655"/>
                  </a:lnTo>
                  <a:lnTo>
                    <a:pt x="161075" y="140216"/>
                  </a:lnTo>
                  <a:lnTo>
                    <a:pt x="144300" y="146807"/>
                  </a:lnTo>
                  <a:lnTo>
                    <a:pt x="148341" y="155775"/>
                  </a:lnTo>
                  <a:lnTo>
                    <a:pt x="150784" y="168446"/>
                  </a:lnTo>
                  <a:lnTo>
                    <a:pt x="162563" y="175640"/>
                  </a:lnTo>
                  <a:lnTo>
                    <a:pt x="175596" y="188459"/>
                  </a:lnTo>
                  <a:lnTo>
                    <a:pt x="167458" y="202137"/>
                  </a:lnTo>
                  <a:lnTo>
                    <a:pt x="159165" y="205891"/>
                  </a:lnTo>
                  <a:lnTo>
                    <a:pt x="162437" y="225075"/>
                  </a:lnTo>
                  <a:lnTo>
                    <a:pt x="160285" y="230055"/>
                  </a:lnTo>
                  <a:lnTo>
                    <a:pt x="153087" y="224053"/>
                  </a:lnTo>
                  <a:lnTo>
                    <a:pt x="142021" y="223152"/>
                  </a:lnTo>
                  <a:lnTo>
                    <a:pt x="125518" y="228412"/>
                  </a:lnTo>
                  <a:lnTo>
                    <a:pt x="105161" y="227162"/>
                  </a:lnTo>
                  <a:lnTo>
                    <a:pt x="101873" y="234887"/>
                  </a:lnTo>
                  <a:lnTo>
                    <a:pt x="90193" y="226758"/>
                  </a:lnTo>
                  <a:lnTo>
                    <a:pt x="83226" y="228374"/>
                  </a:lnTo>
                  <a:lnTo>
                    <a:pt x="58490" y="219399"/>
                  </a:lnTo>
                  <a:lnTo>
                    <a:pt x="53751" y="225779"/>
                  </a:lnTo>
                  <a:lnTo>
                    <a:pt x="34118" y="225574"/>
                  </a:lnTo>
                  <a:lnTo>
                    <a:pt x="37048" y="204595"/>
                  </a:lnTo>
                  <a:lnTo>
                    <a:pt x="48718" y="184273"/>
                  </a:lnTo>
                  <a:lnTo>
                    <a:pt x="15455" y="178780"/>
                  </a:lnTo>
                  <a:lnTo>
                    <a:pt x="4562" y="170951"/>
                  </a:lnTo>
                  <a:lnTo>
                    <a:pt x="5865" y="157789"/>
                  </a:lnTo>
                  <a:lnTo>
                    <a:pt x="1256" y="150983"/>
                  </a:lnTo>
                  <a:lnTo>
                    <a:pt x="3878" y="130511"/>
                  </a:lnTo>
                  <a:lnTo>
                    <a:pt x="0" y="98431"/>
                  </a:lnTo>
                  <a:lnTo>
                    <a:pt x="13866" y="98418"/>
                  </a:lnTo>
                  <a:lnTo>
                    <a:pt x="19717" y="86793"/>
                  </a:lnTo>
                  <a:lnTo>
                    <a:pt x="25469" y="58286"/>
                  </a:lnTo>
                  <a:lnTo>
                    <a:pt x="21155" y="47675"/>
                  </a:lnTo>
                  <a:lnTo>
                    <a:pt x="25662" y="41005"/>
                  </a:lnTo>
                  <a:lnTo>
                    <a:pt x="44955" y="39290"/>
                  </a:lnTo>
                  <a:lnTo>
                    <a:pt x="49236" y="46240"/>
                  </a:lnTo>
                  <a:lnTo>
                    <a:pt x="64910" y="30675"/>
                  </a:lnTo>
                  <a:lnTo>
                    <a:pt x="59633" y="18772"/>
                  </a:lnTo>
                  <a:lnTo>
                    <a:pt x="58574" y="653"/>
                  </a:lnTo>
                  <a:lnTo>
                    <a:pt x="76020" y="4879"/>
                  </a:lnTo>
                  <a:close/>
                </a:path>
              </a:pathLst>
            </a:custGeom>
            <a:grpFill/>
            <a:ln w="3175" cap="rnd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5792B506-B1D5-98F5-5C94-2C31952691CC}"/>
              </a:ext>
            </a:extLst>
          </p:cNvPr>
          <p:cNvCxnSpPr>
            <a:cxnSpLocks/>
          </p:cNvCxnSpPr>
          <p:nvPr/>
        </p:nvCxnSpPr>
        <p:spPr>
          <a:xfrm>
            <a:off x="3106393" y="2087579"/>
            <a:ext cx="0" cy="3414713"/>
          </a:xfrm>
          <a:prstGeom prst="line">
            <a:avLst/>
          </a:prstGeom>
          <a:ln w="12700">
            <a:solidFill>
              <a:srgbClr val="F16529"/>
            </a:solidFill>
            <a:tailEnd type="oval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EE06AE-77DF-1942-3DC3-3DADEE61C598}"/>
              </a:ext>
            </a:extLst>
          </p:cNvPr>
          <p:cNvCxnSpPr>
            <a:cxnSpLocks/>
          </p:cNvCxnSpPr>
          <p:nvPr/>
        </p:nvCxnSpPr>
        <p:spPr>
          <a:xfrm>
            <a:off x="5331990" y="2087579"/>
            <a:ext cx="0" cy="3414712"/>
          </a:xfrm>
          <a:prstGeom prst="line">
            <a:avLst/>
          </a:prstGeom>
          <a:ln w="12700">
            <a:solidFill>
              <a:srgbClr val="F16529"/>
            </a:solidFill>
            <a:tailEnd type="oval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5" name="Google Shape;748;p35">
            <a:extLst>
              <a:ext uri="{FF2B5EF4-FFF2-40B4-BE49-F238E27FC236}">
                <a16:creationId xmlns:a16="http://schemas.microsoft.com/office/drawing/2014/main" id="{9CC5A161-5DE0-1040-894C-8954C3B9D438}"/>
              </a:ext>
            </a:extLst>
          </p:cNvPr>
          <p:cNvSpPr/>
          <p:nvPr/>
        </p:nvSpPr>
        <p:spPr bwMode="gray">
          <a:xfrm>
            <a:off x="10398289" y="-1645004"/>
            <a:ext cx="2567469" cy="2913365"/>
          </a:xfrm>
          <a:custGeom>
            <a:avLst/>
            <a:gdLst/>
            <a:ahLst/>
            <a:cxnLst/>
            <a:rect l="l" t="t" r="r" b="b"/>
            <a:pathLst>
              <a:path w="183703" h="208452" extrusionOk="0">
                <a:moveTo>
                  <a:pt x="91852" y="1"/>
                </a:moveTo>
                <a:cubicBezTo>
                  <a:pt x="89807" y="1"/>
                  <a:pt x="87762" y="534"/>
                  <a:pt x="85928" y="1601"/>
                </a:cubicBezTo>
                <a:lnTo>
                  <a:pt x="5934" y="47775"/>
                </a:lnTo>
                <a:cubicBezTo>
                  <a:pt x="2265" y="49890"/>
                  <a:pt x="0" y="53801"/>
                  <a:pt x="0" y="58050"/>
                </a:cubicBezTo>
                <a:lnTo>
                  <a:pt x="0" y="150397"/>
                </a:lnTo>
                <a:cubicBezTo>
                  <a:pt x="0" y="154646"/>
                  <a:pt x="2265" y="158558"/>
                  <a:pt x="5934" y="160673"/>
                </a:cubicBezTo>
                <a:lnTo>
                  <a:pt x="85928" y="206865"/>
                </a:lnTo>
                <a:cubicBezTo>
                  <a:pt x="87762" y="207922"/>
                  <a:pt x="89807" y="208451"/>
                  <a:pt x="91852" y="208451"/>
                </a:cubicBezTo>
                <a:cubicBezTo>
                  <a:pt x="93896" y="208451"/>
                  <a:pt x="95941" y="207922"/>
                  <a:pt x="97775" y="206865"/>
                </a:cubicBezTo>
                <a:lnTo>
                  <a:pt x="177769" y="160673"/>
                </a:lnTo>
                <a:cubicBezTo>
                  <a:pt x="181438" y="158558"/>
                  <a:pt x="183703" y="154646"/>
                  <a:pt x="183703" y="150397"/>
                </a:cubicBezTo>
                <a:lnTo>
                  <a:pt x="183703" y="58050"/>
                </a:lnTo>
                <a:cubicBezTo>
                  <a:pt x="183703" y="53801"/>
                  <a:pt x="181438" y="49890"/>
                  <a:pt x="177769" y="47775"/>
                </a:cubicBezTo>
                <a:lnTo>
                  <a:pt x="97775" y="1601"/>
                </a:lnTo>
                <a:cubicBezTo>
                  <a:pt x="95941" y="534"/>
                  <a:pt x="93896" y="1"/>
                  <a:pt x="91852" y="1"/>
                </a:cubicBezTo>
                <a:close/>
              </a:path>
            </a:pathLst>
          </a:cu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endParaRPr lang="en-US" sz="2000" dirty="0">
              <a:solidFill>
                <a:srgbClr val="005B87"/>
              </a:solidFill>
              <a:latin typeface="Open Sans" panose="020B0606030504020204" pitchFamily="34" charset="0"/>
              <a:sym typeface="Oswald Regular"/>
            </a:endParaRPr>
          </a:p>
        </p:txBody>
      </p:sp>
      <p:sp>
        <p:nvSpPr>
          <p:cNvPr id="76" name="Google Shape;748;p35">
            <a:extLst>
              <a:ext uri="{FF2B5EF4-FFF2-40B4-BE49-F238E27FC236}">
                <a16:creationId xmlns:a16="http://schemas.microsoft.com/office/drawing/2014/main" id="{ED038F45-76AE-D71A-9808-FAFA7780A6B7}"/>
              </a:ext>
            </a:extLst>
          </p:cNvPr>
          <p:cNvSpPr>
            <a:spLocks/>
          </p:cNvSpPr>
          <p:nvPr/>
        </p:nvSpPr>
        <p:spPr bwMode="gray">
          <a:xfrm>
            <a:off x="10221975" y="329374"/>
            <a:ext cx="869884" cy="987078"/>
          </a:xfrm>
          <a:custGeom>
            <a:avLst/>
            <a:gdLst/>
            <a:ahLst/>
            <a:cxnLst/>
            <a:rect l="l" t="t" r="r" b="b"/>
            <a:pathLst>
              <a:path w="183703" h="208452" extrusionOk="0">
                <a:moveTo>
                  <a:pt x="91852" y="1"/>
                </a:moveTo>
                <a:cubicBezTo>
                  <a:pt x="89807" y="1"/>
                  <a:pt x="87762" y="534"/>
                  <a:pt x="85928" y="1601"/>
                </a:cubicBezTo>
                <a:lnTo>
                  <a:pt x="5934" y="47775"/>
                </a:lnTo>
                <a:cubicBezTo>
                  <a:pt x="2265" y="49890"/>
                  <a:pt x="0" y="53801"/>
                  <a:pt x="0" y="58050"/>
                </a:cubicBezTo>
                <a:lnTo>
                  <a:pt x="0" y="150397"/>
                </a:lnTo>
                <a:cubicBezTo>
                  <a:pt x="0" y="154646"/>
                  <a:pt x="2265" y="158558"/>
                  <a:pt x="5934" y="160673"/>
                </a:cubicBezTo>
                <a:lnTo>
                  <a:pt x="85928" y="206865"/>
                </a:lnTo>
                <a:cubicBezTo>
                  <a:pt x="87762" y="207922"/>
                  <a:pt x="89807" y="208451"/>
                  <a:pt x="91852" y="208451"/>
                </a:cubicBezTo>
                <a:cubicBezTo>
                  <a:pt x="93896" y="208451"/>
                  <a:pt x="95941" y="207922"/>
                  <a:pt x="97775" y="206865"/>
                </a:cubicBezTo>
                <a:lnTo>
                  <a:pt x="177769" y="160673"/>
                </a:lnTo>
                <a:cubicBezTo>
                  <a:pt x="181438" y="158558"/>
                  <a:pt x="183703" y="154646"/>
                  <a:pt x="183703" y="150397"/>
                </a:cubicBezTo>
                <a:lnTo>
                  <a:pt x="183703" y="58050"/>
                </a:lnTo>
                <a:cubicBezTo>
                  <a:pt x="183703" y="53801"/>
                  <a:pt x="181438" y="49890"/>
                  <a:pt x="177769" y="47775"/>
                </a:cubicBezTo>
                <a:lnTo>
                  <a:pt x="97775" y="1601"/>
                </a:lnTo>
                <a:cubicBezTo>
                  <a:pt x="95941" y="534"/>
                  <a:pt x="93896" y="1"/>
                  <a:pt x="91852" y="1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endParaRPr lang="en-US" sz="2000" dirty="0">
              <a:solidFill>
                <a:srgbClr val="005B87"/>
              </a:solidFill>
              <a:latin typeface="Open Sans" panose="020B0606030504020204" pitchFamily="34" charset="0"/>
              <a:sym typeface="Oswald Regular"/>
            </a:endParaRPr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EFE19EFD-1973-4247-9DAF-6CBE1B6A8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dirty="0"/>
              <a:t>Bloodletting: supplier facing massive margin pressure.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FCFDC9E6-9F80-4589-A2D7-13997578F4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By regional standards, German suppliers have had to accept the steepest decline in profitability</a:t>
            </a:r>
            <a:br>
              <a:rPr lang="en-US" dirty="0"/>
            </a:br>
            <a:r>
              <a:rPr lang="en-US" dirty="0"/>
              <a:t>between 2017 and 2021.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D202FC5-92D8-49B8-980F-A7105397EF5B}"/>
              </a:ext>
            </a:extLst>
          </p:cNvPr>
          <p:cNvSpPr txBox="1"/>
          <p:nvPr/>
        </p:nvSpPr>
        <p:spPr bwMode="gray">
          <a:xfrm>
            <a:off x="407988" y="6222127"/>
            <a:ext cx="10515600" cy="12311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sz="800" dirty="0"/>
              <a:t>Source: </a:t>
            </a:r>
            <a:r>
              <a:rPr lang="en-US" sz="800" dirty="0" err="1"/>
              <a:t>Berylls</a:t>
            </a:r>
            <a:r>
              <a:rPr lang="en-US" sz="800" dirty="0"/>
              <a:t> </a:t>
            </a:r>
            <a:r>
              <a:rPr lang="en-US" sz="800"/>
              <a:t>Strategy Advisors, </a:t>
            </a:r>
            <a:r>
              <a:rPr lang="en-US" sz="800" dirty="0"/>
              <a:t>Reported: 30.05.2022</a:t>
            </a:r>
          </a:p>
        </p:txBody>
      </p:sp>
      <p:graphicFrame>
        <p:nvGraphicFramePr>
          <p:cNvPr id="9" name="Chart 3">
            <a:extLst>
              <a:ext uri="{FF2B5EF4-FFF2-40B4-BE49-F238E27FC236}">
                <a16:creationId xmlns:a16="http://schemas.microsoft.com/office/drawing/2014/main" id="{08EB2B55-A848-A3C9-A911-03D68A7684FC}"/>
              </a:ext>
            </a:extLst>
          </p:cNvPr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47853037"/>
              </p:ext>
            </p:extLst>
          </p:nvPr>
        </p:nvGraphicFramePr>
        <p:xfrm>
          <a:off x="673100" y="2195513"/>
          <a:ext cx="7515225" cy="3455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6"/>
          </a:graphicData>
        </a:graphic>
      </p:graphicFrame>
      <p:sp>
        <p:nvSpPr>
          <p:cNvPr id="127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3"/>
            </p:custDataLst>
          </p:nvPr>
        </p:nvSpPr>
        <p:spPr bwMode="gray">
          <a:xfrm>
            <a:off x="392113" y="4062413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CABED170-91FC-451A-B38E-6B926439C870}" type="datetime'''''''''''''''''''1''''''''20''''''''''''''''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120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26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4"/>
            </p:custDataLst>
          </p:nvPr>
        </p:nvSpPr>
        <p:spPr bwMode="gray">
          <a:xfrm>
            <a:off x="479425" y="4530725"/>
            <a:ext cx="1746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2515935E-849C-4CB2-8465-30F844535A79}" type="datetime'''''''''8''''''''''''''''''0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80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78" name="Textplatzhalter 41">
            <a:extLst>
              <a:ext uri="{FF2B5EF4-FFF2-40B4-BE49-F238E27FC236}">
                <a16:creationId xmlns:a16="http://schemas.microsoft.com/office/drawing/2014/main" id="{A7146222-DD24-4611-8DF1-A79DE1892E8D}"/>
              </a:ext>
            </a:extLst>
          </p:cNvPr>
          <p:cNvSpPr>
            <a:spLocks noGrp="1"/>
          </p:cNvSpPr>
          <p:nvPr>
            <p:custDataLst>
              <p:tags r:id="rId5"/>
            </p:custDataLst>
          </p:nvPr>
        </p:nvSpPr>
        <p:spPr bwMode="gray">
          <a:xfrm>
            <a:off x="5899150" y="5610225"/>
            <a:ext cx="212725" cy="18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anchor="t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D36D6F13-7513-4FDA-B460-99A21284E602}" type="datetime'''''''''''9''''''''''''''''%''''''''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9%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115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392113" y="4297363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BEEA6E0B-3614-4C2D-B5DD-D1466867B224}" type="datetime'''1''''0''''0'''''''''''''''''''''''''''''''''''''''''">
              <a:rPr lang="en-US" altLang="en-US" sz="1200" smtClean="0">
                <a:effectLst/>
                <a:cs typeface="Netto Offc" panose="020B0504020101010102" pitchFamily="34" charset="0"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100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119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392113" y="3125788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FD847183-9871-4AC5-8D2F-E4DE4957E6A7}" type="datetime'''''''20''''''''''''''''''''''''''''''''''''''0'">
              <a:rPr lang="en-US" altLang="en-US" sz="1200" smtClean="0">
                <a:effectLst/>
                <a:cs typeface="Netto Offc" panose="020B0504020101010102" pitchFamily="34" charset="0"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200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82" name="Textplatzhalter 48">
            <a:extLst>
              <a:ext uri="{FF2B5EF4-FFF2-40B4-BE49-F238E27FC236}">
                <a16:creationId xmlns:a16="http://schemas.microsoft.com/office/drawing/2014/main" id="{EAFF8576-828C-4AD8-ABAD-915500E551C4}"/>
              </a:ext>
            </a:extLst>
          </p:cNvPr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6907213" y="5610225"/>
            <a:ext cx="300038" cy="18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anchor="t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3210FF94-E178-4D8F-A591-D0F57DC1989F}" type="datetime'''''''''''''''''''''''''1''0''''''''''''%''''''''''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10%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47" name="Textplatzhalter 2">
            <a:extLst>
              <a:ext uri="{FF2B5EF4-FFF2-40B4-BE49-F238E27FC236}">
                <a16:creationId xmlns:a16="http://schemas.microsoft.com/office/drawing/2014/main" id="{ACCB0A2D-6335-438C-A9A9-D37252CB50D1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1698625" y="5610225"/>
            <a:ext cx="2127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ED3B5915-A5F2-47F1-BBB2-E5EAD9D11BBE}" type="datetime'''''''''''''''''''''''''''''''''''''''5''%''''''''''''''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5%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60" name="Textplatzhalter 2">
            <a:extLst>
              <a:ext uri="{FF2B5EF4-FFF2-40B4-BE49-F238E27FC236}">
                <a16:creationId xmlns:a16="http://schemas.microsoft.com/office/drawing/2014/main" id="{896C4D89-65E7-4436-994F-CC5D11F65C3B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649288" y="5610225"/>
            <a:ext cx="2127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2B304D70-612A-4F09-94BB-687666C69A1A}" type="datetime'''''''''''4''''''''''''''''''''''''''''''''''''''''''%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4%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2F798E13-D67A-451A-8FB3-AE126C4C2A99}"/>
              </a:ext>
            </a:extLst>
          </p:cNvPr>
          <p:cNvSpPr/>
          <p:nvPr>
            <p:custDataLst>
              <p:tags r:id="rId11"/>
            </p:custDataLst>
          </p:nvPr>
        </p:nvSpPr>
        <p:spPr bwMode="gray">
          <a:xfrm>
            <a:off x="2749550" y="5610225"/>
            <a:ext cx="212725" cy="182563"/>
          </a:xfrm>
          <a:prstGeom prst="rect">
            <a:avLst/>
          </a:prstGeom>
          <a:noFill/>
          <a:ln w="19050" cap="flat" cmpd="sng" algn="ctr">
            <a:noFill/>
            <a:prstDash val="soli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9050" cap="flat" cmpd="sng" algn="ctr">
                <a:solidFill>
                  <a:schemeClr val="accent2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t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fld id="{006F2AC4-62ED-4338-86A6-0142D2BFE02E}" type="datetime'''''''''''''6''''''''''''''''''''''''''''''''''''''''%'''''''">
              <a:rPr lang="en-US" altLang="en-US" sz="1200" smtClean="0">
                <a:solidFill>
                  <a:schemeClr val="tx1"/>
                </a:solidFill>
                <a:cs typeface="Netto Offc" panose="020B0504020101010102" pitchFamily="34" charset="0"/>
                <a:sym typeface="Netto Offc" panose="020B0504020101010102"/>
              </a:rPr>
              <a:pPr algn="ctr">
                <a:spcBef>
                  <a:spcPct val="0"/>
                </a:spcBef>
                <a:spcAft>
                  <a:spcPct val="0"/>
                </a:spcAft>
              </a:pPr>
              <a:t>6%</a:t>
            </a:fld>
            <a:endParaRPr lang="en-US" sz="1200" dirty="0">
              <a:solidFill>
                <a:schemeClr val="tx1"/>
              </a:solidFill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87" name="Textplatzhalter 2">
            <a:extLst>
              <a:ext uri="{FF2B5EF4-FFF2-40B4-BE49-F238E27FC236}">
                <a16:creationId xmlns:a16="http://schemas.microsoft.com/office/drawing/2014/main" id="{0CF0C72C-EDA2-46AC-979F-5CC064B0FA1E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7956550" y="5610225"/>
            <a:ext cx="300038" cy="18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49E0C221-C72E-4FC6-8C13-6EC59BF8D023}" type="datetime'''''''1''''''''''''''''''''''''''''''''''''''''''''1%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11%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0A1D0787-57A9-489B-8721-2B6314FDAD11}"/>
              </a:ext>
            </a:extLst>
          </p:cNvPr>
          <p:cNvSpPr/>
          <p:nvPr>
            <p:custDataLst>
              <p:tags r:id="rId13"/>
            </p:custDataLst>
          </p:nvPr>
        </p:nvSpPr>
        <p:spPr bwMode="gray">
          <a:xfrm>
            <a:off x="3798888" y="5610225"/>
            <a:ext cx="212725" cy="182563"/>
          </a:xfrm>
          <a:prstGeom prst="rect">
            <a:avLst/>
          </a:prstGeom>
          <a:noFill/>
          <a:ln w="19050" cap="flat" cmpd="sng" algn="ctr">
            <a:noFill/>
            <a:prstDash val="soli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9050" cap="flat" cmpd="sng" algn="ctr">
                <a:solidFill>
                  <a:schemeClr val="accent2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t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fld id="{4F9A4B0D-FA92-40F3-A498-A479CB66ADC5}" type="datetime'''''''''''''7''''''''''''''''''''''''''''''%'''''''''">
              <a:rPr lang="en-US" altLang="en-US" sz="1200" smtClean="0">
                <a:solidFill>
                  <a:schemeClr val="tx1"/>
                </a:solidFill>
                <a:cs typeface="Netto Offc" panose="020B0504020101010102" pitchFamily="34" charset="0"/>
                <a:sym typeface="Netto Offc" panose="020B0504020101010102"/>
              </a:rPr>
              <a:pPr algn="ctr">
                <a:spcBef>
                  <a:spcPct val="0"/>
                </a:spcBef>
                <a:spcAft>
                  <a:spcPct val="0"/>
                </a:spcAft>
              </a:pPr>
              <a:t>7%</a:t>
            </a:fld>
            <a:endParaRPr lang="en-US" sz="1200" dirty="0">
              <a:solidFill>
                <a:schemeClr val="tx1"/>
              </a:solidFill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53" name="Textplatzhalter 40">
            <a:extLst>
              <a:ext uri="{FF2B5EF4-FFF2-40B4-BE49-F238E27FC236}">
                <a16:creationId xmlns:a16="http://schemas.microsoft.com/office/drawing/2014/main" id="{A5767D70-5CB4-49A9-9342-53E05E291081}"/>
              </a:ext>
            </a:extLst>
          </p:cNvPr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4849813" y="5610225"/>
            <a:ext cx="212725" cy="18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anchor="t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0FEE132-9A35-4AF5-8618-0C7BA60CDF0B}" type="datetime'''8''''''''''''''''%''''''''''''''''''''''''''''''''''''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8%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88" name="Textplatzhalter 49">
            <a:extLst>
              <a:ext uri="{FF2B5EF4-FFF2-40B4-BE49-F238E27FC236}">
                <a16:creationId xmlns:a16="http://schemas.microsoft.com/office/drawing/2014/main" id="{6AF32A8A-6C5F-4CEA-A758-98DDD256C778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566738" y="5468938"/>
            <a:ext cx="87313" cy="18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F83F1B18-F166-4D4C-A062-8AB89FBD9185}" type="datetime'''''''''''''''''''''''0'''''''''''''''">
              <a:rPr lang="en-US" altLang="en-US" sz="1200" smtClean="0">
                <a:cs typeface="Netto Offc" panose="020B0504020101010102" pitchFamily="34" charset="0"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0</a:t>
            </a:fld>
            <a:endParaRPr lang="en-US" sz="1200" dirty="0">
              <a:cs typeface="Netto Offc" panose="020B0504020101010102" pitchFamily="34" charset="0"/>
              <a:sym typeface="Netto Offc" panose="020B0504020101010102"/>
            </a:endParaRPr>
          </a:p>
        </p:txBody>
      </p:sp>
      <p:sp>
        <p:nvSpPr>
          <p:cNvPr id="122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479425" y="5233988"/>
            <a:ext cx="1746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B831BBE7-3B0B-4A44-B214-AE605E170276}" type="datetime'2''''''''''''''''''''''''''''''''''''''''''''''''0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23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479425" y="5000625"/>
            <a:ext cx="1746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32F2A9AF-D39B-4011-AD01-E05F658E148C}" type="datetime'''''''''''''''''''''''''''4''''''''''''''''''''''''''0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40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24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479425" y="4765675"/>
            <a:ext cx="1746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B2F2C32E-FE90-4B41-9D1F-520A26C63E00}" type="datetime'''''''''''''''6''''0''''''''''''''''''''''''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60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28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392113" y="3827463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959E237F-19F9-4F4F-AEDC-BFEB1D100A6E}" type="datetime'''''''''''''''''14''''''''''''''''''''''0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140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29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392113" y="3594100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50DBEEA3-D965-43CC-9711-CC1EC2B4879A}" type="datetime'''''''''1''''''6''''''''''''''''''''''''''''0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160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34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392113" y="3359150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E2C3E853-9468-4814-95CC-A24354B052D3}" type="datetime'''1''''8''''0''''''''''''''''''''''''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180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35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392113" y="2890838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7EFD7DEF-D4B4-483B-B246-6980A3FEC471}" type="datetime'''''''''''''''''''''''2''''''''''2''''''''''''''''''0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220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36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392113" y="2655888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24C036B4-47A1-4339-9D4B-48A9887BD867}" type="datetime'''''''''2''''''''''''''4''''''''''''0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240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37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392113" y="2422525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1F1EA96C-2AEA-473C-8E24-019786B9E99F}" type="datetime'''''''''''''''26''''''0''''''''''''''''''''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260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39" name="Textplatzhalter 2">
            <a:extLst>
              <a:ext uri="{FF2B5EF4-FFF2-40B4-BE49-F238E27FC236}">
                <a16:creationId xmlns:a16="http://schemas.microsoft.com/office/drawing/2014/main" id="{DA446B72-A363-4D5D-BBD5-E02F0695DF66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392113" y="2187575"/>
            <a:ext cx="261938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18415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1950" indent="-1778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61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524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18415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spcAft>
                <a:spcPct val="0"/>
              </a:spcAft>
              <a:buNone/>
            </a:pPr>
            <a:fld id="{B29BD492-2ACC-43FC-8B12-BFEC7FC4B635}" type="datetime'2''''''''''''''''''''8''''''''0'''''''''''''''''''''''">
              <a:rPr lang="de-DE" altLang="en-US" sz="1200" smtClean="0">
                <a:effectLst/>
                <a:sym typeface="Netto Offc" panose="020B0504020101010102"/>
              </a:rPr>
              <a:pPr marL="0" indent="0" algn="r">
                <a:spcBef>
                  <a:spcPct val="0"/>
                </a:spcBef>
                <a:spcAft>
                  <a:spcPct val="0"/>
                </a:spcAft>
                <a:buNone/>
              </a:pPr>
              <a:t>280</a:t>
            </a:fld>
            <a:endParaRPr lang="de-DE" sz="1200" dirty="0">
              <a:sym typeface="Netto Offc" panose="020B0504020101010102"/>
            </a:endParaRPr>
          </a:p>
        </p:txBody>
      </p:sp>
      <p:sp>
        <p:nvSpPr>
          <p:cNvPr id="101" name="Textplatzhalter 34">
            <a:extLst>
              <a:ext uri="{FF2B5EF4-FFF2-40B4-BE49-F238E27FC236}">
                <a16:creationId xmlns:a16="http://schemas.microsoft.com/office/drawing/2014/main" id="{375C4815-7C7E-45EB-A8EC-F5785006F488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4260850" y="2895600"/>
            <a:ext cx="4413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46068F17-3039-4D72-A905-8E028BA18DAD}" type="datetime'''J''''a''''''''''''''''''''''''''''''''p''''''''an'''">
              <a:rPr lang="en-US" altLang="en-US" sz="1200" smtClean="0">
                <a:cs typeface="Netto Offc" panose="020B0504020101010102" pitchFamily="34" charset="0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Japan</a:t>
            </a:fld>
            <a:endParaRPr lang="en-US" sz="1200" dirty="0">
              <a:cs typeface="Netto Offc" panose="020B0504020101010102" pitchFamily="34" charset="0"/>
              <a:sym typeface="+mn-lt"/>
            </a:endParaRPr>
          </a:p>
        </p:txBody>
      </p:sp>
      <p:sp>
        <p:nvSpPr>
          <p:cNvPr id="99" name="Textplatzhalter 45">
            <a:extLst>
              <a:ext uri="{FF2B5EF4-FFF2-40B4-BE49-F238E27FC236}">
                <a16:creationId xmlns:a16="http://schemas.microsoft.com/office/drawing/2014/main" id="{78C155D1-C677-4765-A05D-E2B57FAE4D65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3781425" y="3963988"/>
            <a:ext cx="2397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2225" tIns="0" rIns="22225" bIns="0" numCol="1" spcCol="0" anchor="t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US</a:t>
            </a:r>
          </a:p>
        </p:txBody>
      </p:sp>
      <p:sp>
        <p:nvSpPr>
          <p:cNvPr id="105" name="Textplatzhalter 39">
            <a:extLst>
              <a:ext uri="{FF2B5EF4-FFF2-40B4-BE49-F238E27FC236}">
                <a16:creationId xmlns:a16="http://schemas.microsoft.com/office/drawing/2014/main" id="{CE2C8880-57C4-4255-8071-51A78A15F40A}"/>
              </a:ext>
            </a:extLst>
          </p:cNvPr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6261100" y="3076575"/>
            <a:ext cx="698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Germany</a:t>
            </a:r>
          </a:p>
        </p:txBody>
      </p:sp>
      <p:sp>
        <p:nvSpPr>
          <p:cNvPr id="97" name="Textplatzhalter 34">
            <a:extLst>
              <a:ext uri="{FF2B5EF4-FFF2-40B4-BE49-F238E27FC236}">
                <a16:creationId xmlns:a16="http://schemas.microsoft.com/office/drawing/2014/main" id="{45B8236E-7F40-443B-AFF4-AC73F7531EDD}"/>
              </a:ext>
            </a:extLst>
          </p:cNvPr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2079625" y="5140325"/>
            <a:ext cx="88741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4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Asia 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Japan)</a:t>
            </a:r>
          </a:p>
        </p:txBody>
      </p:sp>
      <p:sp>
        <p:nvSpPr>
          <p:cNvPr id="138" name="Textplatzhalter 34">
            <a:extLst>
              <a:ext uri="{FF2B5EF4-FFF2-40B4-BE49-F238E27FC236}">
                <a16:creationId xmlns:a16="http://schemas.microsoft.com/office/drawing/2014/main" id="{5E91934E-2A8E-7285-26E3-4326DB8A9834}"/>
              </a:ext>
            </a:extLst>
          </p:cNvPr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4033838" y="5167313"/>
            <a:ext cx="4508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B33D3928-2B65-4B1B-9999-2BCB4CD3EB1C}" type="datetime'''C''''''''h''''''''''''i''''''''''''''n''''a'">
              <a:rPr lang="en-US" altLang="en-US" sz="1200" smtClean="0">
                <a:cs typeface="Netto Offc" panose="020B0504020101010102" pitchFamily="34" charset="0"/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China</a:t>
            </a:fld>
            <a:endParaRPr lang="en-US" sz="1200" dirty="0">
              <a:cs typeface="Netto Offc" panose="020B0504020101010102" pitchFamily="34" charset="0"/>
              <a:sym typeface="Netto Offc" panose="020B0504020101010102" pitchFamily="34" charset="0"/>
            </a:endParaRPr>
          </a:p>
        </p:txBody>
      </p:sp>
      <p:sp>
        <p:nvSpPr>
          <p:cNvPr id="104" name="Textplatzhalter 36">
            <a:extLst>
              <a:ext uri="{FF2B5EF4-FFF2-40B4-BE49-F238E27FC236}">
                <a16:creationId xmlns:a16="http://schemas.microsoft.com/office/drawing/2014/main" id="{5CEB622C-2770-41C6-9D80-E2E1104E20BB}"/>
              </a:ext>
            </a:extLst>
          </p:cNvPr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5245100" y="4840288"/>
            <a:ext cx="73818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Americas 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US)</a:t>
            </a:r>
          </a:p>
        </p:txBody>
      </p:sp>
      <p:sp>
        <p:nvSpPr>
          <p:cNvPr id="98" name="Textplatzhalter 37">
            <a:extLst>
              <a:ext uri="{FF2B5EF4-FFF2-40B4-BE49-F238E27FC236}">
                <a16:creationId xmlns:a16="http://schemas.microsoft.com/office/drawing/2014/main" id="{7D2A126E-EDD8-4AFB-A678-B3A9F91F6789}"/>
              </a:ext>
            </a:extLst>
          </p:cNvPr>
          <p:cNvSpPr>
            <a:spLocks noGrp="1"/>
          </p:cNvSpPr>
          <p:nvPr>
            <p:custDataLst>
              <p:tags r:id="rId32"/>
            </p:custDataLst>
          </p:nvPr>
        </p:nvSpPr>
        <p:spPr bwMode="gray">
          <a:xfrm>
            <a:off x="7173913" y="4087813"/>
            <a:ext cx="2397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US</a:t>
            </a:r>
          </a:p>
        </p:txBody>
      </p:sp>
      <p:sp>
        <p:nvSpPr>
          <p:cNvPr id="103" name="Textplatzhalter 38">
            <a:extLst>
              <a:ext uri="{FF2B5EF4-FFF2-40B4-BE49-F238E27FC236}">
                <a16:creationId xmlns:a16="http://schemas.microsoft.com/office/drawing/2014/main" id="{DC112F45-A610-479D-9AA7-AE13C459358E}"/>
              </a:ext>
            </a:extLst>
          </p:cNvPr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6302375" y="3427413"/>
            <a:ext cx="114458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Europe 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Germany)</a:t>
            </a:r>
          </a:p>
        </p:txBody>
      </p:sp>
      <p:sp>
        <p:nvSpPr>
          <p:cNvPr id="100" name="Textplatzhalter 42">
            <a:extLst>
              <a:ext uri="{FF2B5EF4-FFF2-40B4-BE49-F238E27FC236}">
                <a16:creationId xmlns:a16="http://schemas.microsoft.com/office/drawing/2014/main" id="{70389B38-DFC5-42BF-A1E5-A307E6F3E04B}"/>
              </a:ext>
            </a:extLst>
          </p:cNvPr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1117600" y="4633913"/>
            <a:ext cx="88741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Asia 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Japan)</a:t>
            </a:r>
          </a:p>
        </p:txBody>
      </p:sp>
      <p:sp>
        <p:nvSpPr>
          <p:cNvPr id="106" name="Textplatzhalter 43">
            <a:extLst>
              <a:ext uri="{FF2B5EF4-FFF2-40B4-BE49-F238E27FC236}">
                <a16:creationId xmlns:a16="http://schemas.microsoft.com/office/drawing/2014/main" id="{567C0CE7-382D-465B-BA90-DBF98240FE30}"/>
              </a:ext>
            </a:extLst>
          </p:cNvPr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3325813" y="2922588"/>
            <a:ext cx="4413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89029698-9D64-4E43-B6D9-CEBB91EC961C}" type="datetime'J''apa''''''''''''''''''''''''''''''n'">
              <a:rPr lang="en-US" altLang="en-US" sz="1200" smtClean="0">
                <a:solidFill>
                  <a:schemeClr val="bg1"/>
                </a:solidFill>
                <a:cs typeface="Netto Offc" panose="020B0504020101010102" pitchFamily="34" charset="0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Japan</a:t>
            </a:fld>
            <a:endParaRPr lang="en-US" sz="1200" dirty="0">
              <a:solidFill>
                <a:schemeClr val="bg1"/>
              </a:solidFill>
              <a:cs typeface="Netto Offc" panose="020B0504020101010102" pitchFamily="34" charset="0"/>
              <a:sym typeface="Netto Offc" panose="020B0504020101010102" pitchFamily="34" charset="0"/>
            </a:endParaRPr>
          </a:p>
        </p:txBody>
      </p:sp>
      <p:sp>
        <p:nvSpPr>
          <p:cNvPr id="102" name="Textplatzhalter 47">
            <a:extLst>
              <a:ext uri="{FF2B5EF4-FFF2-40B4-BE49-F238E27FC236}">
                <a16:creationId xmlns:a16="http://schemas.microsoft.com/office/drawing/2014/main" id="{6890251E-B354-4A00-BB59-5937C6678FE0}"/>
              </a:ext>
            </a:extLst>
          </p:cNvPr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1119188" y="3209925"/>
            <a:ext cx="698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Germany</a:t>
            </a:r>
          </a:p>
        </p:txBody>
      </p:sp>
      <p:sp>
        <p:nvSpPr>
          <p:cNvPr id="218" name="Textplatzhalter 43">
            <a:extLst>
              <a:ext uri="{FF2B5EF4-FFF2-40B4-BE49-F238E27FC236}">
                <a16:creationId xmlns:a16="http://schemas.microsoft.com/office/drawing/2014/main" id="{DE222A27-3147-1169-C292-AFEEB8DF4E94}"/>
              </a:ext>
            </a:extLst>
          </p:cNvPr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4603750" y="4484688"/>
            <a:ext cx="4508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E444BA95-D61F-4318-B364-BA0A1D73FEFD}" type="datetime'''''''''''''''C''''h''''''''''i''''n''''''a'''''''">
              <a:rPr lang="en-US" altLang="en-US" sz="1200" smtClean="0">
                <a:cs typeface="Netto Offc" panose="020B0504020101010102" pitchFamily="34" charset="0"/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China</a:t>
            </a:fld>
            <a:endParaRPr lang="en-US" sz="1200" dirty="0">
              <a:cs typeface="Netto Offc" panose="020B0504020101010102" pitchFamily="34" charset="0"/>
              <a:sym typeface="Netto Offc" panose="020B0504020101010102" pitchFamily="34" charset="0"/>
            </a:endParaRPr>
          </a:p>
        </p:txBody>
      </p:sp>
      <p:sp>
        <p:nvSpPr>
          <p:cNvPr id="107" name="Textplatzhalter 44">
            <a:extLst>
              <a:ext uri="{FF2B5EF4-FFF2-40B4-BE49-F238E27FC236}">
                <a16:creationId xmlns:a16="http://schemas.microsoft.com/office/drawing/2014/main" id="{200B0E73-0193-4E54-A1F7-6431EBDEBE46}"/>
              </a:ext>
            </a:extLst>
          </p:cNvPr>
          <p:cNvSpPr>
            <a:spLocks noGrp="1"/>
          </p:cNvSpPr>
          <p:nvPr>
            <p:custDataLst>
              <p:tags r:id="rId38"/>
            </p:custDataLst>
          </p:nvPr>
        </p:nvSpPr>
        <p:spPr bwMode="gray">
          <a:xfrm>
            <a:off x="2768600" y="4700588"/>
            <a:ext cx="6985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2225" tIns="0" rIns="22225" bIns="0" numCol="1" spcCol="0" anchor="ctr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Americas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US)</a:t>
            </a:r>
          </a:p>
        </p:txBody>
      </p:sp>
      <p:sp>
        <p:nvSpPr>
          <p:cNvPr id="108" name="Textplatzhalter 46">
            <a:extLst>
              <a:ext uri="{FF2B5EF4-FFF2-40B4-BE49-F238E27FC236}">
                <a16:creationId xmlns:a16="http://schemas.microsoft.com/office/drawing/2014/main" id="{01BB6553-6000-4E19-B439-5C6853EE79C8}"/>
              </a:ext>
            </a:extLst>
          </p:cNvPr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4670425" y="4108450"/>
            <a:ext cx="114458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09E8E84-426E-40dd-AFC4-6F175D3DCCD1}">
              <a14:hiddenFill xmlns=""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2225" tIns="0" rIns="22225" bIns="0" numCol="1" spcCol="0" anchor="t" anchorCtr="0">
            <a:noAutofit/>
          </a:bodyPr>
          <a:lstStyle>
            <a:lvl1pPr marL="180000" indent="-180000" algn="l" defTabSz="914400" rtl="0" eaLnBrk="1" latinLnBrk="0" hangingPunct="1">
              <a:spcBef>
                <a:spcPts val="1000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363" indent="-1444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92000" indent="-1440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Europe </a:t>
            </a:r>
            <a:b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</a:br>
            <a:r>
              <a:rPr lang="en-US" sz="1200" dirty="0">
                <a:cs typeface="Netto Offc" panose="020B0504020101010102" pitchFamily="34" charset="0"/>
                <a:sym typeface="Netto Offc" panose="020B0504020101010102" pitchFamily="34" charset="0"/>
              </a:rPr>
              <a:t>(excl. Germany)</a:t>
            </a:r>
          </a:p>
        </p:txBody>
      </p:sp>
      <p:sp>
        <p:nvSpPr>
          <p:cNvPr id="118" name="Rectangle 15">
            <a:extLst>
              <a:ext uri="{FF2B5EF4-FFF2-40B4-BE49-F238E27FC236}">
                <a16:creationId xmlns:a16="http://schemas.microsoft.com/office/drawing/2014/main" id="{E1981B9F-B22B-4F57-9B66-334A802AE2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07988" y="1850107"/>
            <a:ext cx="315753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979488" eaLnBrk="0" hangingPunct="0">
              <a:spcBef>
                <a:spcPts val="300"/>
              </a:spcBef>
              <a:buClr>
                <a:schemeClr val="tx2"/>
              </a:buClr>
              <a:buFont typeface="NettoOT" pitchFamily="50" charset="0"/>
              <a:buNone/>
            </a:pPr>
            <a:r>
              <a:rPr lang="en-US" sz="1200" b="1" dirty="0">
                <a:cs typeface="Netto Offc" panose="020B0504020101010102" pitchFamily="34" charset="0"/>
              </a:rPr>
              <a:t>SALES, </a:t>
            </a:r>
            <a:r>
              <a:rPr lang="de-DE" sz="1200" dirty="0"/>
              <a:t>IN EUR BILLION</a:t>
            </a:r>
            <a:endParaRPr lang="en-US" sz="1200" b="1" baseline="30000" dirty="0">
              <a:cs typeface="Netto Offc" panose="020B0504020101010102" pitchFamily="34" charset="0"/>
            </a:endParaRPr>
          </a:p>
        </p:txBody>
      </p:sp>
      <p:sp>
        <p:nvSpPr>
          <p:cNvPr id="131" name="Rectangle 15">
            <a:extLst>
              <a:ext uri="{FF2B5EF4-FFF2-40B4-BE49-F238E27FC236}">
                <a16:creationId xmlns:a16="http://schemas.microsoft.com/office/drawing/2014/main" id="{0BF4CF17-022D-475A-989E-F4BF2E98F681}"/>
              </a:ext>
            </a:extLst>
          </p:cNvPr>
          <p:cNvSpPr>
            <a:spLocks noChangeArrowheads="1"/>
          </p:cNvSpPr>
          <p:nvPr/>
        </p:nvSpPr>
        <p:spPr bwMode="gray">
          <a:xfrm>
            <a:off x="635566" y="6078019"/>
            <a:ext cx="1251946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defTabSz="979488" eaLnBrk="0" hangingPunct="0">
              <a:spcBef>
                <a:spcPts val="300"/>
              </a:spcBef>
              <a:buClr>
                <a:schemeClr val="tx2"/>
              </a:buClr>
              <a:buFont typeface="NettoOT" pitchFamily="50" charset="0"/>
              <a:buNone/>
            </a:pPr>
            <a:r>
              <a:rPr lang="en-US" sz="800" dirty="0">
                <a:cs typeface="Netto Offc" panose="020B0504020101010102" pitchFamily="34" charset="0"/>
              </a:rPr>
              <a:t>Number of suppliers 2017</a:t>
            </a:r>
          </a:p>
        </p:txBody>
      </p:sp>
      <p:sp>
        <p:nvSpPr>
          <p:cNvPr id="132" name="Ellipse 131">
            <a:extLst>
              <a:ext uri="{FF2B5EF4-FFF2-40B4-BE49-F238E27FC236}">
                <a16:creationId xmlns:a16="http://schemas.microsoft.com/office/drawing/2014/main" id="{57890C0C-CA09-49EA-852A-B2D5F4C27B38}"/>
              </a:ext>
            </a:extLst>
          </p:cNvPr>
          <p:cNvSpPr>
            <a:spLocks/>
          </p:cNvSpPr>
          <p:nvPr/>
        </p:nvSpPr>
        <p:spPr bwMode="gray">
          <a:xfrm>
            <a:off x="407988" y="6061786"/>
            <a:ext cx="155578" cy="155578"/>
          </a:xfrm>
          <a:prstGeom prst="ellipse">
            <a:avLst/>
          </a:prstGeom>
          <a:solidFill>
            <a:schemeClr val="accent4"/>
          </a:solidFill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e-DE" sz="800">
              <a:solidFill>
                <a:schemeClr val="tx1"/>
              </a:solidFill>
              <a:cs typeface="Netto Offc" panose="020B0504020101010102" pitchFamily="34" charset="0"/>
            </a:endParaRPr>
          </a:p>
        </p:txBody>
      </p:sp>
      <p:sp>
        <p:nvSpPr>
          <p:cNvPr id="130" name="Ellipse 129">
            <a:extLst>
              <a:ext uri="{FF2B5EF4-FFF2-40B4-BE49-F238E27FC236}">
                <a16:creationId xmlns:a16="http://schemas.microsoft.com/office/drawing/2014/main" id="{119CCB95-D664-410D-9403-BFA6DE5F10BC}"/>
              </a:ext>
            </a:extLst>
          </p:cNvPr>
          <p:cNvSpPr>
            <a:spLocks/>
          </p:cNvSpPr>
          <p:nvPr/>
        </p:nvSpPr>
        <p:spPr bwMode="gray">
          <a:xfrm>
            <a:off x="2046074" y="6061786"/>
            <a:ext cx="155578" cy="155578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e-DE" sz="800">
              <a:solidFill>
                <a:schemeClr val="tx1"/>
              </a:solidFill>
              <a:cs typeface="Netto Offc" panose="020B0504020101010102" pitchFamily="34" charset="0"/>
            </a:endParaRPr>
          </a:p>
        </p:txBody>
      </p:sp>
      <p:sp>
        <p:nvSpPr>
          <p:cNvPr id="133" name="Rectangle 15">
            <a:extLst>
              <a:ext uri="{FF2B5EF4-FFF2-40B4-BE49-F238E27FC236}">
                <a16:creationId xmlns:a16="http://schemas.microsoft.com/office/drawing/2014/main" id="{397A4CE4-6DA3-447E-8916-64A552C72F73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73652" y="6078019"/>
            <a:ext cx="1251946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defTabSz="979488" eaLnBrk="0" hangingPunct="0">
              <a:spcBef>
                <a:spcPts val="300"/>
              </a:spcBef>
              <a:buClr>
                <a:schemeClr val="tx2"/>
              </a:buClr>
              <a:buFont typeface="NettoOT" pitchFamily="50" charset="0"/>
              <a:buNone/>
            </a:pPr>
            <a:r>
              <a:rPr lang="en-US" sz="800" dirty="0">
                <a:cs typeface="Netto Offc" panose="020B0504020101010102" pitchFamily="34" charset="0"/>
              </a:rPr>
              <a:t>Number of suppliers 2021</a:t>
            </a:r>
          </a:p>
        </p:txBody>
      </p:sp>
      <p:sp>
        <p:nvSpPr>
          <p:cNvPr id="148" name="Inhaltsplatzhalter 2">
            <a:extLst>
              <a:ext uri="{FF2B5EF4-FFF2-40B4-BE49-F238E27FC236}">
                <a16:creationId xmlns:a16="http://schemas.microsoft.com/office/drawing/2014/main" id="{54FF0697-9B51-ACA7-9718-D7066762E9E4}"/>
              </a:ext>
            </a:extLst>
          </p:cNvPr>
          <p:cNvSpPr txBox="1">
            <a:spLocks/>
          </p:cNvSpPr>
          <p:nvPr/>
        </p:nvSpPr>
        <p:spPr bwMode="gray">
          <a:xfrm>
            <a:off x="410369" y="1513766"/>
            <a:ext cx="5541582" cy="2154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>
            <a:defPPr>
              <a:defRPr lang="de-DE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GLOBAL OVERVIEW INCL. EXCHANGE </a:t>
            </a:r>
            <a:r>
              <a:rPr lang="en-US"/>
              <a:t>RATE EFFECTS, </a:t>
            </a:r>
            <a:r>
              <a:rPr lang="en-US" dirty="0"/>
              <a:t>2017 – 2021</a:t>
            </a:r>
          </a:p>
        </p:txBody>
      </p:sp>
      <p:grpSp>
        <p:nvGrpSpPr>
          <p:cNvPr id="166" name="Grafik 8">
            <a:extLst>
              <a:ext uri="{FF2B5EF4-FFF2-40B4-BE49-F238E27FC236}">
                <a16:creationId xmlns:a16="http://schemas.microsoft.com/office/drawing/2014/main" id="{B62B0C28-AB49-D679-D381-6B00F064429D}"/>
              </a:ext>
            </a:extLst>
          </p:cNvPr>
          <p:cNvGrpSpPr/>
          <p:nvPr/>
        </p:nvGrpSpPr>
        <p:grpSpPr bwMode="gray">
          <a:xfrm>
            <a:off x="10410670" y="576692"/>
            <a:ext cx="492494" cy="492442"/>
            <a:chOff x="1849268" y="2043973"/>
            <a:chExt cx="492494" cy="492442"/>
          </a:xfrm>
          <a:solidFill>
            <a:schemeClr val="bg1"/>
          </a:solidFill>
        </p:grpSpPr>
        <p:sp>
          <p:nvSpPr>
            <p:cNvPr id="167" name="Freihandform: Form 166">
              <a:extLst>
                <a:ext uri="{FF2B5EF4-FFF2-40B4-BE49-F238E27FC236}">
                  <a16:creationId xmlns:a16="http://schemas.microsoft.com/office/drawing/2014/main" id="{D2E76758-C6C7-E0BE-1A71-DC493B86EAFC}"/>
                </a:ext>
              </a:extLst>
            </p:cNvPr>
            <p:cNvSpPr/>
            <p:nvPr/>
          </p:nvSpPr>
          <p:spPr bwMode="gray">
            <a:xfrm>
              <a:off x="2062592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9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ihandform: Form 167">
              <a:extLst>
                <a:ext uri="{FF2B5EF4-FFF2-40B4-BE49-F238E27FC236}">
                  <a16:creationId xmlns:a16="http://schemas.microsoft.com/office/drawing/2014/main" id="{31F6014B-A72E-2CA2-B1AC-41F9BF143F6F}"/>
                </a:ext>
              </a:extLst>
            </p:cNvPr>
            <p:cNvSpPr/>
            <p:nvPr/>
          </p:nvSpPr>
          <p:spPr bwMode="gray">
            <a:xfrm>
              <a:off x="2024129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9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ihandform: Form 168">
              <a:extLst>
                <a:ext uri="{FF2B5EF4-FFF2-40B4-BE49-F238E27FC236}">
                  <a16:creationId xmlns:a16="http://schemas.microsoft.com/office/drawing/2014/main" id="{4D020DBE-BE86-1695-E6FF-73A5EAC2C432}"/>
                </a:ext>
              </a:extLst>
            </p:cNvPr>
            <p:cNvSpPr/>
            <p:nvPr/>
          </p:nvSpPr>
          <p:spPr bwMode="gray">
            <a:xfrm>
              <a:off x="2216446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-1" y="11196"/>
                    <a:pt x="3228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ihandform: Form 169">
              <a:extLst>
                <a:ext uri="{FF2B5EF4-FFF2-40B4-BE49-F238E27FC236}">
                  <a16:creationId xmlns:a16="http://schemas.microsoft.com/office/drawing/2014/main" id="{E41E1C67-C365-87F6-AB3B-5270B2BB8E68}"/>
                </a:ext>
              </a:extLst>
            </p:cNvPr>
            <p:cNvSpPr/>
            <p:nvPr/>
          </p:nvSpPr>
          <p:spPr bwMode="gray">
            <a:xfrm>
              <a:off x="2139519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8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ihandform: Form 170">
              <a:extLst>
                <a:ext uri="{FF2B5EF4-FFF2-40B4-BE49-F238E27FC236}">
                  <a16:creationId xmlns:a16="http://schemas.microsoft.com/office/drawing/2014/main" id="{BFBAE962-2799-B0B7-8137-803A89BF445F}"/>
                </a:ext>
              </a:extLst>
            </p:cNvPr>
            <p:cNvSpPr/>
            <p:nvPr/>
          </p:nvSpPr>
          <p:spPr bwMode="gray">
            <a:xfrm>
              <a:off x="2177983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-1" y="11196"/>
                    <a:pt x="3228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ihandform: Form 171">
              <a:extLst>
                <a:ext uri="{FF2B5EF4-FFF2-40B4-BE49-F238E27FC236}">
                  <a16:creationId xmlns:a16="http://schemas.microsoft.com/office/drawing/2014/main" id="{3BEE9D84-92BA-2ABC-8D43-1295736C4761}"/>
                </a:ext>
              </a:extLst>
            </p:cNvPr>
            <p:cNvSpPr/>
            <p:nvPr/>
          </p:nvSpPr>
          <p:spPr bwMode="gray">
            <a:xfrm>
              <a:off x="2101056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8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ihandform: Form 172">
              <a:extLst>
                <a:ext uri="{FF2B5EF4-FFF2-40B4-BE49-F238E27FC236}">
                  <a16:creationId xmlns:a16="http://schemas.microsoft.com/office/drawing/2014/main" id="{481CFA95-9118-72D2-6627-68F76B77D772}"/>
                </a:ext>
              </a:extLst>
            </p:cNvPr>
            <p:cNvSpPr/>
            <p:nvPr/>
          </p:nvSpPr>
          <p:spPr bwMode="gray">
            <a:xfrm>
              <a:off x="1909674" y="2084448"/>
              <a:ext cx="23103" cy="14424"/>
            </a:xfrm>
            <a:custGeom>
              <a:avLst/>
              <a:gdLst>
                <a:gd name="connsiteX0" fmla="*/ 7212 w 23103"/>
                <a:gd name="connsiteY0" fmla="*/ 14424 h 14424"/>
                <a:gd name="connsiteX1" fmla="*/ 15892 w 23103"/>
                <a:gd name="connsiteY1" fmla="*/ 14424 h 14424"/>
                <a:gd name="connsiteX2" fmla="*/ 23103 w 23103"/>
                <a:gd name="connsiteY2" fmla="*/ 7213 h 14424"/>
                <a:gd name="connsiteX3" fmla="*/ 15892 w 23103"/>
                <a:gd name="connsiteY3" fmla="*/ 0 h 14424"/>
                <a:gd name="connsiteX4" fmla="*/ 7212 w 23103"/>
                <a:gd name="connsiteY4" fmla="*/ 0 h 14424"/>
                <a:gd name="connsiteX5" fmla="*/ 0 w 23103"/>
                <a:gd name="connsiteY5" fmla="*/ 7213 h 14424"/>
                <a:gd name="connsiteX6" fmla="*/ 7212 w 23103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103" h="14424">
                  <a:moveTo>
                    <a:pt x="7212" y="14424"/>
                  </a:moveTo>
                  <a:lnTo>
                    <a:pt x="15892" y="14424"/>
                  </a:lnTo>
                  <a:cubicBezTo>
                    <a:pt x="19876" y="14424"/>
                    <a:pt x="23103" y="11196"/>
                    <a:pt x="23103" y="7213"/>
                  </a:cubicBezTo>
                  <a:cubicBezTo>
                    <a:pt x="23103" y="3229"/>
                    <a:pt x="19875" y="0"/>
                    <a:pt x="15892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9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ihandform: Form 173">
              <a:extLst>
                <a:ext uri="{FF2B5EF4-FFF2-40B4-BE49-F238E27FC236}">
                  <a16:creationId xmlns:a16="http://schemas.microsoft.com/office/drawing/2014/main" id="{F43DF8C4-36B6-C1D9-34D3-FD8BC70B9295}"/>
                </a:ext>
              </a:extLst>
            </p:cNvPr>
            <p:cNvSpPr/>
            <p:nvPr/>
          </p:nvSpPr>
          <p:spPr bwMode="gray">
            <a:xfrm>
              <a:off x="1947203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-1" y="11196"/>
                    <a:pt x="3228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ihandform: Form 174">
              <a:extLst>
                <a:ext uri="{FF2B5EF4-FFF2-40B4-BE49-F238E27FC236}">
                  <a16:creationId xmlns:a16="http://schemas.microsoft.com/office/drawing/2014/main" id="{6E1520A1-44EA-9CFA-2BD8-00F11F4181B2}"/>
                </a:ext>
              </a:extLst>
            </p:cNvPr>
            <p:cNvSpPr/>
            <p:nvPr/>
          </p:nvSpPr>
          <p:spPr bwMode="gray">
            <a:xfrm>
              <a:off x="1985666" y="2084448"/>
              <a:ext cx="24039" cy="14424"/>
            </a:xfrm>
            <a:custGeom>
              <a:avLst/>
              <a:gdLst>
                <a:gd name="connsiteX0" fmla="*/ 7212 w 24039"/>
                <a:gd name="connsiteY0" fmla="*/ 14424 h 14424"/>
                <a:gd name="connsiteX1" fmla="*/ 16828 w 24039"/>
                <a:gd name="connsiteY1" fmla="*/ 14424 h 14424"/>
                <a:gd name="connsiteX2" fmla="*/ 24039 w 24039"/>
                <a:gd name="connsiteY2" fmla="*/ 7213 h 14424"/>
                <a:gd name="connsiteX3" fmla="*/ 16828 w 24039"/>
                <a:gd name="connsiteY3" fmla="*/ 0 h 14424"/>
                <a:gd name="connsiteX4" fmla="*/ 7212 w 24039"/>
                <a:gd name="connsiteY4" fmla="*/ 0 h 14424"/>
                <a:gd name="connsiteX5" fmla="*/ 0 w 24039"/>
                <a:gd name="connsiteY5" fmla="*/ 7213 h 14424"/>
                <a:gd name="connsiteX6" fmla="*/ 7212 w 24039"/>
                <a:gd name="connsiteY6" fmla="*/ 14424 h 14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4">
                  <a:moveTo>
                    <a:pt x="7212" y="14424"/>
                  </a:moveTo>
                  <a:lnTo>
                    <a:pt x="16828" y="14424"/>
                  </a:lnTo>
                  <a:cubicBezTo>
                    <a:pt x="20811" y="14424"/>
                    <a:pt x="24039" y="11196"/>
                    <a:pt x="24039" y="7213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3"/>
                  </a:cubicBezTo>
                  <a:cubicBezTo>
                    <a:pt x="0" y="11196"/>
                    <a:pt x="3229" y="14424"/>
                    <a:pt x="7212" y="14424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ihandform: Form 175">
              <a:extLst>
                <a:ext uri="{FF2B5EF4-FFF2-40B4-BE49-F238E27FC236}">
                  <a16:creationId xmlns:a16="http://schemas.microsoft.com/office/drawing/2014/main" id="{5A133323-2C26-7E0B-214F-65E77ED9370B}"/>
                </a:ext>
              </a:extLst>
            </p:cNvPr>
            <p:cNvSpPr/>
            <p:nvPr/>
          </p:nvSpPr>
          <p:spPr bwMode="gray">
            <a:xfrm>
              <a:off x="2101991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9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ihandform: Form 176">
              <a:extLst>
                <a:ext uri="{FF2B5EF4-FFF2-40B4-BE49-F238E27FC236}">
                  <a16:creationId xmlns:a16="http://schemas.microsoft.com/office/drawing/2014/main" id="{7D1D5291-6787-D189-8389-2523C38EADB5}"/>
                </a:ext>
              </a:extLst>
            </p:cNvPr>
            <p:cNvSpPr/>
            <p:nvPr/>
          </p:nvSpPr>
          <p:spPr bwMode="gray">
            <a:xfrm>
              <a:off x="1909674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9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ihandform: Form 177">
              <a:extLst>
                <a:ext uri="{FF2B5EF4-FFF2-40B4-BE49-F238E27FC236}">
                  <a16:creationId xmlns:a16="http://schemas.microsoft.com/office/drawing/2014/main" id="{AE5AA2BC-986C-526E-81F4-54F827209E57}"/>
                </a:ext>
              </a:extLst>
            </p:cNvPr>
            <p:cNvSpPr/>
            <p:nvPr/>
          </p:nvSpPr>
          <p:spPr bwMode="gray">
            <a:xfrm>
              <a:off x="1986601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ihandform: Form 178">
              <a:extLst>
                <a:ext uri="{FF2B5EF4-FFF2-40B4-BE49-F238E27FC236}">
                  <a16:creationId xmlns:a16="http://schemas.microsoft.com/office/drawing/2014/main" id="{208B1480-23CC-7C64-15D9-7DE97D4AD574}"/>
                </a:ext>
              </a:extLst>
            </p:cNvPr>
            <p:cNvSpPr/>
            <p:nvPr/>
          </p:nvSpPr>
          <p:spPr bwMode="gray">
            <a:xfrm>
              <a:off x="2025064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9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ihandform: Form 179">
              <a:extLst>
                <a:ext uri="{FF2B5EF4-FFF2-40B4-BE49-F238E27FC236}">
                  <a16:creationId xmlns:a16="http://schemas.microsoft.com/office/drawing/2014/main" id="{5C30FF6E-85E6-3E31-5270-7B041E9EAFF9}"/>
                </a:ext>
              </a:extLst>
            </p:cNvPr>
            <p:cNvSpPr/>
            <p:nvPr/>
          </p:nvSpPr>
          <p:spPr bwMode="gray">
            <a:xfrm>
              <a:off x="1948138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8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ihandform: Form 180">
              <a:extLst>
                <a:ext uri="{FF2B5EF4-FFF2-40B4-BE49-F238E27FC236}">
                  <a16:creationId xmlns:a16="http://schemas.microsoft.com/office/drawing/2014/main" id="{7BD04627-67DF-60B0-2EE5-54A0E9EF113A}"/>
                </a:ext>
              </a:extLst>
            </p:cNvPr>
            <p:cNvSpPr/>
            <p:nvPr/>
          </p:nvSpPr>
          <p:spPr bwMode="gray">
            <a:xfrm>
              <a:off x="2063527" y="2184186"/>
              <a:ext cx="24039" cy="14423"/>
            </a:xfrm>
            <a:custGeom>
              <a:avLst/>
              <a:gdLst>
                <a:gd name="connsiteX0" fmla="*/ 0 w 24039"/>
                <a:gd name="connsiteY0" fmla="*/ 7212 h 14423"/>
                <a:gd name="connsiteX1" fmla="*/ 7212 w 24039"/>
                <a:gd name="connsiteY1" fmla="*/ 14423 h 14423"/>
                <a:gd name="connsiteX2" fmla="*/ 16828 w 24039"/>
                <a:gd name="connsiteY2" fmla="*/ 14423 h 14423"/>
                <a:gd name="connsiteX3" fmla="*/ 24039 w 24039"/>
                <a:gd name="connsiteY3" fmla="*/ 7212 h 14423"/>
                <a:gd name="connsiteX4" fmla="*/ 16828 w 24039"/>
                <a:gd name="connsiteY4" fmla="*/ 0 h 14423"/>
                <a:gd name="connsiteX5" fmla="*/ 7212 w 24039"/>
                <a:gd name="connsiteY5" fmla="*/ 0 h 14423"/>
                <a:gd name="connsiteX6" fmla="*/ 0 w 24039"/>
                <a:gd name="connsiteY6" fmla="*/ 7212 h 14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39" h="14423">
                  <a:moveTo>
                    <a:pt x="0" y="7212"/>
                  </a:moveTo>
                  <a:cubicBezTo>
                    <a:pt x="0" y="11195"/>
                    <a:pt x="3229" y="14423"/>
                    <a:pt x="7212" y="14423"/>
                  </a:cubicBezTo>
                  <a:lnTo>
                    <a:pt x="16828" y="14423"/>
                  </a:lnTo>
                  <a:cubicBezTo>
                    <a:pt x="20811" y="14423"/>
                    <a:pt x="24039" y="11194"/>
                    <a:pt x="24039" y="7212"/>
                  </a:cubicBezTo>
                  <a:cubicBezTo>
                    <a:pt x="24039" y="3229"/>
                    <a:pt x="20811" y="0"/>
                    <a:pt x="16828" y="0"/>
                  </a:cubicBezTo>
                  <a:lnTo>
                    <a:pt x="7212" y="0"/>
                  </a:lnTo>
                  <a:cubicBezTo>
                    <a:pt x="3229" y="0"/>
                    <a:pt x="0" y="3229"/>
                    <a:pt x="0" y="7212"/>
                  </a:cubicBez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ihandform: Form 181">
              <a:extLst>
                <a:ext uri="{FF2B5EF4-FFF2-40B4-BE49-F238E27FC236}">
                  <a16:creationId xmlns:a16="http://schemas.microsoft.com/office/drawing/2014/main" id="{791E536D-F2DF-35D7-D335-9DDE005DB1C3}"/>
                </a:ext>
              </a:extLst>
            </p:cNvPr>
            <p:cNvSpPr/>
            <p:nvPr/>
          </p:nvSpPr>
          <p:spPr bwMode="gray">
            <a:xfrm>
              <a:off x="1849268" y="2043973"/>
              <a:ext cx="492494" cy="492442"/>
            </a:xfrm>
            <a:custGeom>
              <a:avLst/>
              <a:gdLst>
                <a:gd name="connsiteX0" fmla="*/ 480475 w 492494"/>
                <a:gd name="connsiteY0" fmla="*/ 444303 h 492442"/>
                <a:gd name="connsiteX1" fmla="*/ 461103 w 492494"/>
                <a:gd name="connsiteY1" fmla="*/ 444303 h 492442"/>
                <a:gd name="connsiteX2" fmla="*/ 461103 w 492494"/>
                <a:gd name="connsiteY2" fmla="*/ 110961 h 492442"/>
                <a:gd name="connsiteX3" fmla="*/ 460076 w 492494"/>
                <a:gd name="connsiteY3" fmla="*/ 106525 h 492442"/>
                <a:gd name="connsiteX4" fmla="*/ 432309 w 492494"/>
                <a:gd name="connsiteY4" fmla="*/ 49736 h 492442"/>
                <a:gd name="connsiteX5" fmla="*/ 423302 w 492494"/>
                <a:gd name="connsiteY5" fmla="*/ 44074 h 492442"/>
                <a:gd name="connsiteX6" fmla="*/ 423237 w 492494"/>
                <a:gd name="connsiteY6" fmla="*/ 44074 h 492442"/>
                <a:gd name="connsiteX7" fmla="*/ 414225 w 492494"/>
                <a:gd name="connsiteY7" fmla="*/ 49620 h 492442"/>
                <a:gd name="connsiteX8" fmla="*/ 377790 w 492494"/>
                <a:gd name="connsiteY8" fmla="*/ 121784 h 492442"/>
                <a:gd name="connsiteX9" fmla="*/ 359136 w 492494"/>
                <a:gd name="connsiteY9" fmla="*/ 90319 h 492442"/>
                <a:gd name="connsiteX10" fmla="*/ 350067 w 492494"/>
                <a:gd name="connsiteY10" fmla="*/ 85380 h 492442"/>
                <a:gd name="connsiteX11" fmla="*/ 341402 w 492494"/>
                <a:gd name="connsiteY11" fmla="*/ 90990 h 492442"/>
                <a:gd name="connsiteX12" fmla="*/ 292781 w 492494"/>
                <a:gd name="connsiteY12" fmla="*/ 189263 h 492442"/>
                <a:gd name="connsiteX13" fmla="*/ 266015 w 492494"/>
                <a:gd name="connsiteY13" fmla="*/ 178331 h 492442"/>
                <a:gd name="connsiteX14" fmla="*/ 253067 w 492494"/>
                <a:gd name="connsiteY14" fmla="*/ 183362 h 492442"/>
                <a:gd name="connsiteX15" fmla="*/ 217075 w 492494"/>
                <a:gd name="connsiteY15" fmla="*/ 259517 h 492442"/>
                <a:gd name="connsiteX16" fmla="*/ 181837 w 492494"/>
                <a:gd name="connsiteY16" fmla="*/ 241470 h 492442"/>
                <a:gd name="connsiteX17" fmla="*/ 168969 w 492494"/>
                <a:gd name="connsiteY17" fmla="*/ 244655 h 492442"/>
                <a:gd name="connsiteX18" fmla="*/ 144415 w 492494"/>
                <a:gd name="connsiteY18" fmla="*/ 279626 h 492442"/>
                <a:gd name="connsiteX19" fmla="*/ 97166 w 492494"/>
                <a:gd name="connsiteY19" fmla="*/ 236792 h 492442"/>
                <a:gd name="connsiteX20" fmla="*/ 88433 w 492494"/>
                <a:gd name="connsiteY20" fmla="*/ 234364 h 492442"/>
                <a:gd name="connsiteX21" fmla="*/ 81271 w 492494"/>
                <a:gd name="connsiteY21" fmla="*/ 239922 h 492442"/>
                <a:gd name="connsiteX22" fmla="*/ 61388 w 492494"/>
                <a:gd name="connsiteY22" fmla="*/ 281582 h 492442"/>
                <a:gd name="connsiteX23" fmla="*/ 60407 w 492494"/>
                <a:gd name="connsiteY23" fmla="*/ 285924 h 492442"/>
                <a:gd name="connsiteX24" fmla="*/ 60407 w 492494"/>
                <a:gd name="connsiteY24" fmla="*/ 444302 h 492442"/>
                <a:gd name="connsiteX25" fmla="*/ 43439 w 492494"/>
                <a:gd name="connsiteY25" fmla="*/ 444302 h 492442"/>
                <a:gd name="connsiteX26" fmla="*/ 43439 w 492494"/>
                <a:gd name="connsiteY26" fmla="*/ 7212 h 492442"/>
                <a:gd name="connsiteX27" fmla="*/ 36227 w 492494"/>
                <a:gd name="connsiteY27" fmla="*/ 0 h 492442"/>
                <a:gd name="connsiteX28" fmla="*/ 29016 w 492494"/>
                <a:gd name="connsiteY28" fmla="*/ 7212 h 492442"/>
                <a:gd name="connsiteX29" fmla="*/ 29016 w 492494"/>
                <a:gd name="connsiteY29" fmla="*/ 40476 h 492442"/>
                <a:gd name="connsiteX30" fmla="*/ 20222 w 492494"/>
                <a:gd name="connsiteY30" fmla="*/ 40476 h 492442"/>
                <a:gd name="connsiteX31" fmla="*/ 13010 w 492494"/>
                <a:gd name="connsiteY31" fmla="*/ 47688 h 492442"/>
                <a:gd name="connsiteX32" fmla="*/ 20222 w 492494"/>
                <a:gd name="connsiteY32" fmla="*/ 54900 h 492442"/>
                <a:gd name="connsiteX33" fmla="*/ 29016 w 492494"/>
                <a:gd name="connsiteY33" fmla="*/ 54900 h 492442"/>
                <a:gd name="connsiteX34" fmla="*/ 29016 w 492494"/>
                <a:gd name="connsiteY34" fmla="*/ 92383 h 492442"/>
                <a:gd name="connsiteX35" fmla="*/ 20222 w 492494"/>
                <a:gd name="connsiteY35" fmla="*/ 92383 h 492442"/>
                <a:gd name="connsiteX36" fmla="*/ 13010 w 492494"/>
                <a:gd name="connsiteY36" fmla="*/ 99595 h 492442"/>
                <a:gd name="connsiteX37" fmla="*/ 20222 w 492494"/>
                <a:gd name="connsiteY37" fmla="*/ 106806 h 492442"/>
                <a:gd name="connsiteX38" fmla="*/ 29016 w 492494"/>
                <a:gd name="connsiteY38" fmla="*/ 106806 h 492442"/>
                <a:gd name="connsiteX39" fmla="*/ 29016 w 492494"/>
                <a:gd name="connsiteY39" fmla="*/ 144290 h 492442"/>
                <a:gd name="connsiteX40" fmla="*/ 20222 w 492494"/>
                <a:gd name="connsiteY40" fmla="*/ 144290 h 492442"/>
                <a:gd name="connsiteX41" fmla="*/ 13010 w 492494"/>
                <a:gd name="connsiteY41" fmla="*/ 151501 h 492442"/>
                <a:gd name="connsiteX42" fmla="*/ 20222 w 492494"/>
                <a:gd name="connsiteY42" fmla="*/ 158713 h 492442"/>
                <a:gd name="connsiteX43" fmla="*/ 29016 w 492494"/>
                <a:gd name="connsiteY43" fmla="*/ 158713 h 492442"/>
                <a:gd name="connsiteX44" fmla="*/ 29016 w 492494"/>
                <a:gd name="connsiteY44" fmla="*/ 196197 h 492442"/>
                <a:gd name="connsiteX45" fmla="*/ 20222 w 492494"/>
                <a:gd name="connsiteY45" fmla="*/ 196197 h 492442"/>
                <a:gd name="connsiteX46" fmla="*/ 13010 w 492494"/>
                <a:gd name="connsiteY46" fmla="*/ 203409 h 492442"/>
                <a:gd name="connsiteX47" fmla="*/ 20222 w 492494"/>
                <a:gd name="connsiteY47" fmla="*/ 210620 h 492442"/>
                <a:gd name="connsiteX48" fmla="*/ 29016 w 492494"/>
                <a:gd name="connsiteY48" fmla="*/ 210620 h 492442"/>
                <a:gd name="connsiteX49" fmla="*/ 29016 w 492494"/>
                <a:gd name="connsiteY49" fmla="*/ 248103 h 492442"/>
                <a:gd name="connsiteX50" fmla="*/ 20222 w 492494"/>
                <a:gd name="connsiteY50" fmla="*/ 248103 h 492442"/>
                <a:gd name="connsiteX51" fmla="*/ 13010 w 492494"/>
                <a:gd name="connsiteY51" fmla="*/ 255314 h 492442"/>
                <a:gd name="connsiteX52" fmla="*/ 20222 w 492494"/>
                <a:gd name="connsiteY52" fmla="*/ 262526 h 492442"/>
                <a:gd name="connsiteX53" fmla="*/ 29016 w 492494"/>
                <a:gd name="connsiteY53" fmla="*/ 262526 h 492442"/>
                <a:gd name="connsiteX54" fmla="*/ 29016 w 492494"/>
                <a:gd name="connsiteY54" fmla="*/ 300010 h 492442"/>
                <a:gd name="connsiteX55" fmla="*/ 20222 w 492494"/>
                <a:gd name="connsiteY55" fmla="*/ 300010 h 492442"/>
                <a:gd name="connsiteX56" fmla="*/ 13010 w 492494"/>
                <a:gd name="connsiteY56" fmla="*/ 307222 h 492442"/>
                <a:gd name="connsiteX57" fmla="*/ 20222 w 492494"/>
                <a:gd name="connsiteY57" fmla="*/ 314434 h 492442"/>
                <a:gd name="connsiteX58" fmla="*/ 29016 w 492494"/>
                <a:gd name="connsiteY58" fmla="*/ 314434 h 492442"/>
                <a:gd name="connsiteX59" fmla="*/ 29016 w 492494"/>
                <a:gd name="connsiteY59" fmla="*/ 351918 h 492442"/>
                <a:gd name="connsiteX60" fmla="*/ 20222 w 492494"/>
                <a:gd name="connsiteY60" fmla="*/ 351918 h 492442"/>
                <a:gd name="connsiteX61" fmla="*/ 13010 w 492494"/>
                <a:gd name="connsiteY61" fmla="*/ 359129 h 492442"/>
                <a:gd name="connsiteX62" fmla="*/ 20222 w 492494"/>
                <a:gd name="connsiteY62" fmla="*/ 366341 h 492442"/>
                <a:gd name="connsiteX63" fmla="*/ 29016 w 492494"/>
                <a:gd name="connsiteY63" fmla="*/ 366341 h 492442"/>
                <a:gd name="connsiteX64" fmla="*/ 29016 w 492494"/>
                <a:gd name="connsiteY64" fmla="*/ 403823 h 492442"/>
                <a:gd name="connsiteX65" fmla="*/ 20222 w 492494"/>
                <a:gd name="connsiteY65" fmla="*/ 403823 h 492442"/>
                <a:gd name="connsiteX66" fmla="*/ 13010 w 492494"/>
                <a:gd name="connsiteY66" fmla="*/ 411035 h 492442"/>
                <a:gd name="connsiteX67" fmla="*/ 20222 w 492494"/>
                <a:gd name="connsiteY67" fmla="*/ 418247 h 492442"/>
                <a:gd name="connsiteX68" fmla="*/ 29016 w 492494"/>
                <a:gd name="connsiteY68" fmla="*/ 418247 h 492442"/>
                <a:gd name="connsiteX69" fmla="*/ 29016 w 492494"/>
                <a:gd name="connsiteY69" fmla="*/ 444300 h 492442"/>
                <a:gd name="connsiteX70" fmla="*/ 12021 w 492494"/>
                <a:gd name="connsiteY70" fmla="*/ 444300 h 492442"/>
                <a:gd name="connsiteX71" fmla="*/ 0 w 492494"/>
                <a:gd name="connsiteY71" fmla="*/ 456322 h 492442"/>
                <a:gd name="connsiteX72" fmla="*/ 0 w 492494"/>
                <a:gd name="connsiteY72" fmla="*/ 480423 h 492442"/>
                <a:gd name="connsiteX73" fmla="*/ 12020 w 492494"/>
                <a:gd name="connsiteY73" fmla="*/ 492443 h 492442"/>
                <a:gd name="connsiteX74" fmla="*/ 480475 w 492494"/>
                <a:gd name="connsiteY74" fmla="*/ 492443 h 492442"/>
                <a:gd name="connsiteX75" fmla="*/ 492495 w 492494"/>
                <a:gd name="connsiteY75" fmla="*/ 480423 h 492442"/>
                <a:gd name="connsiteX76" fmla="*/ 492495 w 492494"/>
                <a:gd name="connsiteY76" fmla="*/ 456322 h 492442"/>
                <a:gd name="connsiteX77" fmla="*/ 480475 w 492494"/>
                <a:gd name="connsiteY77" fmla="*/ 444303 h 492442"/>
                <a:gd name="connsiteX78" fmla="*/ 74830 w 492494"/>
                <a:gd name="connsiteY78" fmla="*/ 286904 h 492442"/>
                <a:gd name="connsiteX79" fmla="*/ 91784 w 492494"/>
                <a:gd name="connsiteY79" fmla="*/ 251382 h 492442"/>
                <a:gd name="connsiteX80" fmla="*/ 140779 w 492494"/>
                <a:gd name="connsiteY80" fmla="*/ 295799 h 492442"/>
                <a:gd name="connsiteX81" fmla="*/ 146423 w 492494"/>
                <a:gd name="connsiteY81" fmla="*/ 297623 h 492442"/>
                <a:gd name="connsiteX82" fmla="*/ 151524 w 492494"/>
                <a:gd name="connsiteY82" fmla="*/ 294599 h 492442"/>
                <a:gd name="connsiteX83" fmla="*/ 178610 w 492494"/>
                <a:gd name="connsiteY83" fmla="*/ 256023 h 492442"/>
                <a:gd name="connsiteX84" fmla="*/ 214474 w 492494"/>
                <a:gd name="connsiteY84" fmla="*/ 274391 h 492442"/>
                <a:gd name="connsiteX85" fmla="*/ 222330 w 492494"/>
                <a:gd name="connsiteY85" fmla="*/ 274964 h 492442"/>
                <a:gd name="connsiteX86" fmla="*/ 228207 w 492494"/>
                <a:gd name="connsiteY86" fmla="*/ 269720 h 492442"/>
                <a:gd name="connsiteX87" fmla="*/ 264355 w 492494"/>
                <a:gd name="connsiteY87" fmla="*/ 193233 h 492442"/>
                <a:gd name="connsiteX88" fmla="*/ 291055 w 492494"/>
                <a:gd name="connsiteY88" fmla="*/ 204138 h 492442"/>
                <a:gd name="connsiteX89" fmla="*/ 303923 w 492494"/>
                <a:gd name="connsiteY89" fmla="*/ 199268 h 492442"/>
                <a:gd name="connsiteX90" fmla="*/ 350794 w 492494"/>
                <a:gd name="connsiteY90" fmla="*/ 104532 h 492442"/>
                <a:gd name="connsiteX91" fmla="*/ 369407 w 492494"/>
                <a:gd name="connsiteY91" fmla="*/ 135931 h 492442"/>
                <a:gd name="connsiteX92" fmla="*/ 378435 w 492494"/>
                <a:gd name="connsiteY92" fmla="*/ 140872 h 492442"/>
                <a:gd name="connsiteX93" fmla="*/ 387106 w 492494"/>
                <a:gd name="connsiteY93" fmla="*/ 135332 h 492442"/>
                <a:gd name="connsiteX94" fmla="*/ 423175 w 492494"/>
                <a:gd name="connsiteY94" fmla="*/ 63894 h 492442"/>
                <a:gd name="connsiteX95" fmla="*/ 446679 w 492494"/>
                <a:gd name="connsiteY95" fmla="*/ 111962 h 492442"/>
                <a:gd name="connsiteX96" fmla="*/ 446679 w 492494"/>
                <a:gd name="connsiteY96" fmla="*/ 155767 h 492442"/>
                <a:gd name="connsiteX97" fmla="*/ 432308 w 492494"/>
                <a:gd name="connsiteY97" fmla="*/ 126377 h 492442"/>
                <a:gd name="connsiteX98" fmla="*/ 423303 w 492494"/>
                <a:gd name="connsiteY98" fmla="*/ 120716 h 492442"/>
                <a:gd name="connsiteX99" fmla="*/ 423237 w 492494"/>
                <a:gd name="connsiteY99" fmla="*/ 120715 h 492442"/>
                <a:gd name="connsiteX100" fmla="*/ 414224 w 492494"/>
                <a:gd name="connsiteY100" fmla="*/ 126262 h 492442"/>
                <a:gd name="connsiteX101" fmla="*/ 377789 w 492494"/>
                <a:gd name="connsiteY101" fmla="*/ 198426 h 492442"/>
                <a:gd name="connsiteX102" fmla="*/ 359135 w 492494"/>
                <a:gd name="connsiteY102" fmla="*/ 166960 h 492442"/>
                <a:gd name="connsiteX103" fmla="*/ 350066 w 492494"/>
                <a:gd name="connsiteY103" fmla="*/ 162021 h 492442"/>
                <a:gd name="connsiteX104" fmla="*/ 341401 w 492494"/>
                <a:gd name="connsiteY104" fmla="*/ 167633 h 492442"/>
                <a:gd name="connsiteX105" fmla="*/ 292780 w 492494"/>
                <a:gd name="connsiteY105" fmla="*/ 265903 h 492442"/>
                <a:gd name="connsiteX106" fmla="*/ 266011 w 492494"/>
                <a:gd name="connsiteY106" fmla="*/ 254970 h 492442"/>
                <a:gd name="connsiteX107" fmla="*/ 253066 w 492494"/>
                <a:gd name="connsiteY107" fmla="*/ 260003 h 492442"/>
                <a:gd name="connsiteX108" fmla="*/ 217074 w 492494"/>
                <a:gd name="connsiteY108" fmla="*/ 336160 h 492442"/>
                <a:gd name="connsiteX109" fmla="*/ 181836 w 492494"/>
                <a:gd name="connsiteY109" fmla="*/ 318111 h 492442"/>
                <a:gd name="connsiteX110" fmla="*/ 168968 w 492494"/>
                <a:gd name="connsiteY110" fmla="*/ 321296 h 492442"/>
                <a:gd name="connsiteX111" fmla="*/ 144414 w 492494"/>
                <a:gd name="connsiteY111" fmla="*/ 356268 h 492442"/>
                <a:gd name="connsiteX112" fmla="*/ 97165 w 492494"/>
                <a:gd name="connsiteY112" fmla="*/ 313433 h 492442"/>
                <a:gd name="connsiteX113" fmla="*/ 88432 w 492494"/>
                <a:gd name="connsiteY113" fmla="*/ 311006 h 492442"/>
                <a:gd name="connsiteX114" fmla="*/ 81270 w 492494"/>
                <a:gd name="connsiteY114" fmla="*/ 316563 h 492442"/>
                <a:gd name="connsiteX115" fmla="*/ 74829 w 492494"/>
                <a:gd name="connsiteY115" fmla="*/ 330058 h 492442"/>
                <a:gd name="connsiteX116" fmla="*/ 74829 w 492494"/>
                <a:gd name="connsiteY116" fmla="*/ 286904 h 492442"/>
                <a:gd name="connsiteX117" fmla="*/ 74830 w 492494"/>
                <a:gd name="connsiteY117" fmla="*/ 363545 h 492442"/>
                <a:gd name="connsiteX118" fmla="*/ 91784 w 492494"/>
                <a:gd name="connsiteY118" fmla="*/ 328023 h 492442"/>
                <a:gd name="connsiteX119" fmla="*/ 138357 w 492494"/>
                <a:gd name="connsiteY119" fmla="*/ 370245 h 492442"/>
                <a:gd name="connsiteX120" fmla="*/ 146259 w 492494"/>
                <a:gd name="connsiteY120" fmla="*/ 372800 h 492442"/>
                <a:gd name="connsiteX121" fmla="*/ 153403 w 492494"/>
                <a:gd name="connsiteY121" fmla="*/ 368567 h 492442"/>
                <a:gd name="connsiteX122" fmla="*/ 178609 w 492494"/>
                <a:gd name="connsiteY122" fmla="*/ 332665 h 492442"/>
                <a:gd name="connsiteX123" fmla="*/ 214473 w 492494"/>
                <a:gd name="connsiteY123" fmla="*/ 351034 h 492442"/>
                <a:gd name="connsiteX124" fmla="*/ 222330 w 492494"/>
                <a:gd name="connsiteY124" fmla="*/ 351605 h 492442"/>
                <a:gd name="connsiteX125" fmla="*/ 228206 w 492494"/>
                <a:gd name="connsiteY125" fmla="*/ 346362 h 492442"/>
                <a:gd name="connsiteX126" fmla="*/ 264354 w 492494"/>
                <a:gd name="connsiteY126" fmla="*/ 269874 h 492442"/>
                <a:gd name="connsiteX127" fmla="*/ 291054 w 492494"/>
                <a:gd name="connsiteY127" fmla="*/ 280779 h 492442"/>
                <a:gd name="connsiteX128" fmla="*/ 303922 w 492494"/>
                <a:gd name="connsiteY128" fmla="*/ 275909 h 492442"/>
                <a:gd name="connsiteX129" fmla="*/ 350793 w 492494"/>
                <a:gd name="connsiteY129" fmla="*/ 181173 h 492442"/>
                <a:gd name="connsiteX130" fmla="*/ 369406 w 492494"/>
                <a:gd name="connsiteY130" fmla="*/ 212572 h 492442"/>
                <a:gd name="connsiteX131" fmla="*/ 378434 w 492494"/>
                <a:gd name="connsiteY131" fmla="*/ 217514 h 492442"/>
                <a:gd name="connsiteX132" fmla="*/ 387105 w 492494"/>
                <a:gd name="connsiteY132" fmla="*/ 211974 h 492442"/>
                <a:gd name="connsiteX133" fmla="*/ 423174 w 492494"/>
                <a:gd name="connsiteY133" fmla="*/ 140536 h 492442"/>
                <a:gd name="connsiteX134" fmla="*/ 446678 w 492494"/>
                <a:gd name="connsiteY134" fmla="*/ 188604 h 492442"/>
                <a:gd name="connsiteX135" fmla="*/ 446678 w 492494"/>
                <a:gd name="connsiteY135" fmla="*/ 444303 h 492442"/>
                <a:gd name="connsiteX136" fmla="*/ 74830 w 492494"/>
                <a:gd name="connsiteY136" fmla="*/ 444303 h 492442"/>
                <a:gd name="connsiteX137" fmla="*/ 478071 w 492494"/>
                <a:gd name="connsiteY137" fmla="*/ 478019 h 492442"/>
                <a:gd name="connsiteX138" fmla="*/ 14424 w 492494"/>
                <a:gd name="connsiteY138" fmla="*/ 478019 h 492442"/>
                <a:gd name="connsiteX139" fmla="*/ 14424 w 492494"/>
                <a:gd name="connsiteY139" fmla="*/ 458726 h 492442"/>
                <a:gd name="connsiteX140" fmla="*/ 478072 w 492494"/>
                <a:gd name="connsiteY140" fmla="*/ 458726 h 492442"/>
                <a:gd name="connsiteX141" fmla="*/ 478072 w 492494"/>
                <a:gd name="connsiteY141" fmla="*/ 478019 h 492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</a:cxnLst>
              <a:rect l="l" t="t" r="r" b="b"/>
              <a:pathLst>
                <a:path w="492494" h="492442">
                  <a:moveTo>
                    <a:pt x="480475" y="444303"/>
                  </a:moveTo>
                  <a:lnTo>
                    <a:pt x="461103" y="444303"/>
                  </a:lnTo>
                  <a:lnTo>
                    <a:pt x="461103" y="110961"/>
                  </a:lnTo>
                  <a:cubicBezTo>
                    <a:pt x="461103" y="109438"/>
                    <a:pt x="460750" y="107908"/>
                    <a:pt x="460076" y="106525"/>
                  </a:cubicBezTo>
                  <a:lnTo>
                    <a:pt x="432309" y="49736"/>
                  </a:lnTo>
                  <a:cubicBezTo>
                    <a:pt x="430614" y="46268"/>
                    <a:pt x="427163" y="44098"/>
                    <a:pt x="423302" y="44074"/>
                  </a:cubicBezTo>
                  <a:lnTo>
                    <a:pt x="423237" y="44074"/>
                  </a:lnTo>
                  <a:cubicBezTo>
                    <a:pt x="419404" y="44074"/>
                    <a:pt x="415954" y="46195"/>
                    <a:pt x="414225" y="49620"/>
                  </a:cubicBezTo>
                  <a:lnTo>
                    <a:pt x="377790" y="121784"/>
                  </a:lnTo>
                  <a:lnTo>
                    <a:pt x="359136" y="90319"/>
                  </a:lnTo>
                  <a:cubicBezTo>
                    <a:pt x="357246" y="87131"/>
                    <a:pt x="353754" y="85212"/>
                    <a:pt x="350067" y="85380"/>
                  </a:cubicBezTo>
                  <a:cubicBezTo>
                    <a:pt x="346364" y="85521"/>
                    <a:pt x="343044" y="87671"/>
                    <a:pt x="341402" y="90990"/>
                  </a:cubicBezTo>
                  <a:lnTo>
                    <a:pt x="292781" y="189263"/>
                  </a:lnTo>
                  <a:lnTo>
                    <a:pt x="266015" y="178331"/>
                  </a:lnTo>
                  <a:cubicBezTo>
                    <a:pt x="261047" y="176297"/>
                    <a:pt x="255358" y="178511"/>
                    <a:pt x="253067" y="183362"/>
                  </a:cubicBezTo>
                  <a:lnTo>
                    <a:pt x="217075" y="259517"/>
                  </a:lnTo>
                  <a:lnTo>
                    <a:pt x="181837" y="241470"/>
                  </a:lnTo>
                  <a:cubicBezTo>
                    <a:pt x="177376" y="239188"/>
                    <a:pt x="171846" y="240555"/>
                    <a:pt x="168969" y="244655"/>
                  </a:cubicBezTo>
                  <a:lnTo>
                    <a:pt x="144415" y="279626"/>
                  </a:lnTo>
                  <a:lnTo>
                    <a:pt x="97166" y="236792"/>
                  </a:lnTo>
                  <a:cubicBezTo>
                    <a:pt x="94815" y="234661"/>
                    <a:pt x="91554" y="233756"/>
                    <a:pt x="88433" y="234364"/>
                  </a:cubicBezTo>
                  <a:cubicBezTo>
                    <a:pt x="85317" y="234978"/>
                    <a:pt x="82640" y="237056"/>
                    <a:pt x="81271" y="239922"/>
                  </a:cubicBezTo>
                  <a:lnTo>
                    <a:pt x="61388" y="281582"/>
                  </a:lnTo>
                  <a:cubicBezTo>
                    <a:pt x="60746" y="282932"/>
                    <a:pt x="60407" y="284433"/>
                    <a:pt x="60407" y="285924"/>
                  </a:cubicBezTo>
                  <a:lnTo>
                    <a:pt x="60407" y="444302"/>
                  </a:lnTo>
                  <a:lnTo>
                    <a:pt x="43439" y="444302"/>
                  </a:lnTo>
                  <a:lnTo>
                    <a:pt x="43439" y="7212"/>
                  </a:lnTo>
                  <a:cubicBezTo>
                    <a:pt x="43439" y="3228"/>
                    <a:pt x="40210" y="0"/>
                    <a:pt x="36227" y="0"/>
                  </a:cubicBezTo>
                  <a:cubicBezTo>
                    <a:pt x="32243" y="0"/>
                    <a:pt x="29016" y="3229"/>
                    <a:pt x="29016" y="7212"/>
                  </a:cubicBezTo>
                  <a:lnTo>
                    <a:pt x="29016" y="40476"/>
                  </a:lnTo>
                  <a:lnTo>
                    <a:pt x="20222" y="40476"/>
                  </a:lnTo>
                  <a:cubicBezTo>
                    <a:pt x="16238" y="40476"/>
                    <a:pt x="13010" y="43704"/>
                    <a:pt x="13010" y="47688"/>
                  </a:cubicBezTo>
                  <a:cubicBezTo>
                    <a:pt x="13010" y="51672"/>
                    <a:pt x="16239" y="54900"/>
                    <a:pt x="20222" y="54900"/>
                  </a:cubicBezTo>
                  <a:lnTo>
                    <a:pt x="29016" y="54900"/>
                  </a:lnTo>
                  <a:lnTo>
                    <a:pt x="29016" y="92383"/>
                  </a:lnTo>
                  <a:lnTo>
                    <a:pt x="20222" y="92383"/>
                  </a:lnTo>
                  <a:cubicBezTo>
                    <a:pt x="16238" y="92383"/>
                    <a:pt x="13010" y="95612"/>
                    <a:pt x="13010" y="99595"/>
                  </a:cubicBezTo>
                  <a:cubicBezTo>
                    <a:pt x="13010" y="103578"/>
                    <a:pt x="16239" y="106806"/>
                    <a:pt x="20222" y="106806"/>
                  </a:cubicBezTo>
                  <a:lnTo>
                    <a:pt x="29016" y="106806"/>
                  </a:lnTo>
                  <a:lnTo>
                    <a:pt x="29016" y="144290"/>
                  </a:lnTo>
                  <a:lnTo>
                    <a:pt x="20222" y="144290"/>
                  </a:lnTo>
                  <a:cubicBezTo>
                    <a:pt x="16238" y="144290"/>
                    <a:pt x="13010" y="147518"/>
                    <a:pt x="13010" y="151501"/>
                  </a:cubicBezTo>
                  <a:cubicBezTo>
                    <a:pt x="13010" y="155484"/>
                    <a:pt x="16239" y="158713"/>
                    <a:pt x="20222" y="158713"/>
                  </a:cubicBezTo>
                  <a:lnTo>
                    <a:pt x="29016" y="158713"/>
                  </a:lnTo>
                  <a:lnTo>
                    <a:pt x="29016" y="196197"/>
                  </a:lnTo>
                  <a:lnTo>
                    <a:pt x="20222" y="196197"/>
                  </a:lnTo>
                  <a:cubicBezTo>
                    <a:pt x="16238" y="196197"/>
                    <a:pt x="13010" y="199426"/>
                    <a:pt x="13010" y="203409"/>
                  </a:cubicBezTo>
                  <a:cubicBezTo>
                    <a:pt x="13010" y="207392"/>
                    <a:pt x="16239" y="210620"/>
                    <a:pt x="20222" y="210620"/>
                  </a:cubicBezTo>
                  <a:lnTo>
                    <a:pt x="29016" y="210620"/>
                  </a:lnTo>
                  <a:lnTo>
                    <a:pt x="29016" y="248103"/>
                  </a:lnTo>
                  <a:lnTo>
                    <a:pt x="20222" y="248103"/>
                  </a:lnTo>
                  <a:cubicBezTo>
                    <a:pt x="16238" y="248103"/>
                    <a:pt x="13010" y="251332"/>
                    <a:pt x="13010" y="255314"/>
                  </a:cubicBezTo>
                  <a:cubicBezTo>
                    <a:pt x="13010" y="259297"/>
                    <a:pt x="16239" y="262526"/>
                    <a:pt x="20222" y="262526"/>
                  </a:cubicBezTo>
                  <a:lnTo>
                    <a:pt x="29016" y="262526"/>
                  </a:lnTo>
                  <a:lnTo>
                    <a:pt x="29016" y="300010"/>
                  </a:lnTo>
                  <a:lnTo>
                    <a:pt x="20222" y="300010"/>
                  </a:lnTo>
                  <a:cubicBezTo>
                    <a:pt x="16238" y="300010"/>
                    <a:pt x="13010" y="303238"/>
                    <a:pt x="13010" y="307222"/>
                  </a:cubicBezTo>
                  <a:cubicBezTo>
                    <a:pt x="13010" y="311206"/>
                    <a:pt x="16239" y="314434"/>
                    <a:pt x="20222" y="314434"/>
                  </a:cubicBezTo>
                  <a:lnTo>
                    <a:pt x="29016" y="314434"/>
                  </a:lnTo>
                  <a:lnTo>
                    <a:pt x="29016" y="351918"/>
                  </a:lnTo>
                  <a:lnTo>
                    <a:pt x="20222" y="351918"/>
                  </a:lnTo>
                  <a:cubicBezTo>
                    <a:pt x="16238" y="351918"/>
                    <a:pt x="13010" y="355147"/>
                    <a:pt x="13010" y="359129"/>
                  </a:cubicBezTo>
                  <a:cubicBezTo>
                    <a:pt x="13010" y="363112"/>
                    <a:pt x="16239" y="366341"/>
                    <a:pt x="20222" y="366341"/>
                  </a:cubicBezTo>
                  <a:lnTo>
                    <a:pt x="29016" y="366341"/>
                  </a:lnTo>
                  <a:lnTo>
                    <a:pt x="29016" y="403823"/>
                  </a:lnTo>
                  <a:lnTo>
                    <a:pt x="20222" y="403823"/>
                  </a:lnTo>
                  <a:cubicBezTo>
                    <a:pt x="16238" y="403823"/>
                    <a:pt x="13010" y="407052"/>
                    <a:pt x="13010" y="411035"/>
                  </a:cubicBezTo>
                  <a:cubicBezTo>
                    <a:pt x="13010" y="415019"/>
                    <a:pt x="16239" y="418247"/>
                    <a:pt x="20222" y="418247"/>
                  </a:cubicBezTo>
                  <a:lnTo>
                    <a:pt x="29016" y="418247"/>
                  </a:lnTo>
                  <a:lnTo>
                    <a:pt x="29016" y="444300"/>
                  </a:lnTo>
                  <a:lnTo>
                    <a:pt x="12021" y="444300"/>
                  </a:lnTo>
                  <a:cubicBezTo>
                    <a:pt x="5392" y="444303"/>
                    <a:pt x="0" y="449695"/>
                    <a:pt x="0" y="456322"/>
                  </a:cubicBezTo>
                  <a:lnTo>
                    <a:pt x="0" y="480423"/>
                  </a:lnTo>
                  <a:cubicBezTo>
                    <a:pt x="0" y="487051"/>
                    <a:pt x="5392" y="492443"/>
                    <a:pt x="12020" y="492443"/>
                  </a:cubicBezTo>
                  <a:lnTo>
                    <a:pt x="480475" y="492443"/>
                  </a:lnTo>
                  <a:cubicBezTo>
                    <a:pt x="487103" y="492443"/>
                    <a:pt x="492495" y="487051"/>
                    <a:pt x="492495" y="480423"/>
                  </a:cubicBezTo>
                  <a:lnTo>
                    <a:pt x="492495" y="456322"/>
                  </a:lnTo>
                  <a:cubicBezTo>
                    <a:pt x="492495" y="449695"/>
                    <a:pt x="487103" y="444303"/>
                    <a:pt x="480475" y="444303"/>
                  </a:cubicBezTo>
                  <a:close/>
                  <a:moveTo>
                    <a:pt x="74830" y="286904"/>
                  </a:moveTo>
                  <a:lnTo>
                    <a:pt x="91784" y="251382"/>
                  </a:lnTo>
                  <a:lnTo>
                    <a:pt x="140779" y="295799"/>
                  </a:lnTo>
                  <a:cubicBezTo>
                    <a:pt x="142311" y="297187"/>
                    <a:pt x="144364" y="297849"/>
                    <a:pt x="146423" y="297623"/>
                  </a:cubicBezTo>
                  <a:cubicBezTo>
                    <a:pt x="148478" y="297393"/>
                    <a:pt x="150337" y="296292"/>
                    <a:pt x="151524" y="294599"/>
                  </a:cubicBezTo>
                  <a:lnTo>
                    <a:pt x="178610" y="256023"/>
                  </a:lnTo>
                  <a:lnTo>
                    <a:pt x="214474" y="274391"/>
                  </a:lnTo>
                  <a:cubicBezTo>
                    <a:pt x="216894" y="275631"/>
                    <a:pt x="219756" y="275839"/>
                    <a:pt x="222330" y="274964"/>
                  </a:cubicBezTo>
                  <a:cubicBezTo>
                    <a:pt x="224903" y="274088"/>
                    <a:pt x="227045" y="272177"/>
                    <a:pt x="228207" y="269720"/>
                  </a:cubicBezTo>
                  <a:lnTo>
                    <a:pt x="264355" y="193233"/>
                  </a:lnTo>
                  <a:lnTo>
                    <a:pt x="291055" y="204138"/>
                  </a:lnTo>
                  <a:cubicBezTo>
                    <a:pt x="295931" y="206131"/>
                    <a:pt x="301583" y="203991"/>
                    <a:pt x="303923" y="199268"/>
                  </a:cubicBezTo>
                  <a:lnTo>
                    <a:pt x="350794" y="104532"/>
                  </a:lnTo>
                  <a:lnTo>
                    <a:pt x="369407" y="135931"/>
                  </a:lnTo>
                  <a:cubicBezTo>
                    <a:pt x="371289" y="139105"/>
                    <a:pt x="374725" y="141044"/>
                    <a:pt x="378435" y="140872"/>
                  </a:cubicBezTo>
                  <a:cubicBezTo>
                    <a:pt x="382121" y="140747"/>
                    <a:pt x="385444" y="138625"/>
                    <a:pt x="387106" y="135332"/>
                  </a:cubicBezTo>
                  <a:lnTo>
                    <a:pt x="423175" y="63894"/>
                  </a:lnTo>
                  <a:lnTo>
                    <a:pt x="446679" y="111962"/>
                  </a:lnTo>
                  <a:lnTo>
                    <a:pt x="446679" y="155767"/>
                  </a:lnTo>
                  <a:lnTo>
                    <a:pt x="432308" y="126377"/>
                  </a:lnTo>
                  <a:cubicBezTo>
                    <a:pt x="430614" y="122909"/>
                    <a:pt x="427163" y="120740"/>
                    <a:pt x="423303" y="120716"/>
                  </a:cubicBezTo>
                  <a:cubicBezTo>
                    <a:pt x="423281" y="120715"/>
                    <a:pt x="423258" y="120715"/>
                    <a:pt x="423237" y="120715"/>
                  </a:cubicBezTo>
                  <a:cubicBezTo>
                    <a:pt x="419404" y="120715"/>
                    <a:pt x="415954" y="122837"/>
                    <a:pt x="414224" y="126262"/>
                  </a:cubicBezTo>
                  <a:lnTo>
                    <a:pt x="377789" y="198426"/>
                  </a:lnTo>
                  <a:lnTo>
                    <a:pt x="359135" y="166960"/>
                  </a:lnTo>
                  <a:cubicBezTo>
                    <a:pt x="357245" y="163771"/>
                    <a:pt x="353753" y="161860"/>
                    <a:pt x="350066" y="162021"/>
                  </a:cubicBezTo>
                  <a:cubicBezTo>
                    <a:pt x="346363" y="162162"/>
                    <a:pt x="343042" y="164313"/>
                    <a:pt x="341401" y="167633"/>
                  </a:cubicBezTo>
                  <a:lnTo>
                    <a:pt x="292780" y="265903"/>
                  </a:lnTo>
                  <a:lnTo>
                    <a:pt x="266011" y="254970"/>
                  </a:lnTo>
                  <a:cubicBezTo>
                    <a:pt x="261042" y="252943"/>
                    <a:pt x="255356" y="255155"/>
                    <a:pt x="253066" y="260003"/>
                  </a:cubicBezTo>
                  <a:lnTo>
                    <a:pt x="217074" y="336160"/>
                  </a:lnTo>
                  <a:lnTo>
                    <a:pt x="181836" y="318111"/>
                  </a:lnTo>
                  <a:cubicBezTo>
                    <a:pt x="177377" y="315827"/>
                    <a:pt x="171846" y="317197"/>
                    <a:pt x="168968" y="321296"/>
                  </a:cubicBezTo>
                  <a:lnTo>
                    <a:pt x="144414" y="356268"/>
                  </a:lnTo>
                  <a:lnTo>
                    <a:pt x="97165" y="313433"/>
                  </a:lnTo>
                  <a:cubicBezTo>
                    <a:pt x="94814" y="311301"/>
                    <a:pt x="91553" y="310396"/>
                    <a:pt x="88432" y="311006"/>
                  </a:cubicBezTo>
                  <a:cubicBezTo>
                    <a:pt x="85316" y="311619"/>
                    <a:pt x="82639" y="313697"/>
                    <a:pt x="81270" y="316563"/>
                  </a:cubicBezTo>
                  <a:lnTo>
                    <a:pt x="74829" y="330058"/>
                  </a:lnTo>
                  <a:lnTo>
                    <a:pt x="74829" y="286904"/>
                  </a:lnTo>
                  <a:close/>
                  <a:moveTo>
                    <a:pt x="74830" y="363545"/>
                  </a:moveTo>
                  <a:lnTo>
                    <a:pt x="91784" y="328023"/>
                  </a:lnTo>
                  <a:lnTo>
                    <a:pt x="138357" y="370245"/>
                  </a:lnTo>
                  <a:cubicBezTo>
                    <a:pt x="140502" y="372190"/>
                    <a:pt x="143381" y="373116"/>
                    <a:pt x="146259" y="372800"/>
                  </a:cubicBezTo>
                  <a:cubicBezTo>
                    <a:pt x="149136" y="372478"/>
                    <a:pt x="151740" y="370935"/>
                    <a:pt x="153403" y="368567"/>
                  </a:cubicBezTo>
                  <a:lnTo>
                    <a:pt x="178609" y="332665"/>
                  </a:lnTo>
                  <a:lnTo>
                    <a:pt x="214473" y="351034"/>
                  </a:lnTo>
                  <a:cubicBezTo>
                    <a:pt x="216894" y="352275"/>
                    <a:pt x="219758" y="352481"/>
                    <a:pt x="222330" y="351605"/>
                  </a:cubicBezTo>
                  <a:cubicBezTo>
                    <a:pt x="224903" y="350730"/>
                    <a:pt x="227045" y="348817"/>
                    <a:pt x="228206" y="346362"/>
                  </a:cubicBezTo>
                  <a:lnTo>
                    <a:pt x="264354" y="269874"/>
                  </a:lnTo>
                  <a:lnTo>
                    <a:pt x="291054" y="280779"/>
                  </a:lnTo>
                  <a:cubicBezTo>
                    <a:pt x="295930" y="282771"/>
                    <a:pt x="301584" y="280632"/>
                    <a:pt x="303922" y="275909"/>
                  </a:cubicBezTo>
                  <a:lnTo>
                    <a:pt x="350793" y="181173"/>
                  </a:lnTo>
                  <a:lnTo>
                    <a:pt x="369406" y="212572"/>
                  </a:lnTo>
                  <a:cubicBezTo>
                    <a:pt x="371289" y="215747"/>
                    <a:pt x="374769" y="217684"/>
                    <a:pt x="378434" y="217514"/>
                  </a:cubicBezTo>
                  <a:cubicBezTo>
                    <a:pt x="382120" y="217389"/>
                    <a:pt x="385443" y="215266"/>
                    <a:pt x="387105" y="211974"/>
                  </a:cubicBezTo>
                  <a:lnTo>
                    <a:pt x="423174" y="140536"/>
                  </a:lnTo>
                  <a:lnTo>
                    <a:pt x="446678" y="188604"/>
                  </a:lnTo>
                  <a:lnTo>
                    <a:pt x="446678" y="444303"/>
                  </a:lnTo>
                  <a:lnTo>
                    <a:pt x="74830" y="444303"/>
                  </a:lnTo>
                  <a:close/>
                  <a:moveTo>
                    <a:pt x="478071" y="478019"/>
                  </a:moveTo>
                  <a:lnTo>
                    <a:pt x="14424" y="478019"/>
                  </a:lnTo>
                  <a:lnTo>
                    <a:pt x="14424" y="458726"/>
                  </a:lnTo>
                  <a:lnTo>
                    <a:pt x="478072" y="458726"/>
                  </a:lnTo>
                  <a:lnTo>
                    <a:pt x="478072" y="478019"/>
                  </a:lnTo>
                  <a:close/>
                </a:path>
              </a:pathLst>
            </a:custGeom>
            <a:grpFill/>
            <a:ln w="9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08" name="Textfeld 55">
            <a:extLst>
              <a:ext uri="{FF2B5EF4-FFF2-40B4-BE49-F238E27FC236}">
                <a16:creationId xmlns:a16="http://schemas.microsoft.com/office/drawing/2014/main" id="{C8A04AF6-0008-FB40-3F70-835DCED6AED4}"/>
              </a:ext>
            </a:extLst>
          </p:cNvPr>
          <p:cNvSpPr txBox="1">
            <a:spLocks/>
          </p:cNvSpPr>
          <p:nvPr/>
        </p:nvSpPr>
        <p:spPr bwMode="gray">
          <a:xfrm>
            <a:off x="8700146" y="1449387"/>
            <a:ext cx="3491854" cy="4608511"/>
          </a:xfrm>
          <a:custGeom>
            <a:avLst/>
            <a:gdLst>
              <a:gd name="connsiteX0" fmla="*/ 3491854 w 3491854"/>
              <a:gd name="connsiteY0" fmla="*/ 2906379 h 4608511"/>
              <a:gd name="connsiteX1" fmla="*/ 3491854 w 3491854"/>
              <a:gd name="connsiteY1" fmla="*/ 4608511 h 4608511"/>
              <a:gd name="connsiteX2" fmla="*/ 3427662 w 3491854"/>
              <a:gd name="connsiteY2" fmla="*/ 4608511 h 4608511"/>
              <a:gd name="connsiteX3" fmla="*/ 3419917 w 3491854"/>
              <a:gd name="connsiteY3" fmla="*/ 4595355 h 4608511"/>
              <a:gd name="connsiteX4" fmla="*/ 3068055 w 3491854"/>
              <a:gd name="connsiteY4" fmla="*/ 3997612 h 4608511"/>
              <a:gd name="connsiteX5" fmla="*/ 3068055 w 3491854"/>
              <a:gd name="connsiteY5" fmla="*/ 3626329 h 4608511"/>
              <a:gd name="connsiteX6" fmla="*/ 3337078 w 3491854"/>
              <a:gd name="connsiteY6" fmla="*/ 3169313 h 4608511"/>
              <a:gd name="connsiteX7" fmla="*/ 0 w 3491854"/>
              <a:gd name="connsiteY7" fmla="*/ 0 h 4608511"/>
              <a:gd name="connsiteX8" fmla="*/ 90419 w 3491854"/>
              <a:gd name="connsiteY8" fmla="*/ 0 h 4608511"/>
              <a:gd name="connsiteX9" fmla="*/ 1180454 w 3491854"/>
              <a:gd name="connsiteY9" fmla="*/ 0 h 4608511"/>
              <a:gd name="connsiteX10" fmla="*/ 3491854 w 3491854"/>
              <a:gd name="connsiteY10" fmla="*/ 0 h 4608511"/>
              <a:gd name="connsiteX11" fmla="*/ 3491854 w 3491854"/>
              <a:gd name="connsiteY11" fmla="*/ 1679106 h 4608511"/>
              <a:gd name="connsiteX12" fmla="*/ 3450413 w 3491854"/>
              <a:gd name="connsiteY12" fmla="*/ 1749506 h 4608511"/>
              <a:gd name="connsiteX13" fmla="*/ 2345620 w 3491854"/>
              <a:gd name="connsiteY13" fmla="*/ 3626329 h 4608511"/>
              <a:gd name="connsiteX14" fmla="*/ 2345620 w 3491854"/>
              <a:gd name="connsiteY14" fmla="*/ 3997612 h 4608511"/>
              <a:gd name="connsiteX15" fmla="*/ 2697482 w 3491854"/>
              <a:gd name="connsiteY15" fmla="*/ 4595355 h 4608511"/>
              <a:gd name="connsiteX16" fmla="*/ 2705227 w 3491854"/>
              <a:gd name="connsiteY16" fmla="*/ 4608511 h 4608511"/>
              <a:gd name="connsiteX17" fmla="*/ 1180454 w 3491854"/>
              <a:gd name="connsiteY17" fmla="*/ 4608511 h 4608511"/>
              <a:gd name="connsiteX18" fmla="*/ 90419 w 3491854"/>
              <a:gd name="connsiteY18" fmla="*/ 4608511 h 4608511"/>
              <a:gd name="connsiteX19" fmla="*/ 0 w 3491854"/>
              <a:gd name="connsiteY19" fmla="*/ 4608511 h 4608511"/>
              <a:gd name="connsiteX20" fmla="*/ 0 w 3491854"/>
              <a:gd name="connsiteY20" fmla="*/ 4518092 h 4608511"/>
              <a:gd name="connsiteX21" fmla="*/ 0 w 3491854"/>
              <a:gd name="connsiteY21" fmla="*/ 90419 h 4608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491854" h="4608511">
                <a:moveTo>
                  <a:pt x="3491854" y="2906379"/>
                </a:moveTo>
                <a:lnTo>
                  <a:pt x="3491854" y="4608511"/>
                </a:lnTo>
                <a:lnTo>
                  <a:pt x="3427662" y="4608511"/>
                </a:lnTo>
                <a:lnTo>
                  <a:pt x="3419917" y="4595355"/>
                </a:lnTo>
                <a:cubicBezTo>
                  <a:pt x="3068055" y="3997612"/>
                  <a:pt x="3068055" y="3997612"/>
                  <a:pt x="3068055" y="3997612"/>
                </a:cubicBezTo>
                <a:cubicBezTo>
                  <a:pt x="3000144" y="3883156"/>
                  <a:pt x="3000144" y="3741715"/>
                  <a:pt x="3068055" y="3626329"/>
                </a:cubicBezTo>
                <a:cubicBezTo>
                  <a:pt x="3164341" y="3462758"/>
                  <a:pt x="3253856" y="3310690"/>
                  <a:pt x="3337078" y="3169313"/>
                </a:cubicBezTo>
                <a:close/>
                <a:moveTo>
                  <a:pt x="0" y="0"/>
                </a:moveTo>
                <a:lnTo>
                  <a:pt x="90419" y="0"/>
                </a:lnTo>
                <a:lnTo>
                  <a:pt x="1180454" y="0"/>
                </a:lnTo>
                <a:lnTo>
                  <a:pt x="3491854" y="0"/>
                </a:lnTo>
                <a:lnTo>
                  <a:pt x="3491854" y="1679106"/>
                </a:lnTo>
                <a:lnTo>
                  <a:pt x="3450413" y="1749506"/>
                </a:lnTo>
                <a:cubicBezTo>
                  <a:pt x="3257325" y="2077525"/>
                  <a:pt x="2923334" y="2644909"/>
                  <a:pt x="2345620" y="3626329"/>
                </a:cubicBezTo>
                <a:cubicBezTo>
                  <a:pt x="2277711" y="3741715"/>
                  <a:pt x="2277711" y="3883156"/>
                  <a:pt x="2345620" y="3997612"/>
                </a:cubicBezTo>
                <a:cubicBezTo>
                  <a:pt x="2345620" y="3997612"/>
                  <a:pt x="2345620" y="3997612"/>
                  <a:pt x="2697482" y="4595355"/>
                </a:cubicBezTo>
                <a:lnTo>
                  <a:pt x="2705227" y="4608511"/>
                </a:lnTo>
                <a:lnTo>
                  <a:pt x="1180454" y="4608511"/>
                </a:lnTo>
                <a:lnTo>
                  <a:pt x="90419" y="4608511"/>
                </a:lnTo>
                <a:lnTo>
                  <a:pt x="0" y="4608511"/>
                </a:lnTo>
                <a:lnTo>
                  <a:pt x="0" y="4518092"/>
                </a:lnTo>
                <a:lnTo>
                  <a:pt x="0" y="90419"/>
                </a:lnTo>
                <a:close/>
              </a:path>
            </a:pathLst>
          </a:cu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vert="horz" wrap="square" lIns="72000" tIns="72000" rIns="288027" bIns="72000" rtlCol="0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COMMENTS</a:t>
            </a:r>
          </a:p>
          <a:p>
            <a:pPr marL="184150" marR="0" lvl="0" indent="-1841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Char char="»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Although Germany lost only marginally in sales over the last 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5 years,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it suffered a sharp drop in profits and lost 4.9% of its margin</a:t>
            </a:r>
          </a:p>
          <a:p>
            <a:pPr marL="184150" marR="0" lvl="0" indent="-1841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Char char="»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Asia (excl. JP &amp; CN) (-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1.6%),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the Americas (excl. US) (-2.4%) and US (-2.4%) also lost margin dramatically</a:t>
            </a:r>
          </a:p>
          <a:p>
            <a:pPr marL="184150" marR="0" lvl="0" indent="-1841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Char char="»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All 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other regions, lost less,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but 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still significant,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profit. Only China lost a minimum piece of its profitability</a:t>
            </a:r>
            <a:endParaRPr lang="en-GB" dirty="0">
              <a:solidFill>
                <a:prstClr val="black"/>
              </a:solidFill>
              <a:latin typeface="Open Sans"/>
            </a:endParaRPr>
          </a:p>
          <a:p>
            <a:pPr marL="184150" marR="0" lvl="0" indent="-1841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Char char="»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From 2017 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to 2021,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China more than tripled its sales. Other regions are stagnating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grpSp>
        <p:nvGrpSpPr>
          <p:cNvPr id="309" name="Gruppieren 57">
            <a:extLst>
              <a:ext uri="{FF2B5EF4-FFF2-40B4-BE49-F238E27FC236}">
                <a16:creationId xmlns:a16="http://schemas.microsoft.com/office/drawing/2014/main" id="{D6CCEAFA-317D-63E9-5AD5-1295426B024E}"/>
              </a:ext>
            </a:extLst>
          </p:cNvPr>
          <p:cNvGrpSpPr/>
          <p:nvPr/>
        </p:nvGrpSpPr>
        <p:grpSpPr bwMode="gray">
          <a:xfrm>
            <a:off x="8351251" y="1568888"/>
            <a:ext cx="208916" cy="404649"/>
            <a:chOff x="8316164" y="3551322"/>
            <a:chExt cx="208916" cy="404649"/>
          </a:xfrm>
        </p:grpSpPr>
        <p:sp>
          <p:nvSpPr>
            <p:cNvPr id="310" name="Freihandform: Form 58">
              <a:extLst>
                <a:ext uri="{FF2B5EF4-FFF2-40B4-BE49-F238E27FC236}">
                  <a16:creationId xmlns:a16="http://schemas.microsoft.com/office/drawing/2014/main" id="{509F0E29-665D-755E-68B5-990574F85321}"/>
                </a:ext>
              </a:extLst>
            </p:cNvPr>
            <p:cNvSpPr/>
            <p:nvPr/>
          </p:nvSpPr>
          <p:spPr bwMode="gray">
            <a:xfrm rot="5400000">
              <a:off x="8218509" y="3649399"/>
              <a:ext cx="404646" cy="208497"/>
            </a:xfrm>
            <a:custGeom>
              <a:avLst/>
              <a:gdLst>
                <a:gd name="connsiteX0" fmla="*/ 0 w 404646"/>
                <a:gd name="connsiteY0" fmla="*/ 170397 h 208497"/>
                <a:gd name="connsiteX1" fmla="*/ 0 w 404646"/>
                <a:gd name="connsiteY1" fmla="*/ 106546 h 208497"/>
                <a:gd name="connsiteX2" fmla="*/ 145524 w 404646"/>
                <a:gd name="connsiteY2" fmla="*/ 22649 h 208497"/>
                <a:gd name="connsiteX3" fmla="*/ 170775 w 404646"/>
                <a:gd name="connsiteY3" fmla="*/ 7788 h 208497"/>
                <a:gd name="connsiteX4" fmla="*/ 202596 w 404646"/>
                <a:gd name="connsiteY4" fmla="*/ 0 h 208497"/>
                <a:gd name="connsiteX5" fmla="*/ 233871 w 404646"/>
                <a:gd name="connsiteY5" fmla="*/ 7788 h 208497"/>
                <a:gd name="connsiteX6" fmla="*/ 259856 w 404646"/>
                <a:gd name="connsiteY6" fmla="*/ 22649 h 208497"/>
                <a:gd name="connsiteX7" fmla="*/ 404645 w 404646"/>
                <a:gd name="connsiteY7" fmla="*/ 106546 h 208497"/>
                <a:gd name="connsiteX8" fmla="*/ 404645 w 404646"/>
                <a:gd name="connsiteY8" fmla="*/ 144645 h 208497"/>
                <a:gd name="connsiteX9" fmla="*/ 404646 w 404646"/>
                <a:gd name="connsiteY9" fmla="*/ 144646 h 208497"/>
                <a:gd name="connsiteX10" fmla="*/ 404646 w 404646"/>
                <a:gd name="connsiteY10" fmla="*/ 208497 h 208497"/>
                <a:gd name="connsiteX11" fmla="*/ 206396 w 404646"/>
                <a:gd name="connsiteY11" fmla="*/ 94144 h 208497"/>
                <a:gd name="connsiteX12" fmla="*/ 202597 w 404646"/>
                <a:gd name="connsiteY12" fmla="*/ 93598 h 208497"/>
                <a:gd name="connsiteX13" fmla="*/ 198231 w 404646"/>
                <a:gd name="connsiteY13" fmla="*/ 94144 h 208497"/>
                <a:gd name="connsiteX14" fmla="*/ 1 w 404646"/>
                <a:gd name="connsiteY14" fmla="*/ 208497 h 208497"/>
                <a:gd name="connsiteX15" fmla="*/ 1 w 404646"/>
                <a:gd name="connsiteY15" fmla="*/ 170397 h 208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04646" h="208497">
                  <a:moveTo>
                    <a:pt x="0" y="170397"/>
                  </a:moveTo>
                  <a:lnTo>
                    <a:pt x="0" y="106546"/>
                  </a:lnTo>
                  <a:lnTo>
                    <a:pt x="145524" y="22649"/>
                  </a:lnTo>
                  <a:lnTo>
                    <a:pt x="170775" y="7788"/>
                  </a:lnTo>
                  <a:cubicBezTo>
                    <a:pt x="180052" y="2582"/>
                    <a:pt x="191366" y="0"/>
                    <a:pt x="202596" y="0"/>
                  </a:cubicBezTo>
                  <a:cubicBezTo>
                    <a:pt x="213825" y="0"/>
                    <a:pt x="224971" y="2582"/>
                    <a:pt x="233871" y="7788"/>
                  </a:cubicBezTo>
                  <a:lnTo>
                    <a:pt x="259856" y="22649"/>
                  </a:lnTo>
                  <a:lnTo>
                    <a:pt x="404645" y="106546"/>
                  </a:lnTo>
                  <a:lnTo>
                    <a:pt x="404645" y="144645"/>
                  </a:lnTo>
                  <a:lnTo>
                    <a:pt x="404646" y="144646"/>
                  </a:lnTo>
                  <a:lnTo>
                    <a:pt x="404646" y="208497"/>
                  </a:lnTo>
                  <a:lnTo>
                    <a:pt x="206396" y="94144"/>
                  </a:lnTo>
                  <a:cubicBezTo>
                    <a:pt x="205661" y="93787"/>
                    <a:pt x="204171" y="93598"/>
                    <a:pt x="202597" y="93598"/>
                  </a:cubicBezTo>
                  <a:cubicBezTo>
                    <a:pt x="201022" y="93598"/>
                    <a:pt x="199343" y="93787"/>
                    <a:pt x="198231" y="94144"/>
                  </a:cubicBezTo>
                  <a:lnTo>
                    <a:pt x="1" y="208497"/>
                  </a:lnTo>
                  <a:lnTo>
                    <a:pt x="1" y="17039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11" name="Freihandform: Form 63">
              <a:extLst>
                <a:ext uri="{FF2B5EF4-FFF2-40B4-BE49-F238E27FC236}">
                  <a16:creationId xmlns:a16="http://schemas.microsoft.com/office/drawing/2014/main" id="{AFA99CAA-5742-C1CC-A86C-AC19E8C32442}"/>
                </a:ext>
              </a:extLst>
            </p:cNvPr>
            <p:cNvSpPr/>
            <p:nvPr/>
          </p:nvSpPr>
          <p:spPr bwMode="gray">
            <a:xfrm rot="5400000">
              <a:off x="8317307" y="3550179"/>
              <a:ext cx="206209" cy="208496"/>
            </a:xfrm>
            <a:custGeom>
              <a:avLst/>
              <a:gdLst>
                <a:gd name="connsiteX0" fmla="*/ 0 w 206209"/>
                <a:gd name="connsiteY0" fmla="*/ 170396 h 208496"/>
                <a:gd name="connsiteX1" fmla="*/ 0 w 206209"/>
                <a:gd name="connsiteY1" fmla="*/ 106546 h 208496"/>
                <a:gd name="connsiteX2" fmla="*/ 145524 w 206209"/>
                <a:gd name="connsiteY2" fmla="*/ 22648 h 208496"/>
                <a:gd name="connsiteX3" fmla="*/ 170775 w 206209"/>
                <a:gd name="connsiteY3" fmla="*/ 7788 h 208496"/>
                <a:gd name="connsiteX4" fmla="*/ 202596 w 206209"/>
                <a:gd name="connsiteY4" fmla="*/ 0 h 208496"/>
                <a:gd name="connsiteX5" fmla="*/ 206209 w 206209"/>
                <a:gd name="connsiteY5" fmla="*/ 900 h 208496"/>
                <a:gd name="connsiteX6" fmla="*/ 206209 w 206209"/>
                <a:gd name="connsiteY6" fmla="*/ 94117 h 208496"/>
                <a:gd name="connsiteX7" fmla="*/ 202597 w 206209"/>
                <a:gd name="connsiteY7" fmla="*/ 93598 h 208496"/>
                <a:gd name="connsiteX8" fmla="*/ 198231 w 206209"/>
                <a:gd name="connsiteY8" fmla="*/ 94144 h 208496"/>
                <a:gd name="connsiteX9" fmla="*/ 1 w 206209"/>
                <a:gd name="connsiteY9" fmla="*/ 208496 h 208496"/>
                <a:gd name="connsiteX10" fmla="*/ 1 w 206209"/>
                <a:gd name="connsiteY10" fmla="*/ 170396 h 208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6209" h="208496">
                  <a:moveTo>
                    <a:pt x="0" y="170396"/>
                  </a:moveTo>
                  <a:lnTo>
                    <a:pt x="0" y="106546"/>
                  </a:lnTo>
                  <a:lnTo>
                    <a:pt x="145524" y="22648"/>
                  </a:lnTo>
                  <a:lnTo>
                    <a:pt x="170775" y="7788"/>
                  </a:lnTo>
                  <a:cubicBezTo>
                    <a:pt x="180052" y="2582"/>
                    <a:pt x="191366" y="0"/>
                    <a:pt x="202596" y="0"/>
                  </a:cubicBezTo>
                  <a:lnTo>
                    <a:pt x="206209" y="900"/>
                  </a:lnTo>
                  <a:lnTo>
                    <a:pt x="206209" y="94117"/>
                  </a:lnTo>
                  <a:lnTo>
                    <a:pt x="202597" y="93598"/>
                  </a:lnTo>
                  <a:cubicBezTo>
                    <a:pt x="201022" y="93598"/>
                    <a:pt x="199343" y="93786"/>
                    <a:pt x="198231" y="94144"/>
                  </a:cubicBezTo>
                  <a:lnTo>
                    <a:pt x="1" y="208496"/>
                  </a:lnTo>
                  <a:lnTo>
                    <a:pt x="1" y="1703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D21AE4B9-1D09-4880-5782-0EBB2A214A7B}"/>
              </a:ext>
            </a:extLst>
          </p:cNvPr>
          <p:cNvSpPr/>
          <p:nvPr/>
        </p:nvSpPr>
        <p:spPr>
          <a:xfrm>
            <a:off x="4988156" y="1882530"/>
            <a:ext cx="712711" cy="3569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165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rgbClr val="EE754F"/>
                </a:solidFill>
              </a:rPr>
              <a:t>Ø </a:t>
            </a:r>
            <a:r>
              <a:rPr lang="en-US" sz="1100">
                <a:solidFill>
                  <a:srgbClr val="EE754F"/>
                </a:solidFill>
              </a:rPr>
              <a:t>2017 </a:t>
            </a:r>
            <a:r>
              <a:rPr lang="en-US" sz="1100" b="1">
                <a:solidFill>
                  <a:srgbClr val="EE754F"/>
                </a:solidFill>
              </a:rPr>
              <a:t>8,3</a:t>
            </a:r>
            <a:r>
              <a:rPr lang="en-US" sz="1100" b="1" dirty="0">
                <a:solidFill>
                  <a:srgbClr val="EE754F"/>
                </a:solidFill>
              </a:rPr>
              <a:t>%</a:t>
            </a:r>
          </a:p>
        </p:txBody>
      </p:sp>
      <p:sp>
        <p:nvSpPr>
          <p:cNvPr id="313" name="Rectangle 312">
            <a:extLst>
              <a:ext uri="{FF2B5EF4-FFF2-40B4-BE49-F238E27FC236}">
                <a16:creationId xmlns:a16="http://schemas.microsoft.com/office/drawing/2014/main" id="{4170CB6E-B922-D771-F834-1A2654F51CC4}"/>
              </a:ext>
            </a:extLst>
          </p:cNvPr>
          <p:cNvSpPr/>
          <p:nvPr/>
        </p:nvSpPr>
        <p:spPr>
          <a:xfrm>
            <a:off x="2762559" y="1882530"/>
            <a:ext cx="712711" cy="3569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165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rgbClr val="EE754F"/>
                </a:solidFill>
              </a:rPr>
              <a:t>Ø 2021 </a:t>
            </a:r>
            <a:r>
              <a:rPr lang="en-US" sz="1100" b="1" dirty="0">
                <a:solidFill>
                  <a:srgbClr val="EE754F"/>
                </a:solidFill>
              </a:rPr>
              <a:t>6,3%</a:t>
            </a:r>
          </a:p>
        </p:txBody>
      </p:sp>
      <p:sp>
        <p:nvSpPr>
          <p:cNvPr id="322" name="Rectangle 15">
            <a:extLst>
              <a:ext uri="{FF2B5EF4-FFF2-40B4-BE49-F238E27FC236}">
                <a16:creationId xmlns:a16="http://schemas.microsoft.com/office/drawing/2014/main" id="{4457D70F-1B99-77F6-F02D-F25409D74E5A}"/>
              </a:ext>
            </a:extLst>
          </p:cNvPr>
          <p:cNvSpPr>
            <a:spLocks noChangeArrowheads="1"/>
          </p:cNvSpPr>
          <p:nvPr/>
        </p:nvSpPr>
        <p:spPr bwMode="gray">
          <a:xfrm>
            <a:off x="6563060" y="5873233"/>
            <a:ext cx="178104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979488" eaLnBrk="0" hangingPunct="0">
              <a:spcBef>
                <a:spcPts val="300"/>
              </a:spcBef>
              <a:buClr>
                <a:schemeClr val="tx2"/>
              </a:buClr>
              <a:buFont typeface="NettoOT" pitchFamily="50" charset="0"/>
              <a:buNone/>
            </a:pPr>
            <a:r>
              <a:rPr lang="en-US" sz="1200" b="1" dirty="0">
                <a:cs typeface="Netto Offc" panose="020B0504020101010102" pitchFamily="34" charset="0"/>
              </a:rPr>
              <a:t>INCOME, </a:t>
            </a:r>
            <a:r>
              <a:rPr lang="de-DE" sz="1200" dirty="0"/>
              <a:t>IN % OF SALES</a:t>
            </a:r>
            <a:endParaRPr lang="en-US" sz="1200" b="1" baseline="30000" dirty="0">
              <a:cs typeface="Netto Offc" panose="020B0504020101010102" pitchFamily="34" charset="0"/>
            </a:endParaRPr>
          </a:p>
        </p:txBody>
      </p:sp>
      <p:cxnSp>
        <p:nvCxnSpPr>
          <p:cNvPr id="328" name="Straight Arrow Connector 36">
            <a:extLst>
              <a:ext uri="{FF2B5EF4-FFF2-40B4-BE49-F238E27FC236}">
                <a16:creationId xmlns:a16="http://schemas.microsoft.com/office/drawing/2014/main" id="{53762B41-65F2-4529-0C20-27B413FE8A76}"/>
              </a:ext>
            </a:extLst>
          </p:cNvPr>
          <p:cNvCxnSpPr>
            <a:cxnSpLocks/>
          </p:cNvCxnSpPr>
          <p:nvPr/>
        </p:nvCxnSpPr>
        <p:spPr bwMode="gray">
          <a:xfrm flipH="1">
            <a:off x="1244794" y="2700523"/>
            <a:ext cx="4480070" cy="0"/>
          </a:xfrm>
          <a:prstGeom prst="straightConnector1">
            <a:avLst/>
          </a:prstGeom>
          <a:ln w="12700">
            <a:solidFill>
              <a:srgbClr val="E3061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Rechteck 329">
            <a:extLst>
              <a:ext uri="{FF2B5EF4-FFF2-40B4-BE49-F238E27FC236}">
                <a16:creationId xmlns:a16="http://schemas.microsoft.com/office/drawing/2014/main" id="{04A20B8C-40A6-82FE-A5FB-868078350370}"/>
              </a:ext>
            </a:extLst>
          </p:cNvPr>
          <p:cNvSpPr>
            <a:spLocks/>
          </p:cNvSpPr>
          <p:nvPr/>
        </p:nvSpPr>
        <p:spPr bwMode="gray">
          <a:xfrm flipH="1">
            <a:off x="4732932" y="2556523"/>
            <a:ext cx="939862" cy="288000"/>
          </a:xfrm>
          <a:prstGeom prst="rect">
            <a:avLst/>
          </a:prstGeom>
          <a:noFill/>
          <a:ln w="12700"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400" b="1" dirty="0">
                <a:effectLst>
                  <a:glow rad="127000">
                    <a:schemeClr val="bg1"/>
                  </a:glow>
                </a:effectLst>
              </a:rPr>
              <a:t>GERMANY</a:t>
            </a:r>
          </a:p>
        </p:txBody>
      </p:sp>
      <p:sp>
        <p:nvSpPr>
          <p:cNvPr id="331" name="Freeform 20">
            <a:extLst>
              <a:ext uri="{FF2B5EF4-FFF2-40B4-BE49-F238E27FC236}">
                <a16:creationId xmlns:a16="http://schemas.microsoft.com/office/drawing/2014/main" id="{6BE3EF7F-D198-3FFC-4D28-ECFD344A8268}"/>
              </a:ext>
            </a:extLst>
          </p:cNvPr>
          <p:cNvSpPr>
            <a:spLocks noChangeAspect="1"/>
          </p:cNvSpPr>
          <p:nvPr/>
        </p:nvSpPr>
        <p:spPr bwMode="gray">
          <a:xfrm flipH="1">
            <a:off x="5760665" y="2520523"/>
            <a:ext cx="319795" cy="360000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blipFill dpi="0" rotWithShape="1">
            <a:blip r:embed="rId2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de-DE" sz="1600" b="1" dirty="0">
              <a:latin typeface="+mj-lt"/>
            </a:endParaRPr>
          </a:p>
        </p:txBody>
      </p:sp>
      <p:sp>
        <p:nvSpPr>
          <p:cNvPr id="517" name="Pfeil: nach rechts 7">
            <a:extLst>
              <a:ext uri="{FF2B5EF4-FFF2-40B4-BE49-F238E27FC236}">
                <a16:creationId xmlns:a16="http://schemas.microsoft.com/office/drawing/2014/main" id="{DCFB046D-F35A-2E99-0DDD-64F6C3BC6C01}"/>
              </a:ext>
            </a:extLst>
          </p:cNvPr>
          <p:cNvSpPr/>
          <p:nvPr/>
        </p:nvSpPr>
        <p:spPr bwMode="gray">
          <a:xfrm flipH="1">
            <a:off x="1099722" y="2519796"/>
            <a:ext cx="251460" cy="361454"/>
          </a:xfrm>
          <a:custGeom>
            <a:avLst/>
            <a:gdLst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  <a:gd name="connsiteX7" fmla="*/ 0 w 251460"/>
              <a:gd name="connsiteY7" fmla="*/ 90364 h 361454"/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  <a:gd name="connsiteX7" fmla="*/ 91440 w 251460"/>
              <a:gd name="connsiteY7" fmla="*/ 181804 h 361454"/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460" h="361454">
                <a:moveTo>
                  <a:pt x="0" y="90364"/>
                </a:moveTo>
                <a:lnTo>
                  <a:pt x="125730" y="90364"/>
                </a:lnTo>
                <a:lnTo>
                  <a:pt x="125730" y="0"/>
                </a:lnTo>
                <a:lnTo>
                  <a:pt x="251460" y="180727"/>
                </a:lnTo>
                <a:lnTo>
                  <a:pt x="125730" y="361454"/>
                </a:lnTo>
                <a:lnTo>
                  <a:pt x="125730" y="271091"/>
                </a:lnTo>
                <a:lnTo>
                  <a:pt x="0" y="271091"/>
                </a:lnTo>
              </a:path>
            </a:pathLst>
          </a:custGeom>
          <a:noFill/>
          <a:ln>
            <a:solidFill>
              <a:srgbClr val="E306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565" name="Freeform 20">
            <a:extLst>
              <a:ext uri="{FF2B5EF4-FFF2-40B4-BE49-F238E27FC236}">
                <a16:creationId xmlns:a16="http://schemas.microsoft.com/office/drawing/2014/main" id="{C7A8DF48-5A5E-8A09-5377-1D11C7210B8E}"/>
              </a:ext>
            </a:extLst>
          </p:cNvPr>
          <p:cNvSpPr>
            <a:spLocks/>
          </p:cNvSpPr>
          <p:nvPr/>
        </p:nvSpPr>
        <p:spPr bwMode="gray">
          <a:xfrm flipH="1" flipV="1">
            <a:off x="5586161" y="2833902"/>
            <a:ext cx="319795" cy="360000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solidFill>
            <a:srgbClr val="E30613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de-DE" b="1" dirty="0">
                <a:ln w="12700">
                  <a:solidFill>
                    <a:schemeClr val="bg1"/>
                  </a:solidFill>
                </a:ln>
                <a:noFill/>
                <a:latin typeface="+mj-lt"/>
                <a:sym typeface="Wingdings 3" panose="05040102010807070707" pitchFamily="18" charset="2"/>
              </a:rPr>
              <a:t></a:t>
            </a:r>
            <a:endParaRPr lang="de-DE" b="1" dirty="0">
              <a:ln w="12700">
                <a:solidFill>
                  <a:schemeClr val="bg1"/>
                </a:solidFill>
              </a:ln>
              <a:noFill/>
              <a:latin typeface="+mj-lt"/>
            </a:endParaRPr>
          </a:p>
        </p:txBody>
      </p:sp>
      <p:cxnSp>
        <p:nvCxnSpPr>
          <p:cNvPr id="573" name="Gerader Verbinder 572">
            <a:extLst>
              <a:ext uri="{FF2B5EF4-FFF2-40B4-BE49-F238E27FC236}">
                <a16:creationId xmlns:a16="http://schemas.microsoft.com/office/drawing/2014/main" id="{AB365B2C-EE8C-FD76-D5FB-7E2F35AE5F63}"/>
              </a:ext>
            </a:extLst>
          </p:cNvPr>
          <p:cNvCxnSpPr>
            <a:cxnSpLocks/>
          </p:cNvCxnSpPr>
          <p:nvPr/>
        </p:nvCxnSpPr>
        <p:spPr bwMode="gray">
          <a:xfrm>
            <a:off x="407989" y="1771212"/>
            <a:ext cx="7878761" cy="0"/>
          </a:xfrm>
          <a:prstGeom prst="line">
            <a:avLst/>
          </a:prstGeom>
          <a:ln w="127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6">
            <a:extLst>
              <a:ext uri="{FF2B5EF4-FFF2-40B4-BE49-F238E27FC236}">
                <a16:creationId xmlns:a16="http://schemas.microsoft.com/office/drawing/2014/main" id="{34ED78C0-5C52-7621-3E45-46A82974F473}"/>
              </a:ext>
            </a:extLst>
          </p:cNvPr>
          <p:cNvCxnSpPr>
            <a:cxnSpLocks/>
          </p:cNvCxnSpPr>
          <p:nvPr/>
        </p:nvCxnSpPr>
        <p:spPr bwMode="gray">
          <a:xfrm flipH="1" flipV="1">
            <a:off x="3922886" y="4646738"/>
            <a:ext cx="0" cy="571149"/>
          </a:xfrm>
          <a:prstGeom prst="straightConnector1">
            <a:avLst/>
          </a:prstGeom>
          <a:ln w="12700">
            <a:solidFill>
              <a:srgbClr val="E3061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20">
            <a:extLst>
              <a:ext uri="{FF2B5EF4-FFF2-40B4-BE49-F238E27FC236}">
                <a16:creationId xmlns:a16="http://schemas.microsoft.com/office/drawing/2014/main" id="{2BBB0CE1-F5AA-0929-1F26-B2C3F2B68E33}"/>
              </a:ext>
            </a:extLst>
          </p:cNvPr>
          <p:cNvSpPr>
            <a:spLocks/>
          </p:cNvSpPr>
          <p:nvPr/>
        </p:nvSpPr>
        <p:spPr bwMode="gray">
          <a:xfrm rot="10800000" flipH="1" flipV="1">
            <a:off x="3565221" y="4780325"/>
            <a:ext cx="319795" cy="360000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de-DE" b="1" dirty="0">
                <a:ln w="12700">
                  <a:solidFill>
                    <a:schemeClr val="bg1"/>
                  </a:solidFill>
                </a:ln>
                <a:noFill/>
                <a:latin typeface="+mj-lt"/>
                <a:sym typeface="Wingdings 3" panose="05040102010807070707" pitchFamily="18" charset="2"/>
              </a:rPr>
              <a:t></a:t>
            </a:r>
            <a:endParaRPr lang="de-DE" b="1" dirty="0">
              <a:ln w="12700">
                <a:solidFill>
                  <a:schemeClr val="bg1"/>
                </a:solidFill>
              </a:ln>
              <a:noFill/>
              <a:latin typeface="+mj-lt"/>
            </a:endParaRPr>
          </a:p>
        </p:txBody>
      </p:sp>
      <p:sp>
        <p:nvSpPr>
          <p:cNvPr id="30" name="Pfeil: nach rechts 7">
            <a:extLst>
              <a:ext uri="{FF2B5EF4-FFF2-40B4-BE49-F238E27FC236}">
                <a16:creationId xmlns:a16="http://schemas.microsoft.com/office/drawing/2014/main" id="{C6023093-B2F7-1F2E-D85F-EE753DDFDF48}"/>
              </a:ext>
            </a:extLst>
          </p:cNvPr>
          <p:cNvSpPr/>
          <p:nvPr/>
        </p:nvSpPr>
        <p:spPr bwMode="gray">
          <a:xfrm rot="5400000" flipH="1">
            <a:off x="3789153" y="4463419"/>
            <a:ext cx="251460" cy="361454"/>
          </a:xfrm>
          <a:custGeom>
            <a:avLst/>
            <a:gdLst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  <a:gd name="connsiteX7" fmla="*/ 0 w 251460"/>
              <a:gd name="connsiteY7" fmla="*/ 90364 h 361454"/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  <a:gd name="connsiteX7" fmla="*/ 91440 w 251460"/>
              <a:gd name="connsiteY7" fmla="*/ 181804 h 361454"/>
              <a:gd name="connsiteX0" fmla="*/ 0 w 251460"/>
              <a:gd name="connsiteY0" fmla="*/ 90364 h 361454"/>
              <a:gd name="connsiteX1" fmla="*/ 125730 w 251460"/>
              <a:gd name="connsiteY1" fmla="*/ 90364 h 361454"/>
              <a:gd name="connsiteX2" fmla="*/ 125730 w 251460"/>
              <a:gd name="connsiteY2" fmla="*/ 0 h 361454"/>
              <a:gd name="connsiteX3" fmla="*/ 251460 w 251460"/>
              <a:gd name="connsiteY3" fmla="*/ 180727 h 361454"/>
              <a:gd name="connsiteX4" fmla="*/ 125730 w 251460"/>
              <a:gd name="connsiteY4" fmla="*/ 361454 h 361454"/>
              <a:gd name="connsiteX5" fmla="*/ 125730 w 251460"/>
              <a:gd name="connsiteY5" fmla="*/ 271091 h 361454"/>
              <a:gd name="connsiteX6" fmla="*/ 0 w 251460"/>
              <a:gd name="connsiteY6" fmla="*/ 271091 h 361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460" h="361454">
                <a:moveTo>
                  <a:pt x="0" y="90364"/>
                </a:moveTo>
                <a:lnTo>
                  <a:pt x="125730" y="90364"/>
                </a:lnTo>
                <a:lnTo>
                  <a:pt x="125730" y="0"/>
                </a:lnTo>
                <a:lnTo>
                  <a:pt x="251460" y="180727"/>
                </a:lnTo>
                <a:lnTo>
                  <a:pt x="125730" y="361454"/>
                </a:lnTo>
                <a:lnTo>
                  <a:pt x="125730" y="271091"/>
                </a:lnTo>
                <a:lnTo>
                  <a:pt x="0" y="271091"/>
                </a:lnTo>
              </a:path>
            </a:pathLst>
          </a:custGeom>
          <a:noFill/>
          <a:ln>
            <a:solidFill>
              <a:srgbClr val="E306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36" name="Freeform 20">
            <a:extLst>
              <a:ext uri="{FF2B5EF4-FFF2-40B4-BE49-F238E27FC236}">
                <a16:creationId xmlns:a16="http://schemas.microsoft.com/office/drawing/2014/main" id="{9B546877-5CD9-6CC0-968A-7CA37A8245D9}"/>
              </a:ext>
            </a:extLst>
          </p:cNvPr>
          <p:cNvSpPr>
            <a:spLocks noChangeAspect="1"/>
          </p:cNvSpPr>
          <p:nvPr/>
        </p:nvSpPr>
        <p:spPr bwMode="gray">
          <a:xfrm>
            <a:off x="3967783" y="4778356"/>
            <a:ext cx="322265" cy="362781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blipFill dpi="0" rotWithShape="1">
            <a:blip r:embed="rId2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de-DE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33093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" name="Object 90" hidden="1">
            <a:extLst>
              <a:ext uri="{FF2B5EF4-FFF2-40B4-BE49-F238E27FC236}">
                <a16:creationId xmlns:a16="http://schemas.microsoft.com/office/drawing/2014/main" id="{EF9F1683-EEB8-8EEB-FD4A-300214C09CF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95" imgH="396" progId="TCLayout.ActiveDocument.1">
                  <p:embed/>
                </p:oleObj>
              </mc:Choice>
              <mc:Fallback>
                <p:oleObj name="think-cell Folie" r:id="rId3" imgW="395" imgH="396" progId="TCLayout.ActiveDocument.1">
                  <p:embed/>
                  <p:pic>
                    <p:nvPicPr>
                      <p:cNvPr id="91" name="Object 90" hidden="1">
                        <a:extLst>
                          <a:ext uri="{FF2B5EF4-FFF2-40B4-BE49-F238E27FC236}">
                            <a16:creationId xmlns:a16="http://schemas.microsoft.com/office/drawing/2014/main" id="{EF9F1683-EEB8-8EEB-FD4A-300214C09CF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1" name="Freihandform: Form 240">
            <a:extLst>
              <a:ext uri="{FF2B5EF4-FFF2-40B4-BE49-F238E27FC236}">
                <a16:creationId xmlns:a16="http://schemas.microsoft.com/office/drawing/2014/main" id="{F2D6DA47-B7BF-4B4D-ACB0-225332822C77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3503613" y="3321731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2" name="Freihandform: Form 241">
            <a:extLst>
              <a:ext uri="{FF2B5EF4-FFF2-40B4-BE49-F238E27FC236}">
                <a16:creationId xmlns:a16="http://schemas.microsoft.com/office/drawing/2014/main" id="{00087843-11DE-10A6-F479-D50C2EB6CDB0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7415622" y="3321731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3" name="Freihandform: Form 242">
            <a:extLst>
              <a:ext uri="{FF2B5EF4-FFF2-40B4-BE49-F238E27FC236}">
                <a16:creationId xmlns:a16="http://schemas.microsoft.com/office/drawing/2014/main" id="{379FB232-401C-74A3-CA23-807AC825F060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7415622" y="1665560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4" name="Freihandform: Form 243">
            <a:extLst>
              <a:ext uri="{FF2B5EF4-FFF2-40B4-BE49-F238E27FC236}">
                <a16:creationId xmlns:a16="http://schemas.microsoft.com/office/drawing/2014/main" id="{AC786BB7-FD8C-1CDE-54A3-8E316FE72F59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7415622" y="4977902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5" name="Freihandform: Form 244">
            <a:extLst>
              <a:ext uri="{FF2B5EF4-FFF2-40B4-BE49-F238E27FC236}">
                <a16:creationId xmlns:a16="http://schemas.microsoft.com/office/drawing/2014/main" id="{7DB8D6A5-85FF-C0F3-0188-B39AF4C3AF98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11327628" y="4977902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6" name="Freihandform: Form 245">
            <a:extLst>
              <a:ext uri="{FF2B5EF4-FFF2-40B4-BE49-F238E27FC236}">
                <a16:creationId xmlns:a16="http://schemas.microsoft.com/office/drawing/2014/main" id="{9BA4054F-9D30-A074-744E-3C07AF45B1C5}"/>
              </a:ext>
            </a:extLst>
          </p:cNvPr>
          <p:cNvSpPr>
            <a:spLocks noChangeAspect="1"/>
          </p:cNvSpPr>
          <p:nvPr/>
        </p:nvSpPr>
        <p:spPr bwMode="gray">
          <a:xfrm flipH="1" flipV="1">
            <a:off x="11327628" y="1665560"/>
            <a:ext cx="456383" cy="1080000"/>
          </a:xfrm>
          <a:custGeom>
            <a:avLst/>
            <a:gdLst>
              <a:gd name="connsiteX0" fmla="*/ 5978 w 1406487"/>
              <a:gd name="connsiteY0" fmla="*/ 3328354 h 3328354"/>
              <a:gd name="connsiteX1" fmla="*/ 0 w 1406487"/>
              <a:gd name="connsiteY1" fmla="*/ 3328354 h 3328354"/>
              <a:gd name="connsiteX2" fmla="*/ 0 w 1406487"/>
              <a:gd name="connsiteY2" fmla="*/ 2037916 h 3328354"/>
              <a:gd name="connsiteX3" fmla="*/ 56748 w 1406487"/>
              <a:gd name="connsiteY3" fmla="*/ 1941513 h 3328354"/>
              <a:gd name="connsiteX4" fmla="*/ 586917 w 1406487"/>
              <a:gd name="connsiteY4" fmla="*/ 1040862 h 3328354"/>
              <a:gd name="connsiteX5" fmla="*/ 586917 w 1406487"/>
              <a:gd name="connsiteY5" fmla="*/ 647398 h 3328354"/>
              <a:gd name="connsiteX6" fmla="*/ 214035 w 1406487"/>
              <a:gd name="connsiteY6" fmla="*/ 13945 h 3328354"/>
              <a:gd name="connsiteX7" fmla="*/ 205826 w 1406487"/>
              <a:gd name="connsiteY7" fmla="*/ 0 h 3328354"/>
              <a:gd name="connsiteX8" fmla="*/ 971420 w 1406487"/>
              <a:gd name="connsiteY8" fmla="*/ 0 h 3328354"/>
              <a:gd name="connsiteX9" fmla="*/ 979629 w 1406487"/>
              <a:gd name="connsiteY9" fmla="*/ 13945 h 3328354"/>
              <a:gd name="connsiteX10" fmla="*/ 1352512 w 1406487"/>
              <a:gd name="connsiteY10" fmla="*/ 647398 h 3328354"/>
              <a:gd name="connsiteX11" fmla="*/ 1352512 w 1406487"/>
              <a:gd name="connsiteY11" fmla="*/ 1040862 h 3328354"/>
              <a:gd name="connsiteX12" fmla="*/ 22829 w 1406487"/>
              <a:gd name="connsiteY12" fmla="*/ 3299725 h 332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487" h="3328354">
                <a:moveTo>
                  <a:pt x="5978" y="3328354"/>
                </a:moveTo>
                <a:lnTo>
                  <a:pt x="0" y="3328354"/>
                </a:lnTo>
                <a:lnTo>
                  <a:pt x="0" y="2037916"/>
                </a:lnTo>
                <a:lnTo>
                  <a:pt x="56748" y="1941513"/>
                </a:lnTo>
                <a:cubicBezTo>
                  <a:pt x="207463" y="1685478"/>
                  <a:pt x="382841" y="1387546"/>
                  <a:pt x="586917" y="1040862"/>
                </a:cubicBezTo>
                <a:cubicBezTo>
                  <a:pt x="658884" y="918582"/>
                  <a:pt x="658884" y="768692"/>
                  <a:pt x="586917" y="647398"/>
                </a:cubicBezTo>
                <a:cubicBezTo>
                  <a:pt x="586917" y="647398"/>
                  <a:pt x="586917" y="647398"/>
                  <a:pt x="214035" y="13945"/>
                </a:cubicBezTo>
                <a:lnTo>
                  <a:pt x="205826" y="0"/>
                </a:lnTo>
                <a:lnTo>
                  <a:pt x="971420" y="0"/>
                </a:lnTo>
                <a:lnTo>
                  <a:pt x="979629" y="13945"/>
                </a:lnTo>
                <a:cubicBezTo>
                  <a:pt x="1352512" y="647398"/>
                  <a:pt x="1352512" y="647398"/>
                  <a:pt x="1352512" y="647398"/>
                </a:cubicBezTo>
                <a:cubicBezTo>
                  <a:pt x="1424479" y="768692"/>
                  <a:pt x="1424479" y="918582"/>
                  <a:pt x="1352512" y="1040862"/>
                </a:cubicBezTo>
                <a:cubicBezTo>
                  <a:pt x="536208" y="2427599"/>
                  <a:pt x="179075" y="3034296"/>
                  <a:pt x="22829" y="3299725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798C52-36C3-A836-BEC6-857E862A6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dirty="0"/>
              <a:t>Environment analysis – relevant Trends.</a:t>
            </a:r>
            <a:endParaRPr lang="de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3B40D-B06C-86C1-DA28-754BDFC6B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7986" y="576692"/>
            <a:ext cx="11376025" cy="492443"/>
          </a:xfrm>
        </p:spPr>
        <p:txBody>
          <a:bodyPr/>
          <a:lstStyle/>
          <a:p>
            <a:r>
              <a:rPr lang="en-GB" dirty="0"/>
              <a:t>Apart from higher raw material prices, the trends for the automotive industry have not changed compared to the previous year. What has changed, however, is their relevance!</a:t>
            </a:r>
            <a:endParaRPr lang="de-DE" dirty="0"/>
          </a:p>
        </p:txBody>
      </p:sp>
      <p:sp>
        <p:nvSpPr>
          <p:cNvPr id="90" name="Textfeld 13">
            <a:extLst>
              <a:ext uri="{FF2B5EF4-FFF2-40B4-BE49-F238E27FC236}">
                <a16:creationId xmlns:a16="http://schemas.microsoft.com/office/drawing/2014/main" id="{1CF2DC95-E4C4-FAA6-C102-3CB429148372}"/>
              </a:ext>
            </a:extLst>
          </p:cNvPr>
          <p:cNvSpPr txBox="1"/>
          <p:nvPr/>
        </p:nvSpPr>
        <p:spPr bwMode="gray">
          <a:xfrm>
            <a:off x="407987" y="6222126"/>
            <a:ext cx="11376025" cy="123111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Source: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Berylls Strategy Advisors</a:t>
            </a:r>
            <a:endParaRPr kumimoji="0" lang="de-DE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2" name="Textplatzhalter 2">
            <a:extLst>
              <a:ext uri="{FF2B5EF4-FFF2-40B4-BE49-F238E27FC236}">
                <a16:creationId xmlns:a16="http://schemas.microsoft.com/office/drawing/2014/main" id="{1F168BF2-D5D5-74E8-42EC-3FB6C9FC5DF1}"/>
              </a:ext>
            </a:extLst>
          </p:cNvPr>
          <p:cNvSpPr txBox="1">
            <a:spLocks/>
          </p:cNvSpPr>
          <p:nvPr/>
        </p:nvSpPr>
        <p:spPr bwMode="gray">
          <a:xfrm>
            <a:off x="407988" y="1449389"/>
            <a:ext cx="3552008" cy="1296171"/>
          </a:xfrm>
          <a:prstGeom prst="rect">
            <a:avLst/>
          </a:prstGeom>
          <a:ln w="12700">
            <a:solidFill>
              <a:schemeClr val="accent4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CONNECTIVITY/ 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DIGITIZATION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Networked services become customer-relevant USPs with a willingness to pay behind them</a:t>
            </a:r>
          </a:p>
        </p:txBody>
      </p:sp>
      <p:sp>
        <p:nvSpPr>
          <p:cNvPr id="99" name="Textplatzhalter 2">
            <a:extLst>
              <a:ext uri="{FF2B5EF4-FFF2-40B4-BE49-F238E27FC236}">
                <a16:creationId xmlns:a16="http://schemas.microsoft.com/office/drawing/2014/main" id="{8FBE544D-1060-6B41-6B02-3CFBFAD51232}"/>
              </a:ext>
            </a:extLst>
          </p:cNvPr>
          <p:cNvSpPr txBox="1">
            <a:spLocks/>
          </p:cNvSpPr>
          <p:nvPr/>
        </p:nvSpPr>
        <p:spPr bwMode="gray">
          <a:xfrm>
            <a:off x="407988" y="3105560"/>
            <a:ext cx="3552008" cy="1296171"/>
          </a:xfrm>
          <a:prstGeom prst="rect">
            <a:avLst/>
          </a:prstGeom>
          <a:ln w="1270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ADAS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HW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, -SW and infrastructure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for ADAS are improving, but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progress overall is slow</a:t>
            </a:r>
          </a:p>
        </p:txBody>
      </p:sp>
      <p:sp>
        <p:nvSpPr>
          <p:cNvPr id="100" name="Textplatzhalter 2">
            <a:extLst>
              <a:ext uri="{FF2B5EF4-FFF2-40B4-BE49-F238E27FC236}">
                <a16:creationId xmlns:a16="http://schemas.microsoft.com/office/drawing/2014/main" id="{B6A40FC9-9DE9-EA58-591C-6C0E6EAAACDA}"/>
              </a:ext>
            </a:extLst>
          </p:cNvPr>
          <p:cNvSpPr txBox="1">
            <a:spLocks/>
          </p:cNvSpPr>
          <p:nvPr/>
        </p:nvSpPr>
        <p:spPr bwMode="gray">
          <a:xfrm>
            <a:off x="407988" y="4761731"/>
            <a:ext cx="3552008" cy="1296171"/>
          </a:xfrm>
          <a:prstGeom prst="rect">
            <a:avLst/>
          </a:prstGeom>
          <a:ln w="12700">
            <a:solidFill>
              <a:schemeClr val="accent4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SHARED MOBILITY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Business models not yet established and unprofitable. Business slumped due to pandemic</a:t>
            </a:r>
          </a:p>
        </p:txBody>
      </p: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047DD3CE-A5FF-D725-CF58-83EE29573D98}"/>
              </a:ext>
            </a:extLst>
          </p:cNvPr>
          <p:cNvGrpSpPr/>
          <p:nvPr/>
        </p:nvGrpSpPr>
        <p:grpSpPr>
          <a:xfrm>
            <a:off x="94845" y="3398888"/>
            <a:ext cx="626287" cy="709515"/>
            <a:chOff x="94845" y="3398888"/>
            <a:chExt cx="626287" cy="709515"/>
          </a:xfrm>
        </p:grpSpPr>
        <p:sp>
          <p:nvSpPr>
            <p:cNvPr id="107" name="Freeform 20">
              <a:extLst>
                <a:ext uri="{FF2B5EF4-FFF2-40B4-BE49-F238E27FC236}">
                  <a16:creationId xmlns:a16="http://schemas.microsoft.com/office/drawing/2014/main" id="{620894F7-8599-66B1-D6CB-23FCB4DC66DE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45" y="3398888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pic>
          <p:nvPicPr>
            <p:cNvPr id="109" name="Grafik 77">
              <a:extLst>
                <a:ext uri="{FF2B5EF4-FFF2-40B4-BE49-F238E27FC236}">
                  <a16:creationId xmlns:a16="http://schemas.microsoft.com/office/drawing/2014/main" id="{84C63E21-E0B1-C615-A673-15A11D1EB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 bwMode="gray">
            <a:xfrm>
              <a:off x="199875" y="3545532"/>
              <a:ext cx="416227" cy="416227"/>
            </a:xfrm>
            <a:prstGeom prst="rect">
              <a:avLst/>
            </a:prstGeom>
          </p:spPr>
        </p:pic>
      </p:grpSp>
      <p:sp>
        <p:nvSpPr>
          <p:cNvPr id="110" name="Textplatzhalter 2">
            <a:extLst>
              <a:ext uri="{FF2B5EF4-FFF2-40B4-BE49-F238E27FC236}">
                <a16:creationId xmlns:a16="http://schemas.microsoft.com/office/drawing/2014/main" id="{25ECC19D-E465-E9DA-514E-AE4DBC971DDA}"/>
              </a:ext>
            </a:extLst>
          </p:cNvPr>
          <p:cNvSpPr txBox="1">
            <a:spLocks/>
          </p:cNvSpPr>
          <p:nvPr/>
        </p:nvSpPr>
        <p:spPr bwMode="gray">
          <a:xfrm>
            <a:off x="4319996" y="1449389"/>
            <a:ext cx="3552008" cy="1296171"/>
          </a:xfrm>
          <a:prstGeom prst="rect">
            <a:avLst/>
          </a:prstGeom>
          <a:ln w="1905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CHINA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To date still largest sales market for automotive. Importance of China still great but significantly lower than in last decade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grpSp>
        <p:nvGrpSpPr>
          <p:cNvPr id="111" name="Gruppieren 110">
            <a:extLst>
              <a:ext uri="{FF2B5EF4-FFF2-40B4-BE49-F238E27FC236}">
                <a16:creationId xmlns:a16="http://schemas.microsoft.com/office/drawing/2014/main" id="{86DBF6C5-C49F-EC1D-2D55-1D7C21A69710}"/>
              </a:ext>
            </a:extLst>
          </p:cNvPr>
          <p:cNvGrpSpPr/>
          <p:nvPr/>
        </p:nvGrpSpPr>
        <p:grpSpPr>
          <a:xfrm>
            <a:off x="4006852" y="1742717"/>
            <a:ext cx="626287" cy="709515"/>
            <a:chOff x="11157724" y="123030"/>
            <a:chExt cx="626287" cy="709515"/>
          </a:xfrm>
        </p:grpSpPr>
        <p:sp>
          <p:nvSpPr>
            <p:cNvPr id="112" name="Freeform 20">
              <a:extLst>
                <a:ext uri="{FF2B5EF4-FFF2-40B4-BE49-F238E27FC236}">
                  <a16:creationId xmlns:a16="http://schemas.microsoft.com/office/drawing/2014/main" id="{550E224E-B7C5-891A-CF2D-1BF8810F45BA}"/>
                </a:ext>
              </a:extLst>
            </p:cNvPr>
            <p:cNvSpPr>
              <a:spLocks/>
            </p:cNvSpPr>
            <p:nvPr/>
          </p:nvSpPr>
          <p:spPr bwMode="gray">
            <a:xfrm>
              <a:off x="11157724" y="123030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solidFill>
                <a:srgbClr val="FFFFFF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113" name="Grafik 3">
              <a:extLst>
                <a:ext uri="{FF2B5EF4-FFF2-40B4-BE49-F238E27FC236}">
                  <a16:creationId xmlns:a16="http://schemas.microsoft.com/office/drawing/2014/main" id="{448816E6-FA1D-7E4D-CEA6-899595204534}"/>
                </a:ext>
              </a:extLst>
            </p:cNvPr>
            <p:cNvGrpSpPr/>
            <p:nvPr/>
          </p:nvGrpSpPr>
          <p:grpSpPr>
            <a:xfrm>
              <a:off x="11200061" y="284906"/>
              <a:ext cx="493987" cy="447676"/>
              <a:chOff x="3657599" y="1447799"/>
              <a:chExt cx="4876800" cy="4419600"/>
            </a:xfrm>
            <a:solidFill>
              <a:schemeClr val="bg1"/>
            </a:solidFill>
          </p:grpSpPr>
          <p:sp>
            <p:nvSpPr>
              <p:cNvPr id="114" name="Freihandform: Form 113">
                <a:extLst>
                  <a:ext uri="{FF2B5EF4-FFF2-40B4-BE49-F238E27FC236}">
                    <a16:creationId xmlns:a16="http://schemas.microsoft.com/office/drawing/2014/main" id="{C657BDE7-583E-6F20-C4D0-5535157DA31C}"/>
                  </a:ext>
                </a:extLst>
              </p:cNvPr>
              <p:cNvSpPr/>
              <p:nvPr/>
            </p:nvSpPr>
            <p:spPr>
              <a:xfrm>
                <a:off x="3657599" y="1828799"/>
                <a:ext cx="3200400" cy="1955368"/>
              </a:xfrm>
              <a:custGeom>
                <a:avLst/>
                <a:gdLst>
                  <a:gd name="connsiteX0" fmla="*/ 306934 w 3200400"/>
                  <a:gd name="connsiteY0" fmla="*/ 1955368 h 1955368"/>
                  <a:gd name="connsiteX1" fmla="*/ 171679 w 3200400"/>
                  <a:gd name="connsiteY1" fmla="*/ 1802968 h 1955368"/>
                  <a:gd name="connsiteX2" fmla="*/ 174727 w 3200400"/>
                  <a:gd name="connsiteY2" fmla="*/ 1698498 h 1955368"/>
                  <a:gd name="connsiteX3" fmla="*/ 228600 w 3200400"/>
                  <a:gd name="connsiteY3" fmla="*/ 1644853 h 1955368"/>
                  <a:gd name="connsiteX4" fmla="*/ 228600 w 3200400"/>
                  <a:gd name="connsiteY4" fmla="*/ 1403147 h 1955368"/>
                  <a:gd name="connsiteX5" fmla="*/ 22327 w 3200400"/>
                  <a:gd name="connsiteY5" fmla="*/ 1196874 h 1955368"/>
                  <a:gd name="connsiteX6" fmla="*/ 0 w 3200400"/>
                  <a:gd name="connsiteY6" fmla="*/ 1143000 h 1955368"/>
                  <a:gd name="connsiteX7" fmla="*/ 0 w 3200400"/>
                  <a:gd name="connsiteY7" fmla="*/ 762000 h 1955368"/>
                  <a:gd name="connsiteX8" fmla="*/ 65380 w 3200400"/>
                  <a:gd name="connsiteY8" fmla="*/ 686562 h 1955368"/>
                  <a:gd name="connsiteX9" fmla="*/ 559308 w 3200400"/>
                  <a:gd name="connsiteY9" fmla="*/ 616001 h 1955368"/>
                  <a:gd name="connsiteX10" fmla="*/ 693801 w 3200400"/>
                  <a:gd name="connsiteY10" fmla="*/ 346939 h 1955368"/>
                  <a:gd name="connsiteX11" fmla="*/ 727939 w 3200400"/>
                  <a:gd name="connsiteY11" fmla="*/ 312801 h 1955368"/>
                  <a:gd name="connsiteX12" fmla="*/ 1032739 w 3200400"/>
                  <a:gd name="connsiteY12" fmla="*/ 160401 h 1955368"/>
                  <a:gd name="connsiteX13" fmla="*/ 1066800 w 3200400"/>
                  <a:gd name="connsiteY13" fmla="*/ 152400 h 1955368"/>
                  <a:gd name="connsiteX14" fmla="*/ 1143000 w 3200400"/>
                  <a:gd name="connsiteY14" fmla="*/ 152400 h 1955368"/>
                  <a:gd name="connsiteX15" fmla="*/ 1143000 w 3200400"/>
                  <a:gd name="connsiteY15" fmla="*/ 76200 h 1955368"/>
                  <a:gd name="connsiteX16" fmla="*/ 1219200 w 3200400"/>
                  <a:gd name="connsiteY16" fmla="*/ 0 h 1955368"/>
                  <a:gd name="connsiteX17" fmla="*/ 1447800 w 3200400"/>
                  <a:gd name="connsiteY17" fmla="*/ 0 h 1955368"/>
                  <a:gd name="connsiteX18" fmla="*/ 1511199 w 3200400"/>
                  <a:gd name="connsiteY18" fmla="*/ 33909 h 1955368"/>
                  <a:gd name="connsiteX19" fmla="*/ 1663599 w 3200400"/>
                  <a:gd name="connsiteY19" fmla="*/ 262509 h 1955368"/>
                  <a:gd name="connsiteX20" fmla="*/ 1654074 w 3200400"/>
                  <a:gd name="connsiteY20" fmla="*/ 358673 h 1955368"/>
                  <a:gd name="connsiteX21" fmla="*/ 1600200 w 3200400"/>
                  <a:gd name="connsiteY21" fmla="*/ 412547 h 1955368"/>
                  <a:gd name="connsiteX22" fmla="*/ 1600200 w 3200400"/>
                  <a:gd name="connsiteY22" fmla="*/ 478460 h 1955368"/>
                  <a:gd name="connsiteX23" fmla="*/ 1776679 w 3200400"/>
                  <a:gd name="connsiteY23" fmla="*/ 537286 h 1955368"/>
                  <a:gd name="connsiteX24" fmla="*/ 1786662 w 3200400"/>
                  <a:gd name="connsiteY24" fmla="*/ 541401 h 1955368"/>
                  <a:gd name="connsiteX25" fmla="*/ 1939062 w 3200400"/>
                  <a:gd name="connsiteY25" fmla="*/ 617601 h 1955368"/>
                  <a:gd name="connsiteX26" fmla="*/ 1977162 w 3200400"/>
                  <a:gd name="connsiteY26" fmla="*/ 661721 h 1955368"/>
                  <a:gd name="connsiteX27" fmla="*/ 2036140 w 3200400"/>
                  <a:gd name="connsiteY27" fmla="*/ 838200 h 1955368"/>
                  <a:gd name="connsiteX28" fmla="*/ 2362200 w 3200400"/>
                  <a:gd name="connsiteY28" fmla="*/ 838200 h 1955368"/>
                  <a:gd name="connsiteX29" fmla="*/ 2404491 w 3200400"/>
                  <a:gd name="connsiteY29" fmla="*/ 851002 h 1955368"/>
                  <a:gd name="connsiteX30" fmla="*/ 2596286 w 3200400"/>
                  <a:gd name="connsiteY30" fmla="*/ 978865 h 1955368"/>
                  <a:gd name="connsiteX31" fmla="*/ 2709139 w 3200400"/>
                  <a:gd name="connsiteY31" fmla="*/ 922401 h 1955368"/>
                  <a:gd name="connsiteX32" fmla="*/ 2743200 w 3200400"/>
                  <a:gd name="connsiteY32" fmla="*/ 914400 h 1955368"/>
                  <a:gd name="connsiteX33" fmla="*/ 2940253 w 3200400"/>
                  <a:gd name="connsiteY33" fmla="*/ 914400 h 1955368"/>
                  <a:gd name="connsiteX34" fmla="*/ 3048000 w 3200400"/>
                  <a:gd name="connsiteY34" fmla="*/ 806653 h 1955368"/>
                  <a:gd name="connsiteX35" fmla="*/ 3048000 w 3200400"/>
                  <a:gd name="connsiteY35" fmla="*/ 685800 h 1955368"/>
                  <a:gd name="connsiteX36" fmla="*/ 3200400 w 3200400"/>
                  <a:gd name="connsiteY36" fmla="*/ 685800 h 1955368"/>
                  <a:gd name="connsiteX37" fmla="*/ 3200400 w 3200400"/>
                  <a:gd name="connsiteY37" fmla="*/ 838200 h 1955368"/>
                  <a:gd name="connsiteX38" fmla="*/ 3178074 w 3200400"/>
                  <a:gd name="connsiteY38" fmla="*/ 892073 h 1955368"/>
                  <a:gd name="connsiteX39" fmla="*/ 3025674 w 3200400"/>
                  <a:gd name="connsiteY39" fmla="*/ 1044473 h 1955368"/>
                  <a:gd name="connsiteX40" fmla="*/ 2971800 w 3200400"/>
                  <a:gd name="connsiteY40" fmla="*/ 1066800 h 1955368"/>
                  <a:gd name="connsiteX41" fmla="*/ 2761183 w 3200400"/>
                  <a:gd name="connsiteY41" fmla="*/ 1066800 h 1955368"/>
                  <a:gd name="connsiteX42" fmla="*/ 2624861 w 3200400"/>
                  <a:gd name="connsiteY42" fmla="*/ 1134999 h 1955368"/>
                  <a:gd name="connsiteX43" fmla="*/ 2548661 w 3200400"/>
                  <a:gd name="connsiteY43" fmla="*/ 1130199 h 1955368"/>
                  <a:gd name="connsiteX44" fmla="*/ 2339340 w 3200400"/>
                  <a:gd name="connsiteY44" fmla="*/ 990600 h 1955368"/>
                  <a:gd name="connsiteX45" fmla="*/ 1981200 w 3200400"/>
                  <a:gd name="connsiteY45" fmla="*/ 990600 h 1955368"/>
                  <a:gd name="connsiteX46" fmla="*/ 1908962 w 3200400"/>
                  <a:gd name="connsiteY46" fmla="*/ 938479 h 1955368"/>
                  <a:gd name="connsiteX47" fmla="*/ 1842745 w 3200400"/>
                  <a:gd name="connsiteY47" fmla="*/ 739826 h 1955368"/>
                  <a:gd name="connsiteX48" fmla="*/ 1723339 w 3200400"/>
                  <a:gd name="connsiteY48" fmla="*/ 680161 h 1955368"/>
                  <a:gd name="connsiteX49" fmla="*/ 1499921 w 3200400"/>
                  <a:gd name="connsiteY49" fmla="*/ 605714 h 1955368"/>
                  <a:gd name="connsiteX50" fmla="*/ 1447800 w 3200400"/>
                  <a:gd name="connsiteY50" fmla="*/ 533400 h 1955368"/>
                  <a:gd name="connsiteX51" fmla="*/ 1447800 w 3200400"/>
                  <a:gd name="connsiteY51" fmla="*/ 381000 h 1955368"/>
                  <a:gd name="connsiteX52" fmla="*/ 1470127 w 3200400"/>
                  <a:gd name="connsiteY52" fmla="*/ 327127 h 1955368"/>
                  <a:gd name="connsiteX53" fmla="*/ 1502131 w 3200400"/>
                  <a:gd name="connsiteY53" fmla="*/ 295123 h 1955368"/>
                  <a:gd name="connsiteX54" fmla="*/ 1407033 w 3200400"/>
                  <a:gd name="connsiteY54" fmla="*/ 152400 h 1955368"/>
                  <a:gd name="connsiteX55" fmla="*/ 1295400 w 3200400"/>
                  <a:gd name="connsiteY55" fmla="*/ 152400 h 1955368"/>
                  <a:gd name="connsiteX56" fmla="*/ 1295400 w 3200400"/>
                  <a:gd name="connsiteY56" fmla="*/ 228600 h 1955368"/>
                  <a:gd name="connsiteX57" fmla="*/ 1219200 w 3200400"/>
                  <a:gd name="connsiteY57" fmla="*/ 304800 h 1955368"/>
                  <a:gd name="connsiteX58" fmla="*/ 1084783 w 3200400"/>
                  <a:gd name="connsiteY58" fmla="*/ 304800 h 1955368"/>
                  <a:gd name="connsiteX59" fmla="*/ 818769 w 3200400"/>
                  <a:gd name="connsiteY59" fmla="*/ 437769 h 1955368"/>
                  <a:gd name="connsiteX60" fmla="*/ 677799 w 3200400"/>
                  <a:gd name="connsiteY60" fmla="*/ 719709 h 1955368"/>
                  <a:gd name="connsiteX61" fmla="*/ 620420 w 3200400"/>
                  <a:gd name="connsiteY61" fmla="*/ 761086 h 1955368"/>
                  <a:gd name="connsiteX62" fmla="*/ 152400 w 3200400"/>
                  <a:gd name="connsiteY62" fmla="*/ 828065 h 1955368"/>
                  <a:gd name="connsiteX63" fmla="*/ 152400 w 3200400"/>
                  <a:gd name="connsiteY63" fmla="*/ 1111453 h 1955368"/>
                  <a:gd name="connsiteX64" fmla="*/ 358673 w 3200400"/>
                  <a:gd name="connsiteY64" fmla="*/ 1317727 h 1955368"/>
                  <a:gd name="connsiteX65" fmla="*/ 381000 w 3200400"/>
                  <a:gd name="connsiteY65" fmla="*/ 1371600 h 1955368"/>
                  <a:gd name="connsiteX66" fmla="*/ 381000 w 3200400"/>
                  <a:gd name="connsiteY66" fmla="*/ 1676400 h 1955368"/>
                  <a:gd name="connsiteX67" fmla="*/ 358673 w 3200400"/>
                  <a:gd name="connsiteY67" fmla="*/ 1730274 h 1955368"/>
                  <a:gd name="connsiteX68" fmla="*/ 333299 w 3200400"/>
                  <a:gd name="connsiteY68" fmla="*/ 1755648 h 1955368"/>
                  <a:gd name="connsiteX69" fmla="*/ 420776 w 3200400"/>
                  <a:gd name="connsiteY69" fmla="*/ 1854175 h 1955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3200400" h="1955368">
                    <a:moveTo>
                      <a:pt x="306934" y="1955368"/>
                    </a:moveTo>
                    <a:lnTo>
                      <a:pt x="171679" y="1802968"/>
                    </a:lnTo>
                    <a:cubicBezTo>
                      <a:pt x="144891" y="1772824"/>
                      <a:pt x="146227" y="1727029"/>
                      <a:pt x="174727" y="1698498"/>
                    </a:cubicBezTo>
                    <a:lnTo>
                      <a:pt x="228600" y="1644853"/>
                    </a:lnTo>
                    <a:lnTo>
                      <a:pt x="228600" y="1403147"/>
                    </a:lnTo>
                    <a:lnTo>
                      <a:pt x="22327" y="1196874"/>
                    </a:lnTo>
                    <a:cubicBezTo>
                      <a:pt x="8035" y="1182587"/>
                      <a:pt x="4" y="1163208"/>
                      <a:pt x="0" y="1143000"/>
                    </a:cubicBezTo>
                    <a:lnTo>
                      <a:pt x="0" y="762000"/>
                    </a:lnTo>
                    <a:cubicBezTo>
                      <a:pt x="-5" y="724092"/>
                      <a:pt x="27856" y="691945"/>
                      <a:pt x="65380" y="686562"/>
                    </a:cubicBezTo>
                    <a:lnTo>
                      <a:pt x="559308" y="616001"/>
                    </a:lnTo>
                    <a:lnTo>
                      <a:pt x="693801" y="346939"/>
                    </a:lnTo>
                    <a:cubicBezTo>
                      <a:pt x="701179" y="332160"/>
                      <a:pt x="713160" y="320179"/>
                      <a:pt x="727939" y="312801"/>
                    </a:cubicBezTo>
                    <a:lnTo>
                      <a:pt x="1032739" y="160401"/>
                    </a:lnTo>
                    <a:cubicBezTo>
                      <a:pt x="1043318" y="155128"/>
                      <a:pt x="1054979" y="152389"/>
                      <a:pt x="1066800" y="152400"/>
                    </a:cubicBezTo>
                    <a:lnTo>
                      <a:pt x="1143000" y="152400"/>
                    </a:lnTo>
                    <a:lnTo>
                      <a:pt x="1143000" y="76200"/>
                    </a:lnTo>
                    <a:cubicBezTo>
                      <a:pt x="1143000" y="34116"/>
                      <a:pt x="1177116" y="0"/>
                      <a:pt x="1219200" y="0"/>
                    </a:cubicBezTo>
                    <a:lnTo>
                      <a:pt x="1447800" y="0"/>
                    </a:lnTo>
                    <a:cubicBezTo>
                      <a:pt x="1473272" y="-4"/>
                      <a:pt x="1497061" y="12720"/>
                      <a:pt x="1511199" y="33909"/>
                    </a:cubicBezTo>
                    <a:lnTo>
                      <a:pt x="1663599" y="262509"/>
                    </a:lnTo>
                    <a:cubicBezTo>
                      <a:pt x="1683754" y="292736"/>
                      <a:pt x="1679767" y="332988"/>
                      <a:pt x="1654074" y="358673"/>
                    </a:cubicBezTo>
                    <a:lnTo>
                      <a:pt x="1600200" y="412547"/>
                    </a:lnTo>
                    <a:lnTo>
                      <a:pt x="1600200" y="478460"/>
                    </a:lnTo>
                    <a:lnTo>
                      <a:pt x="1776679" y="537286"/>
                    </a:lnTo>
                    <a:cubicBezTo>
                      <a:pt x="1780100" y="538420"/>
                      <a:pt x="1783436" y="539795"/>
                      <a:pt x="1786662" y="541401"/>
                    </a:cubicBezTo>
                    <a:lnTo>
                      <a:pt x="1939062" y="617601"/>
                    </a:lnTo>
                    <a:cubicBezTo>
                      <a:pt x="1957107" y="626676"/>
                      <a:pt x="1970811" y="642546"/>
                      <a:pt x="1977162" y="661721"/>
                    </a:cubicBezTo>
                    <a:lnTo>
                      <a:pt x="2036140" y="838200"/>
                    </a:lnTo>
                    <a:lnTo>
                      <a:pt x="2362200" y="838200"/>
                    </a:lnTo>
                    <a:cubicBezTo>
                      <a:pt x="2377248" y="838224"/>
                      <a:pt x="2391956" y="842676"/>
                      <a:pt x="2404491" y="851002"/>
                    </a:cubicBezTo>
                    <a:lnTo>
                      <a:pt x="2596286" y="978865"/>
                    </a:lnTo>
                    <a:lnTo>
                      <a:pt x="2709139" y="922401"/>
                    </a:lnTo>
                    <a:cubicBezTo>
                      <a:pt x="2719718" y="917128"/>
                      <a:pt x="2731380" y="914389"/>
                      <a:pt x="2743200" y="914400"/>
                    </a:cubicBezTo>
                    <a:lnTo>
                      <a:pt x="2940253" y="914400"/>
                    </a:lnTo>
                    <a:lnTo>
                      <a:pt x="3048000" y="806653"/>
                    </a:lnTo>
                    <a:lnTo>
                      <a:pt x="3048000" y="685800"/>
                    </a:lnTo>
                    <a:lnTo>
                      <a:pt x="3200400" y="685800"/>
                    </a:lnTo>
                    <a:lnTo>
                      <a:pt x="3200400" y="838200"/>
                    </a:lnTo>
                    <a:cubicBezTo>
                      <a:pt x="3200396" y="858408"/>
                      <a:pt x="3192365" y="877786"/>
                      <a:pt x="3178074" y="892073"/>
                    </a:cubicBezTo>
                    <a:lnTo>
                      <a:pt x="3025674" y="1044473"/>
                    </a:lnTo>
                    <a:cubicBezTo>
                      <a:pt x="3011387" y="1058765"/>
                      <a:pt x="2992008" y="1066796"/>
                      <a:pt x="2971800" y="1066800"/>
                    </a:cubicBezTo>
                    <a:lnTo>
                      <a:pt x="2761183" y="1066800"/>
                    </a:lnTo>
                    <a:lnTo>
                      <a:pt x="2624861" y="1134999"/>
                    </a:lnTo>
                    <a:cubicBezTo>
                      <a:pt x="2600434" y="1147157"/>
                      <a:pt x="2571370" y="1145326"/>
                      <a:pt x="2548661" y="1130199"/>
                    </a:cubicBezTo>
                    <a:lnTo>
                      <a:pt x="2339340" y="990600"/>
                    </a:lnTo>
                    <a:lnTo>
                      <a:pt x="1981200" y="990600"/>
                    </a:lnTo>
                    <a:cubicBezTo>
                      <a:pt x="1948416" y="990575"/>
                      <a:pt x="1919322" y="969584"/>
                      <a:pt x="1908962" y="938479"/>
                    </a:cubicBezTo>
                    <a:lnTo>
                      <a:pt x="1842745" y="739826"/>
                    </a:lnTo>
                    <a:lnTo>
                      <a:pt x="1723339" y="680161"/>
                    </a:lnTo>
                    <a:lnTo>
                      <a:pt x="1499921" y="605714"/>
                    </a:lnTo>
                    <a:cubicBezTo>
                      <a:pt x="1468790" y="595345"/>
                      <a:pt x="1447792" y="566212"/>
                      <a:pt x="1447800" y="533400"/>
                    </a:cubicBezTo>
                    <a:lnTo>
                      <a:pt x="1447800" y="381000"/>
                    </a:lnTo>
                    <a:cubicBezTo>
                      <a:pt x="1447804" y="360792"/>
                      <a:pt x="1455835" y="341414"/>
                      <a:pt x="1470127" y="327127"/>
                    </a:cubicBezTo>
                    <a:lnTo>
                      <a:pt x="1502131" y="295123"/>
                    </a:lnTo>
                    <a:lnTo>
                      <a:pt x="1407033" y="152400"/>
                    </a:lnTo>
                    <a:lnTo>
                      <a:pt x="1295400" y="152400"/>
                    </a:lnTo>
                    <a:lnTo>
                      <a:pt x="1295400" y="228600"/>
                    </a:lnTo>
                    <a:cubicBezTo>
                      <a:pt x="1295400" y="270684"/>
                      <a:pt x="1261284" y="304800"/>
                      <a:pt x="1219200" y="304800"/>
                    </a:cubicBezTo>
                    <a:lnTo>
                      <a:pt x="1084783" y="304800"/>
                    </a:lnTo>
                    <a:lnTo>
                      <a:pt x="818769" y="437769"/>
                    </a:lnTo>
                    <a:lnTo>
                      <a:pt x="677799" y="719709"/>
                    </a:lnTo>
                    <a:cubicBezTo>
                      <a:pt x="666622" y="742081"/>
                      <a:pt x="645178" y="757545"/>
                      <a:pt x="620420" y="761086"/>
                    </a:cubicBezTo>
                    <a:lnTo>
                      <a:pt x="152400" y="828065"/>
                    </a:lnTo>
                    <a:lnTo>
                      <a:pt x="152400" y="1111453"/>
                    </a:lnTo>
                    <a:lnTo>
                      <a:pt x="358673" y="1317727"/>
                    </a:lnTo>
                    <a:cubicBezTo>
                      <a:pt x="372965" y="1332014"/>
                      <a:pt x="380996" y="1351392"/>
                      <a:pt x="381000" y="1371600"/>
                    </a:cubicBezTo>
                    <a:lnTo>
                      <a:pt x="381000" y="1676400"/>
                    </a:lnTo>
                    <a:cubicBezTo>
                      <a:pt x="380996" y="1696608"/>
                      <a:pt x="372965" y="1715987"/>
                      <a:pt x="358673" y="1730274"/>
                    </a:cubicBezTo>
                    <a:lnTo>
                      <a:pt x="333299" y="1755648"/>
                    </a:lnTo>
                    <a:lnTo>
                      <a:pt x="420776" y="1854175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15" name="Freihandform: Form 114">
                <a:extLst>
                  <a:ext uri="{FF2B5EF4-FFF2-40B4-BE49-F238E27FC236}">
                    <a16:creationId xmlns:a16="http://schemas.microsoft.com/office/drawing/2014/main" id="{54C12DB0-1717-7D80-0ED1-9D032C7EEE29}"/>
                  </a:ext>
                </a:extLst>
              </p:cNvPr>
              <p:cNvSpPr/>
              <p:nvPr/>
            </p:nvSpPr>
            <p:spPr>
              <a:xfrm>
                <a:off x="4099560" y="1447799"/>
                <a:ext cx="4434839" cy="3657600"/>
              </a:xfrm>
              <a:custGeom>
                <a:avLst/>
                <a:gdLst>
                  <a:gd name="connsiteX0" fmla="*/ 1767840 w 4434839"/>
                  <a:gd name="connsiteY0" fmla="*/ 3657600 h 3657600"/>
                  <a:gd name="connsiteX1" fmla="*/ 1720215 w 4434839"/>
                  <a:gd name="connsiteY1" fmla="*/ 3640912 h 3657600"/>
                  <a:gd name="connsiteX2" fmla="*/ 1339215 w 4434839"/>
                  <a:gd name="connsiteY2" fmla="*/ 3336112 h 3657600"/>
                  <a:gd name="connsiteX3" fmla="*/ 1327344 w 4434839"/>
                  <a:gd name="connsiteY3" fmla="*/ 3229005 h 3657600"/>
                  <a:gd name="connsiteX4" fmla="*/ 1332967 w 4434839"/>
                  <a:gd name="connsiteY4" fmla="*/ 3222727 h 3657600"/>
                  <a:gd name="connsiteX5" fmla="*/ 1463040 w 4434839"/>
                  <a:gd name="connsiteY5" fmla="*/ 3092653 h 3657600"/>
                  <a:gd name="connsiteX6" fmla="*/ 1463040 w 4434839"/>
                  <a:gd name="connsiteY6" fmla="*/ 3009900 h 3657600"/>
                  <a:gd name="connsiteX7" fmla="*/ 1220648 w 4434839"/>
                  <a:gd name="connsiteY7" fmla="*/ 2828087 h 3657600"/>
                  <a:gd name="connsiteX8" fmla="*/ 1030148 w 4434839"/>
                  <a:gd name="connsiteY8" fmla="*/ 2891638 h 3657600"/>
                  <a:gd name="connsiteX9" fmla="*/ 1005840 w 4434839"/>
                  <a:gd name="connsiteY9" fmla="*/ 2895600 h 3657600"/>
                  <a:gd name="connsiteX10" fmla="*/ 396240 w 4434839"/>
                  <a:gd name="connsiteY10" fmla="*/ 2895600 h 3657600"/>
                  <a:gd name="connsiteX11" fmla="*/ 339319 w 4434839"/>
                  <a:gd name="connsiteY11" fmla="*/ 2869997 h 3657600"/>
                  <a:gd name="connsiteX12" fmla="*/ 0 w 4434839"/>
                  <a:gd name="connsiteY12" fmla="*/ 2488616 h 3657600"/>
                  <a:gd name="connsiteX13" fmla="*/ 114300 w 4434839"/>
                  <a:gd name="connsiteY13" fmla="*/ 2387422 h 3657600"/>
                  <a:gd name="connsiteX14" fmla="*/ 430454 w 4434839"/>
                  <a:gd name="connsiteY14" fmla="*/ 2743200 h 3657600"/>
                  <a:gd name="connsiteX15" fmla="*/ 993496 w 4434839"/>
                  <a:gd name="connsiteY15" fmla="*/ 2743200 h 3657600"/>
                  <a:gd name="connsiteX16" fmla="*/ 1210361 w 4434839"/>
                  <a:gd name="connsiteY16" fmla="*/ 2670962 h 3657600"/>
                  <a:gd name="connsiteX17" fmla="*/ 1280160 w 4434839"/>
                  <a:gd name="connsiteY17" fmla="*/ 2682240 h 3657600"/>
                  <a:gd name="connsiteX18" fmla="*/ 1584960 w 4434839"/>
                  <a:gd name="connsiteY18" fmla="*/ 2910840 h 3657600"/>
                  <a:gd name="connsiteX19" fmla="*/ 1615440 w 4434839"/>
                  <a:gd name="connsiteY19" fmla="*/ 2971800 h 3657600"/>
                  <a:gd name="connsiteX20" fmla="*/ 1615440 w 4434839"/>
                  <a:gd name="connsiteY20" fmla="*/ 3124200 h 3657600"/>
                  <a:gd name="connsiteX21" fmla="*/ 1593114 w 4434839"/>
                  <a:gd name="connsiteY21" fmla="*/ 3178074 h 3657600"/>
                  <a:gd name="connsiteX22" fmla="*/ 1500911 w 4434839"/>
                  <a:gd name="connsiteY22" fmla="*/ 3270276 h 3657600"/>
                  <a:gd name="connsiteX23" fmla="*/ 1780794 w 4434839"/>
                  <a:gd name="connsiteY23" fmla="*/ 3494151 h 3657600"/>
                  <a:gd name="connsiteX24" fmla="*/ 2120570 w 4434839"/>
                  <a:gd name="connsiteY24" fmla="*/ 3358210 h 3657600"/>
                  <a:gd name="connsiteX25" fmla="*/ 2202714 w 4434839"/>
                  <a:gd name="connsiteY25" fmla="*/ 3375127 h 3657600"/>
                  <a:gd name="connsiteX26" fmla="*/ 2332787 w 4434839"/>
                  <a:gd name="connsiteY26" fmla="*/ 3505200 h 3657600"/>
                  <a:gd name="connsiteX27" fmla="*/ 2884704 w 4434839"/>
                  <a:gd name="connsiteY27" fmla="*/ 3505200 h 3657600"/>
                  <a:gd name="connsiteX28" fmla="*/ 3520440 w 4434839"/>
                  <a:gd name="connsiteY28" fmla="*/ 3010738 h 3657600"/>
                  <a:gd name="connsiteX29" fmla="*/ 3520440 w 4434839"/>
                  <a:gd name="connsiteY29" fmla="*/ 2613660 h 3657600"/>
                  <a:gd name="connsiteX30" fmla="*/ 3228442 w 4434839"/>
                  <a:gd name="connsiteY30" fmla="*/ 2175662 h 3657600"/>
                  <a:gd name="connsiteX31" fmla="*/ 3249500 w 4434839"/>
                  <a:gd name="connsiteY31" fmla="*/ 2069977 h 3657600"/>
                  <a:gd name="connsiteX32" fmla="*/ 3257779 w 4434839"/>
                  <a:gd name="connsiteY32" fmla="*/ 2065172 h 3657600"/>
                  <a:gd name="connsiteX33" fmla="*/ 3520440 w 4434839"/>
                  <a:gd name="connsiteY33" fmla="*/ 1934108 h 3657600"/>
                  <a:gd name="connsiteX34" fmla="*/ 3520440 w 4434839"/>
                  <a:gd name="connsiteY34" fmla="*/ 1905000 h 3657600"/>
                  <a:gd name="connsiteX35" fmla="*/ 3139440 w 4434839"/>
                  <a:gd name="connsiteY35" fmla="*/ 1905000 h 3657600"/>
                  <a:gd name="connsiteX36" fmla="*/ 3063240 w 4434839"/>
                  <a:gd name="connsiteY36" fmla="*/ 1828800 h 3657600"/>
                  <a:gd name="connsiteX37" fmla="*/ 3063240 w 4434839"/>
                  <a:gd name="connsiteY37" fmla="*/ 1676400 h 3657600"/>
                  <a:gd name="connsiteX38" fmla="*/ 3100197 w 4434839"/>
                  <a:gd name="connsiteY38" fmla="*/ 1611097 h 3657600"/>
                  <a:gd name="connsiteX39" fmla="*/ 3481197 w 4434839"/>
                  <a:gd name="connsiteY39" fmla="*/ 1382497 h 3657600"/>
                  <a:gd name="connsiteX40" fmla="*/ 3574314 w 4434839"/>
                  <a:gd name="connsiteY40" fmla="*/ 1393927 h 3657600"/>
                  <a:gd name="connsiteX41" fmla="*/ 3603803 w 4434839"/>
                  <a:gd name="connsiteY41" fmla="*/ 1423416 h 3657600"/>
                  <a:gd name="connsiteX42" fmla="*/ 4116553 w 4434839"/>
                  <a:gd name="connsiteY42" fmla="*/ 1038758 h 3657600"/>
                  <a:gd name="connsiteX43" fmla="*/ 4057802 w 4434839"/>
                  <a:gd name="connsiteY43" fmla="*/ 862279 h 3657600"/>
                  <a:gd name="connsiteX44" fmla="*/ 4106019 w 4434839"/>
                  <a:gd name="connsiteY44" fmla="*/ 765905 h 3657600"/>
                  <a:gd name="connsiteX45" fmla="*/ 4130040 w 4434839"/>
                  <a:gd name="connsiteY45" fmla="*/ 762000 h 3657600"/>
                  <a:gd name="connsiteX46" fmla="*/ 4282440 w 4434839"/>
                  <a:gd name="connsiteY46" fmla="*/ 762000 h 3657600"/>
                  <a:gd name="connsiteX47" fmla="*/ 4282440 w 4434839"/>
                  <a:gd name="connsiteY47" fmla="*/ 457200 h 3657600"/>
                  <a:gd name="connsiteX48" fmla="*/ 4247007 w 4434839"/>
                  <a:gd name="connsiteY48" fmla="*/ 457200 h 3657600"/>
                  <a:gd name="connsiteX49" fmla="*/ 4117467 w 4434839"/>
                  <a:gd name="connsiteY49" fmla="*/ 651891 h 3657600"/>
                  <a:gd name="connsiteX50" fmla="*/ 4011794 w 4434839"/>
                  <a:gd name="connsiteY50" fmla="*/ 673009 h 3657600"/>
                  <a:gd name="connsiteX51" fmla="*/ 4011778 w 4434839"/>
                  <a:gd name="connsiteY51" fmla="*/ 672998 h 3657600"/>
                  <a:gd name="connsiteX52" fmla="*/ 3783178 w 4434839"/>
                  <a:gd name="connsiteY52" fmla="*/ 520598 h 3657600"/>
                  <a:gd name="connsiteX53" fmla="*/ 3754679 w 4434839"/>
                  <a:gd name="connsiteY53" fmla="*/ 485546 h 3657600"/>
                  <a:gd name="connsiteX54" fmla="*/ 3621253 w 4434839"/>
                  <a:gd name="connsiteY54" fmla="*/ 152400 h 3657600"/>
                  <a:gd name="connsiteX55" fmla="*/ 3278353 w 4434839"/>
                  <a:gd name="connsiteY55" fmla="*/ 152400 h 3657600"/>
                  <a:gd name="connsiteX56" fmla="*/ 3214421 w 4434839"/>
                  <a:gd name="connsiteY56" fmla="*/ 472440 h 3657600"/>
                  <a:gd name="connsiteX57" fmla="*/ 3139440 w 4434839"/>
                  <a:gd name="connsiteY57" fmla="*/ 533400 h 3657600"/>
                  <a:gd name="connsiteX58" fmla="*/ 3063240 w 4434839"/>
                  <a:gd name="connsiteY58" fmla="*/ 533400 h 3657600"/>
                  <a:gd name="connsiteX59" fmla="*/ 3063240 w 4434839"/>
                  <a:gd name="connsiteY59" fmla="*/ 609600 h 3657600"/>
                  <a:gd name="connsiteX60" fmla="*/ 3215640 w 4434839"/>
                  <a:gd name="connsiteY60" fmla="*/ 609600 h 3657600"/>
                  <a:gd name="connsiteX61" fmla="*/ 3284220 w 4434839"/>
                  <a:gd name="connsiteY61" fmla="*/ 651739 h 3657600"/>
                  <a:gd name="connsiteX62" fmla="*/ 3360420 w 4434839"/>
                  <a:gd name="connsiteY62" fmla="*/ 804139 h 3657600"/>
                  <a:gd name="connsiteX63" fmla="*/ 3326278 w 4434839"/>
                  <a:gd name="connsiteY63" fmla="*/ 906350 h 3657600"/>
                  <a:gd name="connsiteX64" fmla="*/ 3310661 w 4434839"/>
                  <a:gd name="connsiteY64" fmla="*/ 912114 h 3657600"/>
                  <a:gd name="connsiteX65" fmla="*/ 3014015 w 4434839"/>
                  <a:gd name="connsiteY65" fmla="*/ 986257 h 3657600"/>
                  <a:gd name="connsiteX66" fmla="*/ 2869235 w 4434839"/>
                  <a:gd name="connsiteY66" fmla="*/ 1058799 h 3657600"/>
                  <a:gd name="connsiteX67" fmla="*/ 2801112 w 4434839"/>
                  <a:gd name="connsiteY67" fmla="*/ 922401 h 3657600"/>
                  <a:gd name="connsiteX68" fmla="*/ 2953512 w 4434839"/>
                  <a:gd name="connsiteY68" fmla="*/ 846201 h 3657600"/>
                  <a:gd name="connsiteX69" fmla="*/ 2969133 w 4434839"/>
                  <a:gd name="connsiteY69" fmla="*/ 840486 h 3657600"/>
                  <a:gd name="connsiteX70" fmla="*/ 3181731 w 4434839"/>
                  <a:gd name="connsiteY70" fmla="*/ 787146 h 3657600"/>
                  <a:gd name="connsiteX71" fmla="*/ 3168549 w 4434839"/>
                  <a:gd name="connsiteY71" fmla="*/ 762000 h 3657600"/>
                  <a:gd name="connsiteX72" fmla="*/ 2987040 w 4434839"/>
                  <a:gd name="connsiteY72" fmla="*/ 762000 h 3657600"/>
                  <a:gd name="connsiteX73" fmla="*/ 2910840 w 4434839"/>
                  <a:gd name="connsiteY73" fmla="*/ 685800 h 3657600"/>
                  <a:gd name="connsiteX74" fmla="*/ 2910840 w 4434839"/>
                  <a:gd name="connsiteY74" fmla="*/ 457200 h 3657600"/>
                  <a:gd name="connsiteX75" fmla="*/ 2987040 w 4434839"/>
                  <a:gd name="connsiteY75" fmla="*/ 381000 h 3657600"/>
                  <a:gd name="connsiteX76" fmla="*/ 3077032 w 4434839"/>
                  <a:gd name="connsiteY76" fmla="*/ 381000 h 3657600"/>
                  <a:gd name="connsiteX77" fmla="*/ 3140964 w 4434839"/>
                  <a:gd name="connsiteY77" fmla="*/ 60960 h 3657600"/>
                  <a:gd name="connsiteX78" fmla="*/ 3215640 w 4434839"/>
                  <a:gd name="connsiteY78" fmla="*/ 0 h 3657600"/>
                  <a:gd name="connsiteX79" fmla="*/ 3672840 w 4434839"/>
                  <a:gd name="connsiteY79" fmla="*/ 0 h 3657600"/>
                  <a:gd name="connsiteX80" fmla="*/ 3743630 w 4434839"/>
                  <a:gd name="connsiteY80" fmla="*/ 47854 h 3657600"/>
                  <a:gd name="connsiteX81" fmla="*/ 3887191 w 4434839"/>
                  <a:gd name="connsiteY81" fmla="*/ 406908 h 3657600"/>
                  <a:gd name="connsiteX82" fmla="*/ 4032733 w 4434839"/>
                  <a:gd name="connsiteY82" fmla="*/ 503911 h 3657600"/>
                  <a:gd name="connsiteX83" fmla="*/ 4142842 w 4434839"/>
                  <a:gd name="connsiteY83" fmla="*/ 338709 h 3657600"/>
                  <a:gd name="connsiteX84" fmla="*/ 4206240 w 4434839"/>
                  <a:gd name="connsiteY84" fmla="*/ 304800 h 3657600"/>
                  <a:gd name="connsiteX85" fmla="*/ 4358640 w 4434839"/>
                  <a:gd name="connsiteY85" fmla="*/ 304800 h 3657600"/>
                  <a:gd name="connsiteX86" fmla="*/ 4434840 w 4434839"/>
                  <a:gd name="connsiteY86" fmla="*/ 381000 h 3657600"/>
                  <a:gd name="connsiteX87" fmla="*/ 4434840 w 4434839"/>
                  <a:gd name="connsiteY87" fmla="*/ 838200 h 3657600"/>
                  <a:gd name="connsiteX88" fmla="*/ 4358640 w 4434839"/>
                  <a:gd name="connsiteY88" fmla="*/ 914400 h 3657600"/>
                  <a:gd name="connsiteX89" fmla="*/ 4235806 w 4434839"/>
                  <a:gd name="connsiteY89" fmla="*/ 914400 h 3657600"/>
                  <a:gd name="connsiteX90" fmla="*/ 4278478 w 4434839"/>
                  <a:gd name="connsiteY90" fmla="*/ 1042721 h 3657600"/>
                  <a:gd name="connsiteX91" fmla="*/ 4251960 w 4434839"/>
                  <a:gd name="connsiteY91" fmla="*/ 1127760 h 3657600"/>
                  <a:gd name="connsiteX92" fmla="*/ 3642360 w 4434839"/>
                  <a:gd name="connsiteY92" fmla="*/ 1584960 h 3657600"/>
                  <a:gd name="connsiteX93" fmla="*/ 3542767 w 4434839"/>
                  <a:gd name="connsiteY93" fmla="*/ 1577873 h 3657600"/>
                  <a:gd name="connsiteX94" fmla="*/ 3508629 w 4434839"/>
                  <a:gd name="connsiteY94" fmla="*/ 1543736 h 3657600"/>
                  <a:gd name="connsiteX95" fmla="*/ 3215640 w 4434839"/>
                  <a:gd name="connsiteY95" fmla="*/ 1719529 h 3657600"/>
                  <a:gd name="connsiteX96" fmla="*/ 3215640 w 4434839"/>
                  <a:gd name="connsiteY96" fmla="*/ 1752600 h 3657600"/>
                  <a:gd name="connsiteX97" fmla="*/ 3596640 w 4434839"/>
                  <a:gd name="connsiteY97" fmla="*/ 1752600 h 3657600"/>
                  <a:gd name="connsiteX98" fmla="*/ 3672840 w 4434839"/>
                  <a:gd name="connsiteY98" fmla="*/ 1828800 h 3657600"/>
                  <a:gd name="connsiteX99" fmla="*/ 3672840 w 4434839"/>
                  <a:gd name="connsiteY99" fmla="*/ 1981200 h 3657600"/>
                  <a:gd name="connsiteX100" fmla="*/ 3630701 w 4434839"/>
                  <a:gd name="connsiteY100" fmla="*/ 2049780 h 3657600"/>
                  <a:gd name="connsiteX101" fmla="*/ 3403092 w 4434839"/>
                  <a:gd name="connsiteY101" fmla="*/ 2163166 h 3657600"/>
                  <a:gd name="connsiteX102" fmla="*/ 3660039 w 4434839"/>
                  <a:gd name="connsiteY102" fmla="*/ 2548509 h 3657600"/>
                  <a:gd name="connsiteX103" fmla="*/ 3672840 w 4434839"/>
                  <a:gd name="connsiteY103" fmla="*/ 2590800 h 3657600"/>
                  <a:gd name="connsiteX104" fmla="*/ 3672840 w 4434839"/>
                  <a:gd name="connsiteY104" fmla="*/ 3048000 h 3657600"/>
                  <a:gd name="connsiteX105" fmla="*/ 3643427 w 4434839"/>
                  <a:gd name="connsiteY105" fmla="*/ 3108122 h 3657600"/>
                  <a:gd name="connsiteX106" fmla="*/ 2957627 w 4434839"/>
                  <a:gd name="connsiteY106" fmla="*/ 3641522 h 3657600"/>
                  <a:gd name="connsiteX107" fmla="*/ 2910840 w 4434839"/>
                  <a:gd name="connsiteY107" fmla="*/ 3657600 h 3657600"/>
                  <a:gd name="connsiteX108" fmla="*/ 2301240 w 4434839"/>
                  <a:gd name="connsiteY108" fmla="*/ 3657600 h 3657600"/>
                  <a:gd name="connsiteX109" fmla="*/ 2247367 w 4434839"/>
                  <a:gd name="connsiteY109" fmla="*/ 3635274 h 3657600"/>
                  <a:gd name="connsiteX110" fmla="*/ 2130476 w 4434839"/>
                  <a:gd name="connsiteY110" fmla="*/ 3518459 h 3657600"/>
                  <a:gd name="connsiteX111" fmla="*/ 1796110 w 4434839"/>
                  <a:gd name="connsiteY111" fmla="*/ 3652190 h 3657600"/>
                  <a:gd name="connsiteX112" fmla="*/ 1767840 w 4434839"/>
                  <a:gd name="connsiteY112" fmla="*/ 3657600 h 36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</a:cxnLst>
                <a:rect l="l" t="t" r="r" b="b"/>
                <a:pathLst>
                  <a:path w="4434839" h="3657600">
                    <a:moveTo>
                      <a:pt x="1767840" y="3657600"/>
                    </a:moveTo>
                    <a:cubicBezTo>
                      <a:pt x="1750530" y="3657608"/>
                      <a:pt x="1733734" y="3651723"/>
                      <a:pt x="1720215" y="3640912"/>
                    </a:cubicBezTo>
                    <a:lnTo>
                      <a:pt x="1339215" y="3336112"/>
                    </a:lnTo>
                    <a:cubicBezTo>
                      <a:pt x="1306360" y="3309814"/>
                      <a:pt x="1301045" y="3261860"/>
                      <a:pt x="1327344" y="3229005"/>
                    </a:cubicBezTo>
                    <a:cubicBezTo>
                      <a:pt x="1329101" y="3226810"/>
                      <a:pt x="1330978" y="3224714"/>
                      <a:pt x="1332967" y="3222727"/>
                    </a:cubicBezTo>
                    <a:lnTo>
                      <a:pt x="1463040" y="3092653"/>
                    </a:lnTo>
                    <a:lnTo>
                      <a:pt x="1463040" y="3009900"/>
                    </a:lnTo>
                    <a:lnTo>
                      <a:pt x="1220648" y="2828087"/>
                    </a:lnTo>
                    <a:lnTo>
                      <a:pt x="1030148" y="2891638"/>
                    </a:lnTo>
                    <a:cubicBezTo>
                      <a:pt x="1022314" y="2894268"/>
                      <a:pt x="1014104" y="2895606"/>
                      <a:pt x="1005840" y="2895600"/>
                    </a:cubicBezTo>
                    <a:lnTo>
                      <a:pt x="396240" y="2895600"/>
                    </a:lnTo>
                    <a:cubicBezTo>
                      <a:pt x="374481" y="2895584"/>
                      <a:pt x="353767" y="2886267"/>
                      <a:pt x="339319" y="2869997"/>
                    </a:cubicBezTo>
                    <a:lnTo>
                      <a:pt x="0" y="2488616"/>
                    </a:lnTo>
                    <a:lnTo>
                      <a:pt x="114300" y="2387422"/>
                    </a:lnTo>
                    <a:lnTo>
                      <a:pt x="430454" y="2743200"/>
                    </a:lnTo>
                    <a:lnTo>
                      <a:pt x="993496" y="2743200"/>
                    </a:lnTo>
                    <a:lnTo>
                      <a:pt x="1210361" y="2670962"/>
                    </a:lnTo>
                    <a:cubicBezTo>
                      <a:pt x="1234058" y="2662911"/>
                      <a:pt x="1260205" y="2667135"/>
                      <a:pt x="1280160" y="2682240"/>
                    </a:cubicBezTo>
                    <a:lnTo>
                      <a:pt x="1584960" y="2910840"/>
                    </a:lnTo>
                    <a:cubicBezTo>
                      <a:pt x="1604148" y="2925231"/>
                      <a:pt x="1615440" y="2947816"/>
                      <a:pt x="1615440" y="2971800"/>
                    </a:cubicBezTo>
                    <a:lnTo>
                      <a:pt x="1615440" y="3124200"/>
                    </a:lnTo>
                    <a:cubicBezTo>
                      <a:pt x="1615436" y="3144408"/>
                      <a:pt x="1607405" y="3163787"/>
                      <a:pt x="1593114" y="3178074"/>
                    </a:cubicBezTo>
                    <a:lnTo>
                      <a:pt x="1500911" y="3270276"/>
                    </a:lnTo>
                    <a:lnTo>
                      <a:pt x="1780794" y="3494151"/>
                    </a:lnTo>
                    <a:lnTo>
                      <a:pt x="2120570" y="3358210"/>
                    </a:lnTo>
                    <a:cubicBezTo>
                      <a:pt x="2148871" y="3346919"/>
                      <a:pt x="2181177" y="3353572"/>
                      <a:pt x="2202714" y="3375127"/>
                    </a:cubicBezTo>
                    <a:lnTo>
                      <a:pt x="2332787" y="3505200"/>
                    </a:lnTo>
                    <a:lnTo>
                      <a:pt x="2884704" y="3505200"/>
                    </a:lnTo>
                    <a:lnTo>
                      <a:pt x="3520440" y="3010738"/>
                    </a:lnTo>
                    <a:lnTo>
                      <a:pt x="3520440" y="2613660"/>
                    </a:lnTo>
                    <a:lnTo>
                      <a:pt x="3228442" y="2175662"/>
                    </a:lnTo>
                    <a:cubicBezTo>
                      <a:pt x="3205073" y="2140663"/>
                      <a:pt x="3214501" y="2093346"/>
                      <a:pt x="3249500" y="2069977"/>
                    </a:cubicBezTo>
                    <a:cubicBezTo>
                      <a:pt x="3252156" y="2068203"/>
                      <a:pt x="3254921" y="2066599"/>
                      <a:pt x="3257779" y="2065172"/>
                    </a:cubicBezTo>
                    <a:lnTo>
                      <a:pt x="3520440" y="1934108"/>
                    </a:lnTo>
                    <a:lnTo>
                      <a:pt x="3520440" y="1905000"/>
                    </a:lnTo>
                    <a:lnTo>
                      <a:pt x="3139440" y="1905000"/>
                    </a:lnTo>
                    <a:cubicBezTo>
                      <a:pt x="3097356" y="1905000"/>
                      <a:pt x="3063240" y="1870884"/>
                      <a:pt x="3063240" y="1828800"/>
                    </a:cubicBezTo>
                    <a:lnTo>
                      <a:pt x="3063240" y="1676400"/>
                    </a:lnTo>
                    <a:cubicBezTo>
                      <a:pt x="3063245" y="1649655"/>
                      <a:pt x="3077272" y="1624870"/>
                      <a:pt x="3100197" y="1611097"/>
                    </a:cubicBezTo>
                    <a:lnTo>
                      <a:pt x="3481197" y="1382497"/>
                    </a:lnTo>
                    <a:cubicBezTo>
                      <a:pt x="3511181" y="1364483"/>
                      <a:pt x="3549577" y="1369197"/>
                      <a:pt x="3574314" y="1393927"/>
                    </a:cubicBezTo>
                    <a:lnTo>
                      <a:pt x="3603803" y="1423416"/>
                    </a:lnTo>
                    <a:lnTo>
                      <a:pt x="4116553" y="1038758"/>
                    </a:lnTo>
                    <a:lnTo>
                      <a:pt x="4057802" y="862279"/>
                    </a:lnTo>
                    <a:cubicBezTo>
                      <a:pt x="4044504" y="822352"/>
                      <a:pt x="4066091" y="779203"/>
                      <a:pt x="4106019" y="765905"/>
                    </a:cubicBezTo>
                    <a:cubicBezTo>
                      <a:pt x="4113765" y="763325"/>
                      <a:pt x="4121875" y="762006"/>
                      <a:pt x="4130040" y="762000"/>
                    </a:cubicBezTo>
                    <a:lnTo>
                      <a:pt x="4282440" y="762000"/>
                    </a:lnTo>
                    <a:lnTo>
                      <a:pt x="4282440" y="457200"/>
                    </a:lnTo>
                    <a:lnTo>
                      <a:pt x="4247007" y="457200"/>
                    </a:lnTo>
                    <a:lnTo>
                      <a:pt x="4117467" y="651891"/>
                    </a:lnTo>
                    <a:cubicBezTo>
                      <a:pt x="4094118" y="686904"/>
                      <a:pt x="4046806" y="696358"/>
                      <a:pt x="4011794" y="673009"/>
                    </a:cubicBezTo>
                    <a:cubicBezTo>
                      <a:pt x="4011788" y="673005"/>
                      <a:pt x="4011783" y="673002"/>
                      <a:pt x="4011778" y="672998"/>
                    </a:cubicBezTo>
                    <a:lnTo>
                      <a:pt x="3783178" y="520598"/>
                    </a:lnTo>
                    <a:cubicBezTo>
                      <a:pt x="3770354" y="512064"/>
                      <a:pt x="3760417" y="499842"/>
                      <a:pt x="3754679" y="485546"/>
                    </a:cubicBezTo>
                    <a:lnTo>
                      <a:pt x="3621253" y="152400"/>
                    </a:lnTo>
                    <a:lnTo>
                      <a:pt x="3278353" y="152400"/>
                    </a:lnTo>
                    <a:lnTo>
                      <a:pt x="3214421" y="472440"/>
                    </a:lnTo>
                    <a:cubicBezTo>
                      <a:pt x="3207155" y="508036"/>
                      <a:pt x="3175770" y="533553"/>
                      <a:pt x="3139440" y="533400"/>
                    </a:cubicBezTo>
                    <a:lnTo>
                      <a:pt x="3063240" y="533400"/>
                    </a:lnTo>
                    <a:lnTo>
                      <a:pt x="3063240" y="609600"/>
                    </a:lnTo>
                    <a:lnTo>
                      <a:pt x="3215640" y="609600"/>
                    </a:lnTo>
                    <a:cubicBezTo>
                      <a:pt x="3244659" y="609442"/>
                      <a:pt x="3271249" y="625780"/>
                      <a:pt x="3284220" y="651739"/>
                    </a:cubicBezTo>
                    <a:lnTo>
                      <a:pt x="3360420" y="804139"/>
                    </a:lnTo>
                    <a:cubicBezTo>
                      <a:pt x="3379217" y="841792"/>
                      <a:pt x="3363931" y="887553"/>
                      <a:pt x="3326278" y="906350"/>
                    </a:cubicBezTo>
                    <a:cubicBezTo>
                      <a:pt x="3321299" y="908836"/>
                      <a:pt x="3316062" y="910769"/>
                      <a:pt x="3310661" y="912114"/>
                    </a:cubicBezTo>
                    <a:lnTo>
                      <a:pt x="3014015" y="986257"/>
                    </a:lnTo>
                    <a:lnTo>
                      <a:pt x="2869235" y="1058799"/>
                    </a:lnTo>
                    <a:lnTo>
                      <a:pt x="2801112" y="922401"/>
                    </a:lnTo>
                    <a:lnTo>
                      <a:pt x="2953512" y="846201"/>
                    </a:lnTo>
                    <a:cubicBezTo>
                      <a:pt x="2958492" y="843724"/>
                      <a:pt x="2963731" y="841808"/>
                      <a:pt x="2969133" y="840486"/>
                    </a:cubicBezTo>
                    <a:lnTo>
                      <a:pt x="3181731" y="787146"/>
                    </a:lnTo>
                    <a:lnTo>
                      <a:pt x="3168549" y="762000"/>
                    </a:lnTo>
                    <a:lnTo>
                      <a:pt x="2987040" y="762000"/>
                    </a:lnTo>
                    <a:cubicBezTo>
                      <a:pt x="2944956" y="762000"/>
                      <a:pt x="2910840" y="727884"/>
                      <a:pt x="2910840" y="685800"/>
                    </a:cubicBezTo>
                    <a:lnTo>
                      <a:pt x="2910840" y="457200"/>
                    </a:lnTo>
                    <a:cubicBezTo>
                      <a:pt x="2910840" y="415116"/>
                      <a:pt x="2944956" y="381000"/>
                      <a:pt x="2987040" y="381000"/>
                    </a:cubicBezTo>
                    <a:lnTo>
                      <a:pt x="3077032" y="381000"/>
                    </a:lnTo>
                    <a:lnTo>
                      <a:pt x="3140964" y="60960"/>
                    </a:lnTo>
                    <a:cubicBezTo>
                      <a:pt x="3148207" y="25476"/>
                      <a:pt x="3179425" y="-7"/>
                      <a:pt x="3215640" y="0"/>
                    </a:cubicBezTo>
                    <a:lnTo>
                      <a:pt x="3672840" y="0"/>
                    </a:lnTo>
                    <a:cubicBezTo>
                      <a:pt x="3704002" y="-24"/>
                      <a:pt x="3732038" y="18928"/>
                      <a:pt x="3743630" y="47854"/>
                    </a:cubicBezTo>
                    <a:lnTo>
                      <a:pt x="3887191" y="406908"/>
                    </a:lnTo>
                    <a:lnTo>
                      <a:pt x="4032733" y="503911"/>
                    </a:lnTo>
                    <a:lnTo>
                      <a:pt x="4142842" y="338709"/>
                    </a:lnTo>
                    <a:cubicBezTo>
                      <a:pt x="4156979" y="317520"/>
                      <a:pt x="4180768" y="304796"/>
                      <a:pt x="4206240" y="304800"/>
                    </a:cubicBezTo>
                    <a:lnTo>
                      <a:pt x="4358640" y="304800"/>
                    </a:lnTo>
                    <a:cubicBezTo>
                      <a:pt x="4400724" y="304800"/>
                      <a:pt x="4434840" y="338916"/>
                      <a:pt x="4434840" y="381000"/>
                    </a:cubicBezTo>
                    <a:lnTo>
                      <a:pt x="4434840" y="838200"/>
                    </a:lnTo>
                    <a:cubicBezTo>
                      <a:pt x="4434840" y="880284"/>
                      <a:pt x="4400724" y="914400"/>
                      <a:pt x="4358640" y="914400"/>
                    </a:cubicBezTo>
                    <a:lnTo>
                      <a:pt x="4235806" y="914400"/>
                    </a:lnTo>
                    <a:lnTo>
                      <a:pt x="4278478" y="1042721"/>
                    </a:lnTo>
                    <a:cubicBezTo>
                      <a:pt x="4288853" y="1073820"/>
                      <a:pt x="4278173" y="1108070"/>
                      <a:pt x="4251960" y="1127760"/>
                    </a:cubicBezTo>
                    <a:lnTo>
                      <a:pt x="3642360" y="1584960"/>
                    </a:lnTo>
                    <a:cubicBezTo>
                      <a:pt x="3612023" y="1607706"/>
                      <a:pt x="3569578" y="1604685"/>
                      <a:pt x="3542767" y="1577873"/>
                    </a:cubicBezTo>
                    <a:lnTo>
                      <a:pt x="3508629" y="1543736"/>
                    </a:lnTo>
                    <a:lnTo>
                      <a:pt x="3215640" y="1719529"/>
                    </a:lnTo>
                    <a:lnTo>
                      <a:pt x="3215640" y="1752600"/>
                    </a:lnTo>
                    <a:lnTo>
                      <a:pt x="3596640" y="1752600"/>
                    </a:lnTo>
                    <a:cubicBezTo>
                      <a:pt x="3638724" y="1752600"/>
                      <a:pt x="3672840" y="1786716"/>
                      <a:pt x="3672840" y="1828800"/>
                    </a:cubicBezTo>
                    <a:lnTo>
                      <a:pt x="3672840" y="1981200"/>
                    </a:lnTo>
                    <a:cubicBezTo>
                      <a:pt x="3672999" y="2010219"/>
                      <a:pt x="3656661" y="2036809"/>
                      <a:pt x="3630701" y="2049780"/>
                    </a:cubicBezTo>
                    <a:lnTo>
                      <a:pt x="3403092" y="2163166"/>
                    </a:lnTo>
                    <a:lnTo>
                      <a:pt x="3660039" y="2548509"/>
                    </a:lnTo>
                    <a:cubicBezTo>
                      <a:pt x="3668364" y="2561044"/>
                      <a:pt x="3672816" y="2575752"/>
                      <a:pt x="3672840" y="2590800"/>
                    </a:cubicBezTo>
                    <a:lnTo>
                      <a:pt x="3672840" y="3048000"/>
                    </a:lnTo>
                    <a:cubicBezTo>
                      <a:pt x="3672833" y="3071505"/>
                      <a:pt x="3661979" y="3093690"/>
                      <a:pt x="3643427" y="3108122"/>
                    </a:cubicBezTo>
                    <a:lnTo>
                      <a:pt x="2957627" y="3641522"/>
                    </a:lnTo>
                    <a:cubicBezTo>
                      <a:pt x="2944253" y="3651936"/>
                      <a:pt x="2927790" y="3657593"/>
                      <a:pt x="2910840" y="3657600"/>
                    </a:cubicBezTo>
                    <a:lnTo>
                      <a:pt x="2301240" y="3657600"/>
                    </a:lnTo>
                    <a:cubicBezTo>
                      <a:pt x="2281032" y="3657596"/>
                      <a:pt x="2261654" y="3649565"/>
                      <a:pt x="2247367" y="3635274"/>
                    </a:cubicBezTo>
                    <a:lnTo>
                      <a:pt x="2130476" y="3518459"/>
                    </a:lnTo>
                    <a:lnTo>
                      <a:pt x="1796110" y="3652190"/>
                    </a:lnTo>
                    <a:cubicBezTo>
                      <a:pt x="1787116" y="3655773"/>
                      <a:pt x="1777522" y="3657609"/>
                      <a:pt x="1767840" y="36576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16" name="Freihandform: Form 115">
                <a:extLst>
                  <a:ext uri="{FF2B5EF4-FFF2-40B4-BE49-F238E27FC236}">
                    <a16:creationId xmlns:a16="http://schemas.microsoft.com/office/drawing/2014/main" id="{E1C8D65B-090C-EFDD-9B59-60D19B584D1C}"/>
                  </a:ext>
                </a:extLst>
              </p:cNvPr>
              <p:cNvSpPr/>
              <p:nvPr/>
            </p:nvSpPr>
            <p:spPr>
              <a:xfrm>
                <a:off x="6324326" y="5257800"/>
                <a:ext cx="610146" cy="609600"/>
              </a:xfrm>
              <a:custGeom>
                <a:avLst/>
                <a:gdLst>
                  <a:gd name="connsiteX0" fmla="*/ 272460 w 610146"/>
                  <a:gd name="connsiteY0" fmla="*/ 609600 h 609600"/>
                  <a:gd name="connsiteX1" fmla="*/ 184220 w 610146"/>
                  <a:gd name="connsiteY1" fmla="*/ 609600 h 609600"/>
                  <a:gd name="connsiteX2" fmla="*/ 273 w 610146"/>
                  <a:gd name="connsiteY2" fmla="*/ 403860 h 609600"/>
                  <a:gd name="connsiteX3" fmla="*/ 49498 w 610146"/>
                  <a:gd name="connsiteY3" fmla="*/ 263652 h 609600"/>
                  <a:gd name="connsiteX4" fmla="*/ 49498 w 610146"/>
                  <a:gd name="connsiteY4" fmla="*/ 263652 h 609600"/>
                  <a:gd name="connsiteX5" fmla="*/ 214929 w 610146"/>
                  <a:gd name="connsiteY5" fmla="*/ 65075 h 609600"/>
                  <a:gd name="connsiteX6" fmla="*/ 349727 w 610146"/>
                  <a:gd name="connsiteY6" fmla="*/ 0 h 609600"/>
                  <a:gd name="connsiteX7" fmla="*/ 425926 w 610146"/>
                  <a:gd name="connsiteY7" fmla="*/ 0 h 609600"/>
                  <a:gd name="connsiteX8" fmla="*/ 609873 w 610146"/>
                  <a:gd name="connsiteY8" fmla="*/ 205740 h 609600"/>
                  <a:gd name="connsiteX9" fmla="*/ 609873 w 610146"/>
                  <a:gd name="connsiteY9" fmla="*/ 281483 h 609600"/>
                  <a:gd name="connsiteX10" fmla="*/ 533216 w 610146"/>
                  <a:gd name="connsiteY10" fmla="*/ 448666 h 609600"/>
                  <a:gd name="connsiteX11" fmla="*/ 379825 w 610146"/>
                  <a:gd name="connsiteY11" fmla="*/ 571500 h 609600"/>
                  <a:gd name="connsiteX12" fmla="*/ 272460 w 610146"/>
                  <a:gd name="connsiteY12" fmla="*/ 609600 h 609600"/>
                  <a:gd name="connsiteX13" fmla="*/ 166618 w 610146"/>
                  <a:gd name="connsiteY13" fmla="*/ 361417 h 609600"/>
                  <a:gd name="connsiteX14" fmla="*/ 152673 w 610146"/>
                  <a:gd name="connsiteY14" fmla="*/ 403860 h 609600"/>
                  <a:gd name="connsiteX15" fmla="*/ 184220 w 610146"/>
                  <a:gd name="connsiteY15" fmla="*/ 457200 h 609600"/>
                  <a:gd name="connsiteX16" fmla="*/ 272460 w 610146"/>
                  <a:gd name="connsiteY16" fmla="*/ 457200 h 609600"/>
                  <a:gd name="connsiteX17" fmla="*/ 284652 w 610146"/>
                  <a:gd name="connsiteY17" fmla="*/ 452171 h 609600"/>
                  <a:gd name="connsiteX18" fmla="*/ 438042 w 610146"/>
                  <a:gd name="connsiteY18" fmla="*/ 329336 h 609600"/>
                  <a:gd name="connsiteX19" fmla="*/ 457473 w 610146"/>
                  <a:gd name="connsiteY19" fmla="*/ 281254 h 609600"/>
                  <a:gd name="connsiteX20" fmla="*/ 457473 w 610146"/>
                  <a:gd name="connsiteY20" fmla="*/ 205740 h 609600"/>
                  <a:gd name="connsiteX21" fmla="*/ 425926 w 610146"/>
                  <a:gd name="connsiteY21" fmla="*/ 152400 h 609600"/>
                  <a:gd name="connsiteX22" fmla="*/ 349726 w 610146"/>
                  <a:gd name="connsiteY22" fmla="*/ 152400 h 609600"/>
                  <a:gd name="connsiteX23" fmla="*/ 332048 w 610146"/>
                  <a:gd name="connsiteY23" fmla="*/ 162839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610146" h="609600">
                    <a:moveTo>
                      <a:pt x="272460" y="609600"/>
                    </a:moveTo>
                    <a:lnTo>
                      <a:pt x="184220" y="609600"/>
                    </a:lnTo>
                    <a:cubicBezTo>
                      <a:pt x="76788" y="603215"/>
                      <a:pt x="-5360" y="511334"/>
                      <a:pt x="273" y="403860"/>
                    </a:cubicBezTo>
                    <a:cubicBezTo>
                      <a:pt x="-173" y="352813"/>
                      <a:pt x="17240" y="303216"/>
                      <a:pt x="49498" y="263652"/>
                    </a:cubicBezTo>
                    <a:lnTo>
                      <a:pt x="49498" y="263652"/>
                    </a:lnTo>
                    <a:lnTo>
                      <a:pt x="214929" y="65075"/>
                    </a:lnTo>
                    <a:cubicBezTo>
                      <a:pt x="247961" y="24433"/>
                      <a:pt x="297357" y="587"/>
                      <a:pt x="349727" y="0"/>
                    </a:cubicBezTo>
                    <a:lnTo>
                      <a:pt x="425926" y="0"/>
                    </a:lnTo>
                    <a:cubicBezTo>
                      <a:pt x="533358" y="6385"/>
                      <a:pt x="615507" y="98266"/>
                      <a:pt x="609873" y="205740"/>
                    </a:cubicBezTo>
                    <a:lnTo>
                      <a:pt x="609873" y="281483"/>
                    </a:lnTo>
                    <a:cubicBezTo>
                      <a:pt x="610775" y="345905"/>
                      <a:pt x="582620" y="407309"/>
                      <a:pt x="533216" y="448666"/>
                    </a:cubicBezTo>
                    <a:lnTo>
                      <a:pt x="379825" y="571500"/>
                    </a:lnTo>
                    <a:cubicBezTo>
                      <a:pt x="349450" y="596110"/>
                      <a:pt x="311553" y="609558"/>
                      <a:pt x="272460" y="609600"/>
                    </a:cubicBezTo>
                    <a:close/>
                    <a:moveTo>
                      <a:pt x="166618" y="361417"/>
                    </a:moveTo>
                    <a:cubicBezTo>
                      <a:pt x="157362" y="373612"/>
                      <a:pt x="152454" y="388552"/>
                      <a:pt x="152673" y="403860"/>
                    </a:cubicBezTo>
                    <a:cubicBezTo>
                      <a:pt x="152673" y="436321"/>
                      <a:pt x="171342" y="457200"/>
                      <a:pt x="184220" y="457200"/>
                    </a:cubicBezTo>
                    <a:lnTo>
                      <a:pt x="272460" y="457200"/>
                    </a:lnTo>
                    <a:cubicBezTo>
                      <a:pt x="276963" y="456896"/>
                      <a:pt x="281244" y="455130"/>
                      <a:pt x="284652" y="452171"/>
                    </a:cubicBezTo>
                    <a:lnTo>
                      <a:pt x="438042" y="329336"/>
                    </a:lnTo>
                    <a:cubicBezTo>
                      <a:pt x="451145" y="316857"/>
                      <a:pt x="458227" y="299333"/>
                      <a:pt x="457473" y="281254"/>
                    </a:cubicBezTo>
                    <a:lnTo>
                      <a:pt x="457473" y="205740"/>
                    </a:lnTo>
                    <a:cubicBezTo>
                      <a:pt x="457473" y="173279"/>
                      <a:pt x="438804" y="152400"/>
                      <a:pt x="425926" y="152400"/>
                    </a:cubicBezTo>
                    <a:lnTo>
                      <a:pt x="349726" y="152400"/>
                    </a:lnTo>
                    <a:cubicBezTo>
                      <a:pt x="342613" y="153197"/>
                      <a:pt x="336180" y="156996"/>
                      <a:pt x="332048" y="162839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17" name="Freihandform: Form 116">
                <a:extLst>
                  <a:ext uri="{FF2B5EF4-FFF2-40B4-BE49-F238E27FC236}">
                    <a16:creationId xmlns:a16="http://schemas.microsoft.com/office/drawing/2014/main" id="{B640C866-14B0-4869-89BE-FF735CA51CF0}"/>
                  </a:ext>
                </a:extLst>
              </p:cNvPr>
              <p:cNvSpPr/>
              <p:nvPr/>
            </p:nvSpPr>
            <p:spPr>
              <a:xfrm>
                <a:off x="7696198" y="4572138"/>
                <a:ext cx="457210" cy="761861"/>
              </a:xfrm>
              <a:custGeom>
                <a:avLst/>
                <a:gdLst>
                  <a:gd name="connsiteX0" fmla="*/ 273254 w 457210"/>
                  <a:gd name="connsiteY0" fmla="*/ 761861 h 761861"/>
                  <a:gd name="connsiteX1" fmla="*/ 142114 w 457210"/>
                  <a:gd name="connsiteY1" fmla="*/ 705702 h 761861"/>
                  <a:gd name="connsiteX2" fmla="*/ 52808 w 457210"/>
                  <a:gd name="connsiteY2" fmla="*/ 612814 h 761861"/>
                  <a:gd name="connsiteX3" fmla="*/ 1 w 457210"/>
                  <a:gd name="connsiteY3" fmla="*/ 480836 h 761861"/>
                  <a:gd name="connsiteX4" fmla="*/ 1 w 457210"/>
                  <a:gd name="connsiteY4" fmla="*/ 256655 h 761861"/>
                  <a:gd name="connsiteX5" fmla="*/ 52656 w 457210"/>
                  <a:gd name="connsiteY5" fmla="*/ 124753 h 761861"/>
                  <a:gd name="connsiteX6" fmla="*/ 118797 w 457210"/>
                  <a:gd name="connsiteY6" fmla="*/ 56173 h 761861"/>
                  <a:gd name="connsiteX7" fmla="*/ 118797 w 457210"/>
                  <a:gd name="connsiteY7" fmla="*/ 56173 h 761861"/>
                  <a:gd name="connsiteX8" fmla="*/ 333224 w 457210"/>
                  <a:gd name="connsiteY8" fmla="*/ 20435 h 761861"/>
                  <a:gd name="connsiteX9" fmla="*/ 356617 w 457210"/>
                  <a:gd name="connsiteY9" fmla="*/ 32627 h 761861"/>
                  <a:gd name="connsiteX10" fmla="*/ 457201 w 457210"/>
                  <a:gd name="connsiteY10" fmla="*/ 200267 h 761861"/>
                  <a:gd name="connsiteX11" fmla="*/ 457201 w 457210"/>
                  <a:gd name="connsiteY11" fmla="*/ 573647 h 761861"/>
                  <a:gd name="connsiteX12" fmla="*/ 273254 w 457210"/>
                  <a:gd name="connsiteY12" fmla="*/ 761861 h 761861"/>
                  <a:gd name="connsiteX13" fmla="*/ 228601 w 457210"/>
                  <a:gd name="connsiteY13" fmla="*/ 161710 h 761861"/>
                  <a:gd name="connsiteX14" fmla="*/ 162688 w 457210"/>
                  <a:gd name="connsiteY14" fmla="*/ 230290 h 761861"/>
                  <a:gd name="connsiteX15" fmla="*/ 152401 w 457210"/>
                  <a:gd name="connsiteY15" fmla="*/ 256655 h 761861"/>
                  <a:gd name="connsiteX16" fmla="*/ 152401 w 457210"/>
                  <a:gd name="connsiteY16" fmla="*/ 480836 h 761861"/>
                  <a:gd name="connsiteX17" fmla="*/ 162688 w 457210"/>
                  <a:gd name="connsiteY17" fmla="*/ 507125 h 761861"/>
                  <a:gd name="connsiteX18" fmla="*/ 251995 w 457210"/>
                  <a:gd name="connsiteY18" fmla="*/ 600012 h 761861"/>
                  <a:gd name="connsiteX19" fmla="*/ 297303 w 457210"/>
                  <a:gd name="connsiteY19" fmla="*/ 596109 h 761861"/>
                  <a:gd name="connsiteX20" fmla="*/ 304801 w 457210"/>
                  <a:gd name="connsiteY20" fmla="*/ 573571 h 761861"/>
                  <a:gd name="connsiteX21" fmla="*/ 304801 w 457210"/>
                  <a:gd name="connsiteY21" fmla="*/ 200191 h 761861"/>
                  <a:gd name="connsiteX22" fmla="*/ 286285 w 457210"/>
                  <a:gd name="connsiteY22" fmla="*/ 167577 h 761861"/>
                  <a:gd name="connsiteX23" fmla="*/ 262891 w 457210"/>
                  <a:gd name="connsiteY23" fmla="*/ 155385 h 761861"/>
                  <a:gd name="connsiteX24" fmla="*/ 228601 w 457210"/>
                  <a:gd name="connsiteY24" fmla="*/ 161634 h 761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7210" h="761861">
                    <a:moveTo>
                      <a:pt x="273254" y="761861"/>
                    </a:moveTo>
                    <a:cubicBezTo>
                      <a:pt x="223741" y="761666"/>
                      <a:pt x="176423" y="741403"/>
                      <a:pt x="142114" y="705702"/>
                    </a:cubicBezTo>
                    <a:lnTo>
                      <a:pt x="52808" y="612814"/>
                    </a:lnTo>
                    <a:cubicBezTo>
                      <a:pt x="18762" y="577331"/>
                      <a:pt x="-172" y="530010"/>
                      <a:pt x="1" y="480836"/>
                    </a:cubicBezTo>
                    <a:lnTo>
                      <a:pt x="1" y="256655"/>
                    </a:lnTo>
                    <a:cubicBezTo>
                      <a:pt x="-161" y="207534"/>
                      <a:pt x="18710" y="160259"/>
                      <a:pt x="52656" y="124753"/>
                    </a:cubicBezTo>
                    <a:lnTo>
                      <a:pt x="118797" y="56173"/>
                    </a:lnTo>
                    <a:lnTo>
                      <a:pt x="118797" y="56173"/>
                    </a:lnTo>
                    <a:cubicBezTo>
                      <a:pt x="174322" y="-2193"/>
                      <a:pt x="261770" y="-16768"/>
                      <a:pt x="333224" y="20435"/>
                    </a:cubicBezTo>
                    <a:lnTo>
                      <a:pt x="356617" y="32627"/>
                    </a:lnTo>
                    <a:cubicBezTo>
                      <a:pt x="418888" y="65268"/>
                      <a:pt x="457704" y="129962"/>
                      <a:pt x="457201" y="200267"/>
                    </a:cubicBezTo>
                    <a:lnTo>
                      <a:pt x="457201" y="573647"/>
                    </a:lnTo>
                    <a:cubicBezTo>
                      <a:pt x="458218" y="676352"/>
                      <a:pt x="375955" y="760522"/>
                      <a:pt x="273254" y="761861"/>
                    </a:cubicBezTo>
                    <a:close/>
                    <a:moveTo>
                      <a:pt x="228601" y="161710"/>
                    </a:moveTo>
                    <a:lnTo>
                      <a:pt x="162688" y="230290"/>
                    </a:lnTo>
                    <a:cubicBezTo>
                      <a:pt x="156048" y="237461"/>
                      <a:pt x="152372" y="246882"/>
                      <a:pt x="152401" y="256655"/>
                    </a:cubicBezTo>
                    <a:lnTo>
                      <a:pt x="152401" y="480836"/>
                    </a:lnTo>
                    <a:cubicBezTo>
                      <a:pt x="152338" y="490593"/>
                      <a:pt x="156020" y="500002"/>
                      <a:pt x="162688" y="507125"/>
                    </a:cubicBezTo>
                    <a:lnTo>
                      <a:pt x="251995" y="600012"/>
                    </a:lnTo>
                    <a:cubicBezTo>
                      <a:pt x="265584" y="611446"/>
                      <a:pt x="285869" y="609699"/>
                      <a:pt x="297303" y="596109"/>
                    </a:cubicBezTo>
                    <a:cubicBezTo>
                      <a:pt x="302587" y="589829"/>
                      <a:pt x="305270" y="581765"/>
                      <a:pt x="304801" y="573571"/>
                    </a:cubicBezTo>
                    <a:lnTo>
                      <a:pt x="304801" y="200191"/>
                    </a:lnTo>
                    <a:cubicBezTo>
                      <a:pt x="305113" y="186738"/>
                      <a:pt x="297997" y="174204"/>
                      <a:pt x="286285" y="167577"/>
                    </a:cubicBezTo>
                    <a:lnTo>
                      <a:pt x="262891" y="155385"/>
                    </a:lnTo>
                    <a:cubicBezTo>
                      <a:pt x="251363" y="149477"/>
                      <a:pt x="237304" y="152039"/>
                      <a:pt x="228601" y="161634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18" name="Freihandform: Form 117">
                <a:extLst>
                  <a:ext uri="{FF2B5EF4-FFF2-40B4-BE49-F238E27FC236}">
                    <a16:creationId xmlns:a16="http://schemas.microsoft.com/office/drawing/2014/main" id="{B72EE30C-4166-AC65-38F1-C6D89340B7D0}"/>
                  </a:ext>
                </a:extLst>
              </p:cNvPr>
              <p:cNvSpPr/>
              <p:nvPr/>
            </p:nvSpPr>
            <p:spPr>
              <a:xfrm>
                <a:off x="5410111" y="3124213"/>
                <a:ext cx="914968" cy="914396"/>
              </a:xfrm>
              <a:custGeom>
                <a:avLst/>
                <a:gdLst>
                  <a:gd name="connsiteX0" fmla="*/ 692747 w 914968"/>
                  <a:gd name="connsiteY0" fmla="*/ 914387 h 914396"/>
                  <a:gd name="connsiteX1" fmla="*/ 655866 w 914968"/>
                  <a:gd name="connsiteY1" fmla="*/ 904862 h 914396"/>
                  <a:gd name="connsiteX2" fmla="*/ 457289 w 914968"/>
                  <a:gd name="connsiteY2" fmla="*/ 795134 h 914396"/>
                  <a:gd name="connsiteX3" fmla="*/ 258711 w 914968"/>
                  <a:gd name="connsiteY3" fmla="*/ 904862 h 914396"/>
                  <a:gd name="connsiteX4" fmla="*/ 155149 w 914968"/>
                  <a:gd name="connsiteY4" fmla="*/ 875067 h 914396"/>
                  <a:gd name="connsiteX5" fmla="*/ 146621 w 914968"/>
                  <a:gd name="connsiteY5" fmla="*/ 825918 h 914396"/>
                  <a:gd name="connsiteX6" fmla="*/ 185407 w 914968"/>
                  <a:gd name="connsiteY6" fmla="*/ 588175 h 914396"/>
                  <a:gd name="connsiteX7" fmla="*/ 21729 w 914968"/>
                  <a:gd name="connsiteY7" fmla="*/ 420534 h 914396"/>
                  <a:gd name="connsiteX8" fmla="*/ 22914 w 914968"/>
                  <a:gd name="connsiteY8" fmla="*/ 312778 h 914396"/>
                  <a:gd name="connsiteX9" fmla="*/ 64782 w 914968"/>
                  <a:gd name="connsiteY9" fmla="*/ 291909 h 914396"/>
                  <a:gd name="connsiteX10" fmla="*/ 287820 w 914968"/>
                  <a:gd name="connsiteY10" fmla="*/ 257847 h 914396"/>
                  <a:gd name="connsiteX11" fmla="*/ 388709 w 914968"/>
                  <a:gd name="connsiteY11" fmla="*/ 43802 h 914396"/>
                  <a:gd name="connsiteX12" fmla="*/ 490086 w 914968"/>
                  <a:gd name="connsiteY12" fmla="*/ 7257 h 914396"/>
                  <a:gd name="connsiteX13" fmla="*/ 526631 w 914968"/>
                  <a:gd name="connsiteY13" fmla="*/ 43802 h 914396"/>
                  <a:gd name="connsiteX14" fmla="*/ 627138 w 914968"/>
                  <a:gd name="connsiteY14" fmla="*/ 257847 h 914396"/>
                  <a:gd name="connsiteX15" fmla="*/ 850176 w 914968"/>
                  <a:gd name="connsiteY15" fmla="*/ 291909 h 914396"/>
                  <a:gd name="connsiteX16" fmla="*/ 914098 w 914968"/>
                  <a:gd name="connsiteY16" fmla="*/ 378666 h 914396"/>
                  <a:gd name="connsiteX17" fmla="*/ 893229 w 914968"/>
                  <a:gd name="connsiteY17" fmla="*/ 420534 h 914396"/>
                  <a:gd name="connsiteX18" fmla="*/ 729551 w 914968"/>
                  <a:gd name="connsiteY18" fmla="*/ 588175 h 914396"/>
                  <a:gd name="connsiteX19" fmla="*/ 768337 w 914968"/>
                  <a:gd name="connsiteY19" fmla="*/ 825918 h 914396"/>
                  <a:gd name="connsiteX20" fmla="*/ 705400 w 914968"/>
                  <a:gd name="connsiteY20" fmla="*/ 913393 h 914396"/>
                  <a:gd name="connsiteX21" fmla="*/ 692747 w 914968"/>
                  <a:gd name="connsiteY21" fmla="*/ 914387 h 914396"/>
                  <a:gd name="connsiteX22" fmla="*/ 457289 w 914968"/>
                  <a:gd name="connsiteY22" fmla="*/ 631837 h 914396"/>
                  <a:gd name="connsiteX23" fmla="*/ 494093 w 914968"/>
                  <a:gd name="connsiteY23" fmla="*/ 641362 h 914396"/>
                  <a:gd name="connsiteX24" fmla="*/ 592239 w 914968"/>
                  <a:gd name="connsiteY24" fmla="*/ 695617 h 914396"/>
                  <a:gd name="connsiteX25" fmla="*/ 572579 w 914968"/>
                  <a:gd name="connsiteY25" fmla="*/ 574763 h 914396"/>
                  <a:gd name="connsiteX26" fmla="*/ 593229 w 914968"/>
                  <a:gd name="connsiteY26" fmla="*/ 509307 h 914396"/>
                  <a:gd name="connsiteX27" fmla="*/ 680174 w 914968"/>
                  <a:gd name="connsiteY27" fmla="*/ 420230 h 914396"/>
                  <a:gd name="connsiteX28" fmla="*/ 563511 w 914968"/>
                  <a:gd name="connsiteY28" fmla="*/ 402322 h 914396"/>
                  <a:gd name="connsiteX29" fmla="*/ 506057 w 914968"/>
                  <a:gd name="connsiteY29" fmla="*/ 359422 h 914396"/>
                  <a:gd name="connsiteX30" fmla="*/ 457289 w 914968"/>
                  <a:gd name="connsiteY30" fmla="*/ 255561 h 914396"/>
                  <a:gd name="connsiteX31" fmla="*/ 408521 w 914968"/>
                  <a:gd name="connsiteY31" fmla="*/ 359422 h 914396"/>
                  <a:gd name="connsiteX32" fmla="*/ 351066 w 914968"/>
                  <a:gd name="connsiteY32" fmla="*/ 402322 h 914396"/>
                  <a:gd name="connsiteX33" fmla="*/ 234404 w 914968"/>
                  <a:gd name="connsiteY33" fmla="*/ 420230 h 914396"/>
                  <a:gd name="connsiteX34" fmla="*/ 321348 w 914968"/>
                  <a:gd name="connsiteY34" fmla="*/ 509307 h 914396"/>
                  <a:gd name="connsiteX35" fmla="*/ 341998 w 914968"/>
                  <a:gd name="connsiteY35" fmla="*/ 574763 h 914396"/>
                  <a:gd name="connsiteX36" fmla="*/ 322338 w 914968"/>
                  <a:gd name="connsiteY36" fmla="*/ 695617 h 914396"/>
                  <a:gd name="connsiteX37" fmla="*/ 420484 w 914968"/>
                  <a:gd name="connsiteY37" fmla="*/ 641362 h 914396"/>
                  <a:gd name="connsiteX38" fmla="*/ 457289 w 914968"/>
                  <a:gd name="connsiteY38" fmla="*/ 631837 h 914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914968" h="914396">
                    <a:moveTo>
                      <a:pt x="692747" y="914387"/>
                    </a:moveTo>
                    <a:cubicBezTo>
                      <a:pt x="679845" y="914385"/>
                      <a:pt x="667155" y="911108"/>
                      <a:pt x="655866" y="904862"/>
                    </a:cubicBezTo>
                    <a:lnTo>
                      <a:pt x="457289" y="795134"/>
                    </a:lnTo>
                    <a:lnTo>
                      <a:pt x="258711" y="904862"/>
                    </a:lnTo>
                    <a:cubicBezTo>
                      <a:pt x="221886" y="925232"/>
                      <a:pt x="175519" y="911892"/>
                      <a:pt x="155149" y="875067"/>
                    </a:cubicBezTo>
                    <a:cubicBezTo>
                      <a:pt x="146873" y="860105"/>
                      <a:pt x="143869" y="842794"/>
                      <a:pt x="146621" y="825918"/>
                    </a:cubicBezTo>
                    <a:lnTo>
                      <a:pt x="185407" y="588175"/>
                    </a:lnTo>
                    <a:lnTo>
                      <a:pt x="21729" y="420534"/>
                    </a:lnTo>
                    <a:cubicBezTo>
                      <a:pt x="-7700" y="390451"/>
                      <a:pt x="-7169" y="342207"/>
                      <a:pt x="22914" y="312778"/>
                    </a:cubicBezTo>
                    <a:cubicBezTo>
                      <a:pt x="34337" y="301604"/>
                      <a:pt x="48983" y="294303"/>
                      <a:pt x="64782" y="291909"/>
                    </a:cubicBezTo>
                    <a:lnTo>
                      <a:pt x="287820" y="257847"/>
                    </a:lnTo>
                    <a:lnTo>
                      <a:pt x="388709" y="43802"/>
                    </a:lnTo>
                    <a:cubicBezTo>
                      <a:pt x="406612" y="5716"/>
                      <a:pt x="452000" y="-10646"/>
                      <a:pt x="490086" y="7257"/>
                    </a:cubicBezTo>
                    <a:cubicBezTo>
                      <a:pt x="506153" y="14810"/>
                      <a:pt x="519078" y="27735"/>
                      <a:pt x="526631" y="43802"/>
                    </a:cubicBezTo>
                    <a:lnTo>
                      <a:pt x="627138" y="257847"/>
                    </a:lnTo>
                    <a:lnTo>
                      <a:pt x="850176" y="291909"/>
                    </a:lnTo>
                    <a:cubicBezTo>
                      <a:pt x="891785" y="298215"/>
                      <a:pt x="920404" y="337057"/>
                      <a:pt x="914098" y="378666"/>
                    </a:cubicBezTo>
                    <a:cubicBezTo>
                      <a:pt x="911703" y="394465"/>
                      <a:pt x="904403" y="409112"/>
                      <a:pt x="893229" y="420534"/>
                    </a:cubicBezTo>
                    <a:lnTo>
                      <a:pt x="729551" y="588175"/>
                    </a:lnTo>
                    <a:lnTo>
                      <a:pt x="768337" y="825918"/>
                    </a:lnTo>
                    <a:cubicBezTo>
                      <a:pt x="775113" y="867453"/>
                      <a:pt x="746935" y="906617"/>
                      <a:pt x="705400" y="913393"/>
                    </a:cubicBezTo>
                    <a:cubicBezTo>
                      <a:pt x="701218" y="914076"/>
                      <a:pt x="696985" y="914408"/>
                      <a:pt x="692747" y="914387"/>
                    </a:cubicBezTo>
                    <a:close/>
                    <a:moveTo>
                      <a:pt x="457289" y="631837"/>
                    </a:moveTo>
                    <a:cubicBezTo>
                      <a:pt x="470165" y="631852"/>
                      <a:pt x="482827" y="635128"/>
                      <a:pt x="494093" y="641362"/>
                    </a:cubicBezTo>
                    <a:lnTo>
                      <a:pt x="592239" y="695617"/>
                    </a:lnTo>
                    <a:lnTo>
                      <a:pt x="572579" y="574763"/>
                    </a:lnTo>
                    <a:cubicBezTo>
                      <a:pt x="568690" y="550904"/>
                      <a:pt x="576353" y="526615"/>
                      <a:pt x="593229" y="509307"/>
                    </a:cubicBezTo>
                    <a:lnTo>
                      <a:pt x="680174" y="420230"/>
                    </a:lnTo>
                    <a:lnTo>
                      <a:pt x="563511" y="402322"/>
                    </a:lnTo>
                    <a:cubicBezTo>
                      <a:pt x="538408" y="398490"/>
                      <a:pt x="516863" y="382402"/>
                      <a:pt x="506057" y="359422"/>
                    </a:cubicBezTo>
                    <a:lnTo>
                      <a:pt x="457289" y="255561"/>
                    </a:lnTo>
                    <a:lnTo>
                      <a:pt x="408521" y="359422"/>
                    </a:lnTo>
                    <a:cubicBezTo>
                      <a:pt x="397714" y="382402"/>
                      <a:pt x="376170" y="398490"/>
                      <a:pt x="351066" y="402322"/>
                    </a:cubicBezTo>
                    <a:lnTo>
                      <a:pt x="234404" y="420230"/>
                    </a:lnTo>
                    <a:lnTo>
                      <a:pt x="321348" y="509307"/>
                    </a:lnTo>
                    <a:cubicBezTo>
                      <a:pt x="338224" y="526615"/>
                      <a:pt x="345887" y="550904"/>
                      <a:pt x="341998" y="574763"/>
                    </a:cubicBezTo>
                    <a:lnTo>
                      <a:pt x="322338" y="695617"/>
                    </a:lnTo>
                    <a:lnTo>
                      <a:pt x="420484" y="641362"/>
                    </a:lnTo>
                    <a:cubicBezTo>
                      <a:pt x="431750" y="635128"/>
                      <a:pt x="444413" y="631852"/>
                      <a:pt x="457289" y="631837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19" name="Freihandform: Form 118">
                <a:extLst>
                  <a:ext uri="{FF2B5EF4-FFF2-40B4-BE49-F238E27FC236}">
                    <a16:creationId xmlns:a16="http://schemas.microsoft.com/office/drawing/2014/main" id="{7CBECF05-D937-D5F0-B8B8-3C5B1BE73D98}"/>
                  </a:ext>
                </a:extLst>
              </p:cNvPr>
              <p:cNvSpPr/>
              <p:nvPr/>
            </p:nvSpPr>
            <p:spPr>
              <a:xfrm>
                <a:off x="6324600" y="3124200"/>
                <a:ext cx="152400" cy="152400"/>
              </a:xfrm>
              <a:custGeom>
                <a:avLst/>
                <a:gdLst>
                  <a:gd name="connsiteX0" fmla="*/ 0 w 152400"/>
                  <a:gd name="connsiteY0" fmla="*/ 0 h 152400"/>
                  <a:gd name="connsiteX1" fmla="*/ 152400 w 152400"/>
                  <a:gd name="connsiteY1" fmla="*/ 0 h 152400"/>
                  <a:gd name="connsiteX2" fmla="*/ 152400 w 152400"/>
                  <a:gd name="connsiteY2" fmla="*/ 152400 h 152400"/>
                  <a:gd name="connsiteX3" fmla="*/ 0 w 152400"/>
                  <a:gd name="connsiteY3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400" h="152400">
                    <a:moveTo>
                      <a:pt x="0" y="0"/>
                    </a:moveTo>
                    <a:lnTo>
                      <a:pt x="152400" y="0"/>
                    </a:lnTo>
                    <a:lnTo>
                      <a:pt x="152400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20" name="Freihandform: Form 119">
                <a:extLst>
                  <a:ext uri="{FF2B5EF4-FFF2-40B4-BE49-F238E27FC236}">
                    <a16:creationId xmlns:a16="http://schemas.microsoft.com/office/drawing/2014/main" id="{09B4D1E2-1574-2E2F-3713-195E1B1D51F5}"/>
                  </a:ext>
                </a:extLst>
              </p:cNvPr>
              <p:cNvSpPr/>
              <p:nvPr/>
            </p:nvSpPr>
            <p:spPr>
              <a:xfrm>
                <a:off x="6629400" y="3352800"/>
                <a:ext cx="152400" cy="152400"/>
              </a:xfrm>
              <a:custGeom>
                <a:avLst/>
                <a:gdLst>
                  <a:gd name="connsiteX0" fmla="*/ 0 w 152400"/>
                  <a:gd name="connsiteY0" fmla="*/ 0 h 152400"/>
                  <a:gd name="connsiteX1" fmla="*/ 152400 w 152400"/>
                  <a:gd name="connsiteY1" fmla="*/ 0 h 152400"/>
                  <a:gd name="connsiteX2" fmla="*/ 152400 w 152400"/>
                  <a:gd name="connsiteY2" fmla="*/ 152400 h 152400"/>
                  <a:gd name="connsiteX3" fmla="*/ 0 w 152400"/>
                  <a:gd name="connsiteY3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400" h="152400">
                    <a:moveTo>
                      <a:pt x="0" y="0"/>
                    </a:moveTo>
                    <a:lnTo>
                      <a:pt x="152400" y="0"/>
                    </a:lnTo>
                    <a:lnTo>
                      <a:pt x="152400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21" name="Freihandform: Form 120">
                <a:extLst>
                  <a:ext uri="{FF2B5EF4-FFF2-40B4-BE49-F238E27FC236}">
                    <a16:creationId xmlns:a16="http://schemas.microsoft.com/office/drawing/2014/main" id="{DAD0A519-1047-824C-6447-E396ADF4DAB1}"/>
                  </a:ext>
                </a:extLst>
              </p:cNvPr>
              <p:cNvSpPr/>
              <p:nvPr/>
            </p:nvSpPr>
            <p:spPr>
              <a:xfrm>
                <a:off x="6629400" y="3810000"/>
                <a:ext cx="152400" cy="152400"/>
              </a:xfrm>
              <a:custGeom>
                <a:avLst/>
                <a:gdLst>
                  <a:gd name="connsiteX0" fmla="*/ 0 w 152400"/>
                  <a:gd name="connsiteY0" fmla="*/ 0 h 152400"/>
                  <a:gd name="connsiteX1" fmla="*/ 152400 w 152400"/>
                  <a:gd name="connsiteY1" fmla="*/ 0 h 152400"/>
                  <a:gd name="connsiteX2" fmla="*/ 152400 w 152400"/>
                  <a:gd name="connsiteY2" fmla="*/ 152400 h 152400"/>
                  <a:gd name="connsiteX3" fmla="*/ 0 w 152400"/>
                  <a:gd name="connsiteY3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400" h="152400">
                    <a:moveTo>
                      <a:pt x="0" y="0"/>
                    </a:moveTo>
                    <a:lnTo>
                      <a:pt x="152400" y="0"/>
                    </a:lnTo>
                    <a:lnTo>
                      <a:pt x="152400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22" name="Freihandform: Form 121">
                <a:extLst>
                  <a:ext uri="{FF2B5EF4-FFF2-40B4-BE49-F238E27FC236}">
                    <a16:creationId xmlns:a16="http://schemas.microsoft.com/office/drawing/2014/main" id="{B399B029-C210-8350-15F8-3E50FAE0AA5F}"/>
                  </a:ext>
                </a:extLst>
              </p:cNvPr>
              <p:cNvSpPr/>
              <p:nvPr/>
            </p:nvSpPr>
            <p:spPr>
              <a:xfrm>
                <a:off x="6324600" y="4038600"/>
                <a:ext cx="152400" cy="152400"/>
              </a:xfrm>
              <a:custGeom>
                <a:avLst/>
                <a:gdLst>
                  <a:gd name="connsiteX0" fmla="*/ 0 w 152400"/>
                  <a:gd name="connsiteY0" fmla="*/ 0 h 152400"/>
                  <a:gd name="connsiteX1" fmla="*/ 152400 w 152400"/>
                  <a:gd name="connsiteY1" fmla="*/ 0 h 152400"/>
                  <a:gd name="connsiteX2" fmla="*/ 152400 w 152400"/>
                  <a:gd name="connsiteY2" fmla="*/ 152400 h 152400"/>
                  <a:gd name="connsiteX3" fmla="*/ 0 w 152400"/>
                  <a:gd name="connsiteY3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400" h="152400">
                    <a:moveTo>
                      <a:pt x="0" y="0"/>
                    </a:moveTo>
                    <a:lnTo>
                      <a:pt x="152400" y="0"/>
                    </a:lnTo>
                    <a:lnTo>
                      <a:pt x="152400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sp>
        <p:nvSpPr>
          <p:cNvPr id="123" name="Textplatzhalter 2">
            <a:extLst>
              <a:ext uri="{FF2B5EF4-FFF2-40B4-BE49-F238E27FC236}">
                <a16:creationId xmlns:a16="http://schemas.microsoft.com/office/drawing/2014/main" id="{645484B5-5098-2827-F342-3EB6B166B718}"/>
              </a:ext>
            </a:extLst>
          </p:cNvPr>
          <p:cNvSpPr txBox="1">
            <a:spLocks/>
          </p:cNvSpPr>
          <p:nvPr/>
        </p:nvSpPr>
        <p:spPr bwMode="gray">
          <a:xfrm>
            <a:off x="4319996" y="3105560"/>
            <a:ext cx="3552008" cy="1296171"/>
          </a:xfrm>
          <a:prstGeom prst="rect">
            <a:avLst/>
          </a:prstGeom>
          <a:ln w="1905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E-MOBILITY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Transition to e-mobility faster than expected. Manufacturers are pursuing dedicated BEV strategies. Final technology not established</a:t>
            </a:r>
          </a:p>
        </p:txBody>
      </p:sp>
      <p:sp>
        <p:nvSpPr>
          <p:cNvPr id="126" name="Freeform 20">
            <a:extLst>
              <a:ext uri="{FF2B5EF4-FFF2-40B4-BE49-F238E27FC236}">
                <a16:creationId xmlns:a16="http://schemas.microsoft.com/office/drawing/2014/main" id="{06EEC282-0A2B-12F5-52A2-67E463BD7519}"/>
              </a:ext>
            </a:extLst>
          </p:cNvPr>
          <p:cNvSpPr>
            <a:spLocks/>
          </p:cNvSpPr>
          <p:nvPr/>
        </p:nvSpPr>
        <p:spPr bwMode="gray">
          <a:xfrm>
            <a:off x="4006853" y="3398888"/>
            <a:ext cx="626287" cy="709515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pic>
        <p:nvPicPr>
          <p:cNvPr id="127" name="Grafik 81">
            <a:extLst>
              <a:ext uri="{FF2B5EF4-FFF2-40B4-BE49-F238E27FC236}">
                <a16:creationId xmlns:a16="http://schemas.microsoft.com/office/drawing/2014/main" id="{1B61B8B5-DA50-C27A-43FE-922DCC853F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 bwMode="gray">
          <a:xfrm>
            <a:off x="4063008" y="3496656"/>
            <a:ext cx="513980" cy="513980"/>
          </a:xfrm>
          <a:prstGeom prst="rect">
            <a:avLst/>
          </a:prstGeom>
        </p:spPr>
      </p:pic>
      <p:sp>
        <p:nvSpPr>
          <p:cNvPr id="128" name="Textplatzhalter 2">
            <a:extLst>
              <a:ext uri="{FF2B5EF4-FFF2-40B4-BE49-F238E27FC236}">
                <a16:creationId xmlns:a16="http://schemas.microsoft.com/office/drawing/2014/main" id="{E82E7B31-9E6A-C490-1C00-A3F138E455FC}"/>
              </a:ext>
            </a:extLst>
          </p:cNvPr>
          <p:cNvSpPr txBox="1">
            <a:spLocks/>
          </p:cNvSpPr>
          <p:nvPr/>
        </p:nvSpPr>
        <p:spPr bwMode="gray">
          <a:xfrm>
            <a:off x="4319996" y="4761731"/>
            <a:ext cx="3552008" cy="1296171"/>
          </a:xfrm>
          <a:prstGeom prst="rect">
            <a:avLst/>
          </a:prstGeom>
          <a:ln w="1905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SOFTWARE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Software is becoming the most important unique selling point and distinguishing feature. Particularly high relevance in CN</a:t>
            </a:r>
          </a:p>
        </p:txBody>
      </p:sp>
      <p:grpSp>
        <p:nvGrpSpPr>
          <p:cNvPr id="130" name="Gruppieren 46">
            <a:extLst>
              <a:ext uri="{FF2B5EF4-FFF2-40B4-BE49-F238E27FC236}">
                <a16:creationId xmlns:a16="http://schemas.microsoft.com/office/drawing/2014/main" id="{61089BFB-2387-5643-A660-8B2C33053CEF}"/>
              </a:ext>
            </a:extLst>
          </p:cNvPr>
          <p:cNvGrpSpPr/>
          <p:nvPr/>
        </p:nvGrpSpPr>
        <p:grpSpPr>
          <a:xfrm>
            <a:off x="4006853" y="5055058"/>
            <a:ext cx="626287" cy="709515"/>
            <a:chOff x="11157724" y="123030"/>
            <a:chExt cx="626287" cy="709515"/>
          </a:xfrm>
        </p:grpSpPr>
        <p:sp>
          <p:nvSpPr>
            <p:cNvPr id="131" name="Freeform 20">
              <a:extLst>
                <a:ext uri="{FF2B5EF4-FFF2-40B4-BE49-F238E27FC236}">
                  <a16:creationId xmlns:a16="http://schemas.microsoft.com/office/drawing/2014/main" id="{16AAE3E2-5ABF-9C73-0073-19C9B7F369D8}"/>
                </a:ext>
              </a:extLst>
            </p:cNvPr>
            <p:cNvSpPr>
              <a:spLocks/>
            </p:cNvSpPr>
            <p:nvPr/>
          </p:nvSpPr>
          <p:spPr bwMode="gray">
            <a:xfrm>
              <a:off x="11157724" y="123030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132" name="Gruppieren 45">
              <a:extLst>
                <a:ext uri="{FF2B5EF4-FFF2-40B4-BE49-F238E27FC236}">
                  <a16:creationId xmlns:a16="http://schemas.microsoft.com/office/drawing/2014/main" id="{E4CF9134-C1D7-6D5E-CA26-EF9BD025D4A3}"/>
                </a:ext>
              </a:extLst>
            </p:cNvPr>
            <p:cNvGrpSpPr/>
            <p:nvPr/>
          </p:nvGrpSpPr>
          <p:grpSpPr>
            <a:xfrm>
              <a:off x="11261317" y="282968"/>
              <a:ext cx="419100" cy="389639"/>
              <a:chOff x="3733800" y="1232847"/>
              <a:chExt cx="4724407" cy="4392297"/>
            </a:xfrm>
            <a:solidFill>
              <a:schemeClr val="bg1"/>
            </a:solidFill>
          </p:grpSpPr>
          <p:grpSp>
            <p:nvGrpSpPr>
              <p:cNvPr id="133" name="Grafik 23">
                <a:extLst>
                  <a:ext uri="{FF2B5EF4-FFF2-40B4-BE49-F238E27FC236}">
                    <a16:creationId xmlns:a16="http://schemas.microsoft.com/office/drawing/2014/main" id="{9EA3A9D8-40D3-D5AE-9D04-B375C023CBA5}"/>
                  </a:ext>
                </a:extLst>
              </p:cNvPr>
              <p:cNvGrpSpPr/>
              <p:nvPr/>
            </p:nvGrpSpPr>
            <p:grpSpPr>
              <a:xfrm>
                <a:off x="3733800" y="1232847"/>
                <a:ext cx="4724407" cy="4392297"/>
                <a:chOff x="3733800" y="1232847"/>
                <a:chExt cx="4724407" cy="4392297"/>
              </a:xfrm>
              <a:grpFill/>
            </p:grpSpPr>
            <p:sp>
              <p:nvSpPr>
                <p:cNvPr id="135" name="Freihandform: Form 26">
                  <a:extLst>
                    <a:ext uri="{FF2B5EF4-FFF2-40B4-BE49-F238E27FC236}">
                      <a16:creationId xmlns:a16="http://schemas.microsoft.com/office/drawing/2014/main" id="{FCB88852-D359-B007-01B8-B1F6396442C8}"/>
                    </a:ext>
                  </a:extLst>
                </p:cNvPr>
                <p:cNvSpPr/>
                <p:nvPr/>
              </p:nvSpPr>
              <p:spPr>
                <a:xfrm>
                  <a:off x="4206034" y="1633133"/>
                  <a:ext cx="497936" cy="497936"/>
                </a:xfrm>
                <a:custGeom>
                  <a:avLst/>
                  <a:gdLst>
                    <a:gd name="connsiteX0" fmla="*/ 249098 w 497936"/>
                    <a:gd name="connsiteY0" fmla="*/ 497936 h 497936"/>
                    <a:gd name="connsiteX1" fmla="*/ 497937 w 497936"/>
                    <a:gd name="connsiteY1" fmla="*/ 248839 h 497936"/>
                    <a:gd name="connsiteX2" fmla="*/ 249098 w 497936"/>
                    <a:gd name="connsiteY2" fmla="*/ 0 h 497936"/>
                    <a:gd name="connsiteX3" fmla="*/ 0 w 497936"/>
                    <a:gd name="connsiteY3" fmla="*/ 248839 h 497936"/>
                    <a:gd name="connsiteX4" fmla="*/ 249098 w 497936"/>
                    <a:gd name="connsiteY4" fmla="*/ 497936 h 497936"/>
                    <a:gd name="connsiteX5" fmla="*/ 249098 w 497936"/>
                    <a:gd name="connsiteY5" fmla="*/ 152392 h 497936"/>
                    <a:gd name="connsiteX6" fmla="*/ 345537 w 497936"/>
                    <a:gd name="connsiteY6" fmla="*/ 248831 h 497936"/>
                    <a:gd name="connsiteX7" fmla="*/ 249098 w 497936"/>
                    <a:gd name="connsiteY7" fmla="*/ 345529 h 497936"/>
                    <a:gd name="connsiteX8" fmla="*/ 152400 w 497936"/>
                    <a:gd name="connsiteY8" fmla="*/ 248831 h 497936"/>
                    <a:gd name="connsiteX9" fmla="*/ 249098 w 497936"/>
                    <a:gd name="connsiteY9" fmla="*/ 152392 h 4979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97936" h="497936">
                      <a:moveTo>
                        <a:pt x="249098" y="497936"/>
                      </a:moveTo>
                      <a:cubicBezTo>
                        <a:pt x="386319" y="497936"/>
                        <a:pt x="497937" y="386204"/>
                        <a:pt x="497937" y="248839"/>
                      </a:cubicBezTo>
                      <a:cubicBezTo>
                        <a:pt x="497937" y="111618"/>
                        <a:pt x="386319" y="0"/>
                        <a:pt x="249098" y="0"/>
                      </a:cubicBezTo>
                      <a:cubicBezTo>
                        <a:pt x="111732" y="0"/>
                        <a:pt x="0" y="111618"/>
                        <a:pt x="0" y="248839"/>
                      </a:cubicBezTo>
                      <a:cubicBezTo>
                        <a:pt x="0" y="386204"/>
                        <a:pt x="111732" y="497936"/>
                        <a:pt x="249098" y="497936"/>
                      </a:cubicBezTo>
                      <a:close/>
                      <a:moveTo>
                        <a:pt x="249098" y="152392"/>
                      </a:moveTo>
                      <a:cubicBezTo>
                        <a:pt x="302270" y="152392"/>
                        <a:pt x="345537" y="195666"/>
                        <a:pt x="345537" y="248831"/>
                      </a:cubicBezTo>
                      <a:cubicBezTo>
                        <a:pt x="345537" y="302148"/>
                        <a:pt x="302263" y="345529"/>
                        <a:pt x="249098" y="345529"/>
                      </a:cubicBezTo>
                      <a:cubicBezTo>
                        <a:pt x="195781" y="345529"/>
                        <a:pt x="152400" y="302148"/>
                        <a:pt x="152400" y="248831"/>
                      </a:cubicBezTo>
                      <a:cubicBezTo>
                        <a:pt x="152400" y="195666"/>
                        <a:pt x="195781" y="152392"/>
                        <a:pt x="249098" y="152392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ihandform: Form 27">
                  <a:extLst>
                    <a:ext uri="{FF2B5EF4-FFF2-40B4-BE49-F238E27FC236}">
                      <a16:creationId xmlns:a16="http://schemas.microsoft.com/office/drawing/2014/main" id="{E80AC9B1-1000-9BD6-2979-756A209FAD7D}"/>
                    </a:ext>
                  </a:extLst>
                </p:cNvPr>
                <p:cNvSpPr/>
                <p:nvPr/>
              </p:nvSpPr>
              <p:spPr>
                <a:xfrm>
                  <a:off x="4878026" y="1633133"/>
                  <a:ext cx="497936" cy="497936"/>
                </a:xfrm>
                <a:custGeom>
                  <a:avLst/>
                  <a:gdLst>
                    <a:gd name="connsiteX0" fmla="*/ 248839 w 497936"/>
                    <a:gd name="connsiteY0" fmla="*/ 497936 h 497936"/>
                    <a:gd name="connsiteX1" fmla="*/ 497936 w 497936"/>
                    <a:gd name="connsiteY1" fmla="*/ 248839 h 497936"/>
                    <a:gd name="connsiteX2" fmla="*/ 248839 w 497936"/>
                    <a:gd name="connsiteY2" fmla="*/ 0 h 497936"/>
                    <a:gd name="connsiteX3" fmla="*/ 0 w 497936"/>
                    <a:gd name="connsiteY3" fmla="*/ 248839 h 497936"/>
                    <a:gd name="connsiteX4" fmla="*/ 248839 w 497936"/>
                    <a:gd name="connsiteY4" fmla="*/ 497936 h 497936"/>
                    <a:gd name="connsiteX5" fmla="*/ 248839 w 497936"/>
                    <a:gd name="connsiteY5" fmla="*/ 152392 h 497936"/>
                    <a:gd name="connsiteX6" fmla="*/ 345536 w 497936"/>
                    <a:gd name="connsiteY6" fmla="*/ 248831 h 497936"/>
                    <a:gd name="connsiteX7" fmla="*/ 248839 w 497936"/>
                    <a:gd name="connsiteY7" fmla="*/ 345529 h 497936"/>
                    <a:gd name="connsiteX8" fmla="*/ 152400 w 497936"/>
                    <a:gd name="connsiteY8" fmla="*/ 248831 h 497936"/>
                    <a:gd name="connsiteX9" fmla="*/ 248839 w 497936"/>
                    <a:gd name="connsiteY9" fmla="*/ 152392 h 4979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97936" h="497936">
                      <a:moveTo>
                        <a:pt x="248839" y="497936"/>
                      </a:moveTo>
                      <a:cubicBezTo>
                        <a:pt x="386204" y="497936"/>
                        <a:pt x="497936" y="386204"/>
                        <a:pt x="497936" y="248839"/>
                      </a:cubicBezTo>
                      <a:cubicBezTo>
                        <a:pt x="497936" y="111618"/>
                        <a:pt x="386204" y="0"/>
                        <a:pt x="248839" y="0"/>
                      </a:cubicBezTo>
                      <a:cubicBezTo>
                        <a:pt x="111618" y="0"/>
                        <a:pt x="0" y="111618"/>
                        <a:pt x="0" y="248839"/>
                      </a:cubicBezTo>
                      <a:cubicBezTo>
                        <a:pt x="0" y="386204"/>
                        <a:pt x="111625" y="497936"/>
                        <a:pt x="248839" y="497936"/>
                      </a:cubicBezTo>
                      <a:close/>
                      <a:moveTo>
                        <a:pt x="248839" y="152392"/>
                      </a:moveTo>
                      <a:cubicBezTo>
                        <a:pt x="302156" y="152392"/>
                        <a:pt x="345536" y="195666"/>
                        <a:pt x="345536" y="248831"/>
                      </a:cubicBezTo>
                      <a:cubicBezTo>
                        <a:pt x="345536" y="302148"/>
                        <a:pt x="302156" y="345529"/>
                        <a:pt x="248839" y="345529"/>
                      </a:cubicBezTo>
                      <a:cubicBezTo>
                        <a:pt x="195666" y="345529"/>
                        <a:pt x="152400" y="302148"/>
                        <a:pt x="152400" y="248831"/>
                      </a:cubicBezTo>
                      <a:cubicBezTo>
                        <a:pt x="152400" y="195666"/>
                        <a:pt x="195674" y="152392"/>
                        <a:pt x="248839" y="152392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ihandform: Form 28">
                  <a:extLst>
                    <a:ext uri="{FF2B5EF4-FFF2-40B4-BE49-F238E27FC236}">
                      <a16:creationId xmlns:a16="http://schemas.microsoft.com/office/drawing/2014/main" id="{4FC6DE27-BB3D-82CB-08C3-C54975079253}"/>
                    </a:ext>
                  </a:extLst>
                </p:cNvPr>
                <p:cNvSpPr/>
                <p:nvPr/>
              </p:nvSpPr>
              <p:spPr>
                <a:xfrm>
                  <a:off x="5875995" y="1633133"/>
                  <a:ext cx="1841891" cy="497936"/>
                </a:xfrm>
                <a:custGeom>
                  <a:avLst/>
                  <a:gdLst>
                    <a:gd name="connsiteX0" fmla="*/ 248801 w 1841891"/>
                    <a:gd name="connsiteY0" fmla="*/ 497936 h 497936"/>
                    <a:gd name="connsiteX1" fmla="*/ 1592793 w 1841891"/>
                    <a:gd name="connsiteY1" fmla="*/ 497936 h 497936"/>
                    <a:gd name="connsiteX2" fmla="*/ 1841891 w 1841891"/>
                    <a:gd name="connsiteY2" fmla="*/ 248839 h 497936"/>
                    <a:gd name="connsiteX3" fmla="*/ 1592793 w 1841891"/>
                    <a:gd name="connsiteY3" fmla="*/ 0 h 497936"/>
                    <a:gd name="connsiteX4" fmla="*/ 248801 w 1841891"/>
                    <a:gd name="connsiteY4" fmla="*/ 0 h 497936"/>
                    <a:gd name="connsiteX5" fmla="*/ 0 w 1841891"/>
                    <a:gd name="connsiteY5" fmla="*/ 248839 h 497936"/>
                    <a:gd name="connsiteX6" fmla="*/ 248801 w 1841891"/>
                    <a:gd name="connsiteY6" fmla="*/ 497936 h 497936"/>
                    <a:gd name="connsiteX7" fmla="*/ 248801 w 1841891"/>
                    <a:gd name="connsiteY7" fmla="*/ 152392 h 497936"/>
                    <a:gd name="connsiteX8" fmla="*/ 1592793 w 1841891"/>
                    <a:gd name="connsiteY8" fmla="*/ 152392 h 497936"/>
                    <a:gd name="connsiteX9" fmla="*/ 1689491 w 1841891"/>
                    <a:gd name="connsiteY9" fmla="*/ 248831 h 497936"/>
                    <a:gd name="connsiteX10" fmla="*/ 1592793 w 1841891"/>
                    <a:gd name="connsiteY10" fmla="*/ 345529 h 497936"/>
                    <a:gd name="connsiteX11" fmla="*/ 248801 w 1841891"/>
                    <a:gd name="connsiteY11" fmla="*/ 345529 h 497936"/>
                    <a:gd name="connsiteX12" fmla="*/ 152400 w 1841891"/>
                    <a:gd name="connsiteY12" fmla="*/ 248831 h 497936"/>
                    <a:gd name="connsiteX13" fmla="*/ 248801 w 1841891"/>
                    <a:gd name="connsiteY13" fmla="*/ 152392 h 4979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41891" h="497936">
                      <a:moveTo>
                        <a:pt x="248801" y="497936"/>
                      </a:moveTo>
                      <a:lnTo>
                        <a:pt x="1592793" y="497936"/>
                      </a:lnTo>
                      <a:cubicBezTo>
                        <a:pt x="1730159" y="497936"/>
                        <a:pt x="1841891" y="386204"/>
                        <a:pt x="1841891" y="248839"/>
                      </a:cubicBezTo>
                      <a:cubicBezTo>
                        <a:pt x="1841891" y="111618"/>
                        <a:pt x="1730159" y="0"/>
                        <a:pt x="1592793" y="0"/>
                      </a:cubicBezTo>
                      <a:lnTo>
                        <a:pt x="248801" y="0"/>
                      </a:lnTo>
                      <a:cubicBezTo>
                        <a:pt x="111618" y="0"/>
                        <a:pt x="0" y="111618"/>
                        <a:pt x="0" y="248839"/>
                      </a:cubicBezTo>
                      <a:cubicBezTo>
                        <a:pt x="0" y="386204"/>
                        <a:pt x="111618" y="497936"/>
                        <a:pt x="248801" y="497936"/>
                      </a:cubicBezTo>
                      <a:close/>
                      <a:moveTo>
                        <a:pt x="248801" y="152392"/>
                      </a:moveTo>
                      <a:lnTo>
                        <a:pt x="1592793" y="152392"/>
                      </a:lnTo>
                      <a:cubicBezTo>
                        <a:pt x="1646111" y="152392"/>
                        <a:pt x="1689491" y="195666"/>
                        <a:pt x="1689491" y="248831"/>
                      </a:cubicBezTo>
                      <a:cubicBezTo>
                        <a:pt x="1689491" y="302148"/>
                        <a:pt x="1646111" y="345529"/>
                        <a:pt x="1592793" y="345529"/>
                      </a:cubicBezTo>
                      <a:lnTo>
                        <a:pt x="248801" y="345529"/>
                      </a:lnTo>
                      <a:cubicBezTo>
                        <a:pt x="195628" y="345529"/>
                        <a:pt x="152400" y="302148"/>
                        <a:pt x="152400" y="248831"/>
                      </a:cubicBezTo>
                      <a:cubicBezTo>
                        <a:pt x="152400" y="195666"/>
                        <a:pt x="195636" y="152392"/>
                        <a:pt x="248801" y="152392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ihandform: Form 29">
                  <a:extLst>
                    <a:ext uri="{FF2B5EF4-FFF2-40B4-BE49-F238E27FC236}">
                      <a16:creationId xmlns:a16="http://schemas.microsoft.com/office/drawing/2014/main" id="{63BF1FB6-6196-5815-DFF0-5A7E95BF44CA}"/>
                    </a:ext>
                  </a:extLst>
                </p:cNvPr>
                <p:cNvSpPr/>
                <p:nvPr/>
              </p:nvSpPr>
              <p:spPr>
                <a:xfrm>
                  <a:off x="5247010" y="2674665"/>
                  <a:ext cx="1945187" cy="1945500"/>
                </a:xfrm>
                <a:custGeom>
                  <a:avLst/>
                  <a:gdLst>
                    <a:gd name="connsiteX0" fmla="*/ 1759184 w 1945187"/>
                    <a:gd name="connsiteY0" fmla="*/ 1490777 h 1945500"/>
                    <a:gd name="connsiteX1" fmla="*/ 1709288 w 1945187"/>
                    <a:gd name="connsiteY1" fmla="*/ 1369741 h 1945500"/>
                    <a:gd name="connsiteX2" fmla="*/ 1689011 w 1945187"/>
                    <a:gd name="connsiteY2" fmla="*/ 1349464 h 1945500"/>
                    <a:gd name="connsiteX3" fmla="*/ 1745902 w 1945187"/>
                    <a:gd name="connsiteY3" fmla="*/ 1212167 h 1945500"/>
                    <a:gd name="connsiteX4" fmla="*/ 1774591 w 1945187"/>
                    <a:gd name="connsiteY4" fmla="*/ 1212167 h 1945500"/>
                    <a:gd name="connsiteX5" fmla="*/ 1945188 w 1945187"/>
                    <a:gd name="connsiteY5" fmla="*/ 1041570 h 1945500"/>
                    <a:gd name="connsiteX6" fmla="*/ 1945188 w 1945187"/>
                    <a:gd name="connsiteY6" fmla="*/ 903869 h 1945500"/>
                    <a:gd name="connsiteX7" fmla="*/ 1774591 w 1945187"/>
                    <a:gd name="connsiteY7" fmla="*/ 733273 h 1945500"/>
                    <a:gd name="connsiteX8" fmla="*/ 1746237 w 1945187"/>
                    <a:gd name="connsiteY8" fmla="*/ 733273 h 1945500"/>
                    <a:gd name="connsiteX9" fmla="*/ 1688973 w 1945187"/>
                    <a:gd name="connsiteY9" fmla="*/ 594566 h 1945500"/>
                    <a:gd name="connsiteX10" fmla="*/ 1709135 w 1945187"/>
                    <a:gd name="connsiteY10" fmla="*/ 574365 h 1945500"/>
                    <a:gd name="connsiteX11" fmla="*/ 1759176 w 1945187"/>
                    <a:gd name="connsiteY11" fmla="*/ 453885 h 1945500"/>
                    <a:gd name="connsiteX12" fmla="*/ 1709280 w 1945187"/>
                    <a:gd name="connsiteY12" fmla="*/ 332887 h 1945500"/>
                    <a:gd name="connsiteX13" fmla="*/ 1611981 w 1945187"/>
                    <a:gd name="connsiteY13" fmla="*/ 235588 h 1945500"/>
                    <a:gd name="connsiteX14" fmla="*/ 1491280 w 1945187"/>
                    <a:gd name="connsiteY14" fmla="*/ 185730 h 1945500"/>
                    <a:gd name="connsiteX15" fmla="*/ 1490906 w 1945187"/>
                    <a:gd name="connsiteY15" fmla="*/ 185730 h 1945500"/>
                    <a:gd name="connsiteX16" fmla="*/ 1370838 w 1945187"/>
                    <a:gd name="connsiteY16" fmla="*/ 235511 h 1945500"/>
                    <a:gd name="connsiteX17" fmla="*/ 1350317 w 1945187"/>
                    <a:gd name="connsiteY17" fmla="*/ 255986 h 1945500"/>
                    <a:gd name="connsiteX18" fmla="*/ 1209561 w 1945187"/>
                    <a:gd name="connsiteY18" fmla="*/ 197831 h 1945500"/>
                    <a:gd name="connsiteX19" fmla="*/ 1209561 w 1945187"/>
                    <a:gd name="connsiteY19" fmla="*/ 170597 h 1945500"/>
                    <a:gd name="connsiteX20" fmla="*/ 1038964 w 1945187"/>
                    <a:gd name="connsiteY20" fmla="*/ 0 h 1945500"/>
                    <a:gd name="connsiteX21" fmla="*/ 901004 w 1945187"/>
                    <a:gd name="connsiteY21" fmla="*/ 0 h 1945500"/>
                    <a:gd name="connsiteX22" fmla="*/ 730407 w 1945187"/>
                    <a:gd name="connsiteY22" fmla="*/ 170597 h 1945500"/>
                    <a:gd name="connsiteX23" fmla="*/ 730407 w 1945187"/>
                    <a:gd name="connsiteY23" fmla="*/ 199728 h 1945500"/>
                    <a:gd name="connsiteX24" fmla="*/ 593042 w 1945187"/>
                    <a:gd name="connsiteY24" fmla="*/ 257251 h 1945500"/>
                    <a:gd name="connsiteX25" fmla="*/ 573321 w 1945187"/>
                    <a:gd name="connsiteY25" fmla="*/ 237645 h 1945500"/>
                    <a:gd name="connsiteX26" fmla="*/ 452956 w 1945187"/>
                    <a:gd name="connsiteY26" fmla="*/ 187566 h 1945500"/>
                    <a:gd name="connsiteX27" fmla="*/ 452582 w 1945187"/>
                    <a:gd name="connsiteY27" fmla="*/ 187566 h 1945500"/>
                    <a:gd name="connsiteX28" fmla="*/ 331775 w 1945187"/>
                    <a:gd name="connsiteY28" fmla="*/ 237538 h 1945500"/>
                    <a:gd name="connsiteX29" fmla="*/ 234742 w 1945187"/>
                    <a:gd name="connsiteY29" fmla="*/ 334800 h 1945500"/>
                    <a:gd name="connsiteX30" fmla="*/ 184701 w 1945187"/>
                    <a:gd name="connsiteY30" fmla="*/ 455280 h 1945500"/>
                    <a:gd name="connsiteX31" fmla="*/ 234597 w 1945187"/>
                    <a:gd name="connsiteY31" fmla="*/ 576278 h 1945500"/>
                    <a:gd name="connsiteX32" fmla="*/ 255506 w 1945187"/>
                    <a:gd name="connsiteY32" fmla="*/ 597225 h 1945500"/>
                    <a:gd name="connsiteX33" fmla="*/ 199469 w 1945187"/>
                    <a:gd name="connsiteY33" fmla="*/ 733288 h 1945500"/>
                    <a:gd name="connsiteX34" fmla="*/ 170597 w 1945187"/>
                    <a:gd name="connsiteY34" fmla="*/ 733288 h 1945500"/>
                    <a:gd name="connsiteX35" fmla="*/ 0 w 1945187"/>
                    <a:gd name="connsiteY35" fmla="*/ 903885 h 1945500"/>
                    <a:gd name="connsiteX36" fmla="*/ 0 w 1945187"/>
                    <a:gd name="connsiteY36" fmla="*/ 1041585 h 1945500"/>
                    <a:gd name="connsiteX37" fmla="*/ 170597 w 1945187"/>
                    <a:gd name="connsiteY37" fmla="*/ 1212182 h 1945500"/>
                    <a:gd name="connsiteX38" fmla="*/ 199804 w 1945187"/>
                    <a:gd name="connsiteY38" fmla="*/ 1212182 h 1945500"/>
                    <a:gd name="connsiteX39" fmla="*/ 256695 w 1945187"/>
                    <a:gd name="connsiteY39" fmla="*/ 1349479 h 1945500"/>
                    <a:gd name="connsiteX40" fmla="*/ 236418 w 1945187"/>
                    <a:gd name="connsiteY40" fmla="*/ 1369756 h 1945500"/>
                    <a:gd name="connsiteX41" fmla="*/ 186522 w 1945187"/>
                    <a:gd name="connsiteY41" fmla="*/ 1490792 h 1945500"/>
                    <a:gd name="connsiteX42" fmla="*/ 236418 w 1945187"/>
                    <a:gd name="connsiteY42" fmla="*/ 1611005 h 1945500"/>
                    <a:gd name="connsiteX43" fmla="*/ 333748 w 1945187"/>
                    <a:gd name="connsiteY43" fmla="*/ 1708335 h 1945500"/>
                    <a:gd name="connsiteX44" fmla="*/ 454228 w 1945187"/>
                    <a:gd name="connsiteY44" fmla="*/ 1758452 h 1945500"/>
                    <a:gd name="connsiteX45" fmla="*/ 454487 w 1945187"/>
                    <a:gd name="connsiteY45" fmla="*/ 1758452 h 1945500"/>
                    <a:gd name="connsiteX46" fmla="*/ 575333 w 1945187"/>
                    <a:gd name="connsiteY46" fmla="*/ 1708412 h 1945500"/>
                    <a:gd name="connsiteX47" fmla="*/ 595495 w 1945187"/>
                    <a:gd name="connsiteY47" fmla="*/ 1688173 h 1945500"/>
                    <a:gd name="connsiteX48" fmla="*/ 733014 w 1945187"/>
                    <a:gd name="connsiteY48" fmla="*/ 1745285 h 1945500"/>
                    <a:gd name="connsiteX49" fmla="*/ 733014 w 1945187"/>
                    <a:gd name="connsiteY49" fmla="*/ 1774866 h 1945500"/>
                    <a:gd name="connsiteX50" fmla="*/ 903610 w 1945187"/>
                    <a:gd name="connsiteY50" fmla="*/ 1945500 h 1945500"/>
                    <a:gd name="connsiteX51" fmla="*/ 1041570 w 1945187"/>
                    <a:gd name="connsiteY51" fmla="*/ 1945500 h 1945500"/>
                    <a:gd name="connsiteX52" fmla="*/ 1212167 w 1945187"/>
                    <a:gd name="connsiteY52" fmla="*/ 1774866 h 1945500"/>
                    <a:gd name="connsiteX53" fmla="*/ 1212167 w 1945187"/>
                    <a:gd name="connsiteY53" fmla="*/ 1745437 h 1945500"/>
                    <a:gd name="connsiteX54" fmla="*/ 1350279 w 1945187"/>
                    <a:gd name="connsiteY54" fmla="*/ 1688066 h 1945500"/>
                    <a:gd name="connsiteX55" fmla="*/ 1370518 w 1945187"/>
                    <a:gd name="connsiteY55" fmla="*/ 1708305 h 1945500"/>
                    <a:gd name="connsiteX56" fmla="*/ 1490922 w 1945187"/>
                    <a:gd name="connsiteY56" fmla="*/ 1758460 h 1945500"/>
                    <a:gd name="connsiteX57" fmla="*/ 1491295 w 1945187"/>
                    <a:gd name="connsiteY57" fmla="*/ 1758460 h 1945500"/>
                    <a:gd name="connsiteX58" fmla="*/ 1612102 w 1945187"/>
                    <a:gd name="connsiteY58" fmla="*/ 1708450 h 1945500"/>
                    <a:gd name="connsiteX59" fmla="*/ 1709097 w 1945187"/>
                    <a:gd name="connsiteY59" fmla="*/ 1611188 h 1945500"/>
                    <a:gd name="connsiteX60" fmla="*/ 1759184 w 1945187"/>
                    <a:gd name="connsiteY60" fmla="*/ 1490777 h 1945500"/>
                    <a:gd name="connsiteX61" fmla="*/ 1613185 w 1945187"/>
                    <a:gd name="connsiteY61" fmla="*/ 1119035 h 1945500"/>
                    <a:gd name="connsiteX62" fmla="*/ 1529319 w 1945187"/>
                    <a:gd name="connsiteY62" fmla="*/ 1321590 h 1945500"/>
                    <a:gd name="connsiteX63" fmla="*/ 1539994 w 1945187"/>
                    <a:gd name="connsiteY63" fmla="*/ 1415948 h 1945500"/>
                    <a:gd name="connsiteX64" fmla="*/ 1601534 w 1945187"/>
                    <a:gd name="connsiteY64" fmla="*/ 1477488 h 1945500"/>
                    <a:gd name="connsiteX65" fmla="*/ 1606776 w 1945187"/>
                    <a:gd name="connsiteY65" fmla="*/ 1490510 h 1945500"/>
                    <a:gd name="connsiteX66" fmla="*/ 1601457 w 1945187"/>
                    <a:gd name="connsiteY66" fmla="*/ 1503312 h 1945500"/>
                    <a:gd name="connsiteX67" fmla="*/ 1504272 w 1945187"/>
                    <a:gd name="connsiteY67" fmla="*/ 1600756 h 1945500"/>
                    <a:gd name="connsiteX68" fmla="*/ 1491249 w 1945187"/>
                    <a:gd name="connsiteY68" fmla="*/ 1606037 h 1945500"/>
                    <a:gd name="connsiteX69" fmla="*/ 1478486 w 1945187"/>
                    <a:gd name="connsiteY69" fmla="*/ 1600756 h 1945500"/>
                    <a:gd name="connsiteX70" fmla="*/ 1416688 w 1945187"/>
                    <a:gd name="connsiteY70" fmla="*/ 1538958 h 1945500"/>
                    <a:gd name="connsiteX71" fmla="*/ 1322222 w 1945187"/>
                    <a:gd name="connsiteY71" fmla="*/ 1528351 h 1945500"/>
                    <a:gd name="connsiteX72" fmla="*/ 1119111 w 1945187"/>
                    <a:gd name="connsiteY72" fmla="*/ 1612697 h 1945500"/>
                    <a:gd name="connsiteX73" fmla="*/ 1059767 w 1945187"/>
                    <a:gd name="connsiteY73" fmla="*/ 1687000 h 1945500"/>
                    <a:gd name="connsiteX74" fmla="*/ 1059767 w 1945187"/>
                    <a:gd name="connsiteY74" fmla="*/ 1774843 h 1945500"/>
                    <a:gd name="connsiteX75" fmla="*/ 1041570 w 1945187"/>
                    <a:gd name="connsiteY75" fmla="*/ 1793078 h 1945500"/>
                    <a:gd name="connsiteX76" fmla="*/ 903610 w 1945187"/>
                    <a:gd name="connsiteY76" fmla="*/ 1793078 h 1945500"/>
                    <a:gd name="connsiteX77" fmla="*/ 885414 w 1945187"/>
                    <a:gd name="connsiteY77" fmla="*/ 1774843 h 1945500"/>
                    <a:gd name="connsiteX78" fmla="*/ 885414 w 1945187"/>
                    <a:gd name="connsiteY78" fmla="*/ 1687000 h 1945500"/>
                    <a:gd name="connsiteX79" fmla="*/ 826366 w 1945187"/>
                    <a:gd name="connsiteY79" fmla="*/ 1612773 h 1945500"/>
                    <a:gd name="connsiteX80" fmla="*/ 623590 w 1945187"/>
                    <a:gd name="connsiteY80" fmla="*/ 1528389 h 1945500"/>
                    <a:gd name="connsiteX81" fmla="*/ 582922 w 1945187"/>
                    <a:gd name="connsiteY81" fmla="*/ 1516631 h 1945500"/>
                    <a:gd name="connsiteX82" fmla="*/ 528897 w 1945187"/>
                    <a:gd name="connsiteY82" fmla="*/ 1539065 h 1945500"/>
                    <a:gd name="connsiteX83" fmla="*/ 467434 w 1945187"/>
                    <a:gd name="connsiteY83" fmla="*/ 1600794 h 1945500"/>
                    <a:gd name="connsiteX84" fmla="*/ 454487 w 1945187"/>
                    <a:gd name="connsiteY84" fmla="*/ 1606037 h 1945500"/>
                    <a:gd name="connsiteX85" fmla="*/ 441686 w 1945187"/>
                    <a:gd name="connsiteY85" fmla="*/ 1600756 h 1945500"/>
                    <a:gd name="connsiteX86" fmla="*/ 343982 w 1945187"/>
                    <a:gd name="connsiteY86" fmla="*/ 1503053 h 1945500"/>
                    <a:gd name="connsiteX87" fmla="*/ 338922 w 1945187"/>
                    <a:gd name="connsiteY87" fmla="*/ 1490510 h 1945500"/>
                    <a:gd name="connsiteX88" fmla="*/ 344165 w 1945187"/>
                    <a:gd name="connsiteY88" fmla="*/ 1477488 h 1945500"/>
                    <a:gd name="connsiteX89" fmla="*/ 405704 w 1945187"/>
                    <a:gd name="connsiteY89" fmla="*/ 1415948 h 1945500"/>
                    <a:gd name="connsiteX90" fmla="*/ 416380 w 1945187"/>
                    <a:gd name="connsiteY90" fmla="*/ 1321590 h 1945500"/>
                    <a:gd name="connsiteX91" fmla="*/ 332514 w 1945187"/>
                    <a:gd name="connsiteY91" fmla="*/ 1119035 h 1945500"/>
                    <a:gd name="connsiteX92" fmla="*/ 258211 w 1945187"/>
                    <a:gd name="connsiteY92" fmla="*/ 1059767 h 1945500"/>
                    <a:gd name="connsiteX93" fmla="*/ 170589 w 1945187"/>
                    <a:gd name="connsiteY93" fmla="*/ 1059767 h 1945500"/>
                    <a:gd name="connsiteX94" fmla="*/ 152392 w 1945187"/>
                    <a:gd name="connsiteY94" fmla="*/ 1041570 h 1945500"/>
                    <a:gd name="connsiteX95" fmla="*/ 152392 w 1945187"/>
                    <a:gd name="connsiteY95" fmla="*/ 903869 h 1945500"/>
                    <a:gd name="connsiteX96" fmla="*/ 170589 w 1945187"/>
                    <a:gd name="connsiteY96" fmla="*/ 885673 h 1945500"/>
                    <a:gd name="connsiteX97" fmla="*/ 257952 w 1945187"/>
                    <a:gd name="connsiteY97" fmla="*/ 885673 h 1945500"/>
                    <a:gd name="connsiteX98" fmla="*/ 332293 w 1945187"/>
                    <a:gd name="connsiteY98" fmla="*/ 826214 h 1945500"/>
                    <a:gd name="connsiteX99" fmla="*/ 415229 w 1945187"/>
                    <a:gd name="connsiteY99" fmla="*/ 624703 h 1945500"/>
                    <a:gd name="connsiteX100" fmla="*/ 404401 w 1945187"/>
                    <a:gd name="connsiteY100" fmla="*/ 530565 h 1945500"/>
                    <a:gd name="connsiteX101" fmla="*/ 342336 w 1945187"/>
                    <a:gd name="connsiteY101" fmla="*/ 468500 h 1945500"/>
                    <a:gd name="connsiteX102" fmla="*/ 337094 w 1945187"/>
                    <a:gd name="connsiteY102" fmla="*/ 455478 h 1945500"/>
                    <a:gd name="connsiteX103" fmla="*/ 342412 w 1945187"/>
                    <a:gd name="connsiteY103" fmla="*/ 442638 h 1945500"/>
                    <a:gd name="connsiteX104" fmla="*/ 439560 w 1945187"/>
                    <a:gd name="connsiteY104" fmla="*/ 345232 h 1945500"/>
                    <a:gd name="connsiteX105" fmla="*/ 452620 w 1945187"/>
                    <a:gd name="connsiteY105" fmla="*/ 339951 h 1945500"/>
                    <a:gd name="connsiteX106" fmla="*/ 465490 w 1945187"/>
                    <a:gd name="connsiteY106" fmla="*/ 345308 h 1945500"/>
                    <a:gd name="connsiteX107" fmla="*/ 527030 w 1945187"/>
                    <a:gd name="connsiteY107" fmla="*/ 406588 h 1945500"/>
                    <a:gd name="connsiteX108" fmla="*/ 621761 w 1945187"/>
                    <a:gd name="connsiteY108" fmla="*/ 416860 h 1945500"/>
                    <a:gd name="connsiteX109" fmla="*/ 823760 w 1945187"/>
                    <a:gd name="connsiteY109" fmla="*/ 332179 h 1945500"/>
                    <a:gd name="connsiteX110" fmla="*/ 882808 w 1945187"/>
                    <a:gd name="connsiteY110" fmla="*/ 257952 h 1945500"/>
                    <a:gd name="connsiteX111" fmla="*/ 882808 w 1945187"/>
                    <a:gd name="connsiteY111" fmla="*/ 170589 h 1945500"/>
                    <a:gd name="connsiteX112" fmla="*/ 901004 w 1945187"/>
                    <a:gd name="connsiteY112" fmla="*/ 152392 h 1945500"/>
                    <a:gd name="connsiteX113" fmla="*/ 1038964 w 1945187"/>
                    <a:gd name="connsiteY113" fmla="*/ 152392 h 1945500"/>
                    <a:gd name="connsiteX114" fmla="*/ 1057161 w 1945187"/>
                    <a:gd name="connsiteY114" fmla="*/ 170589 h 1945500"/>
                    <a:gd name="connsiteX115" fmla="*/ 1057161 w 1945187"/>
                    <a:gd name="connsiteY115" fmla="*/ 256390 h 1945500"/>
                    <a:gd name="connsiteX116" fmla="*/ 1116696 w 1945187"/>
                    <a:gd name="connsiteY116" fmla="*/ 330731 h 1945500"/>
                    <a:gd name="connsiteX117" fmla="*/ 1322413 w 1945187"/>
                    <a:gd name="connsiteY117" fmla="*/ 415641 h 1945500"/>
                    <a:gd name="connsiteX118" fmla="*/ 1416581 w 1945187"/>
                    <a:gd name="connsiteY118" fmla="*/ 405034 h 1945500"/>
                    <a:gd name="connsiteX119" fmla="*/ 1478676 w 1945187"/>
                    <a:gd name="connsiteY119" fmla="*/ 343197 h 1945500"/>
                    <a:gd name="connsiteX120" fmla="*/ 1491219 w 1945187"/>
                    <a:gd name="connsiteY120" fmla="*/ 338138 h 1945500"/>
                    <a:gd name="connsiteX121" fmla="*/ 1491257 w 1945187"/>
                    <a:gd name="connsiteY121" fmla="*/ 338138 h 1945500"/>
                    <a:gd name="connsiteX122" fmla="*/ 1504280 w 1945187"/>
                    <a:gd name="connsiteY122" fmla="*/ 343380 h 1945500"/>
                    <a:gd name="connsiteX123" fmla="*/ 1601541 w 1945187"/>
                    <a:gd name="connsiteY123" fmla="*/ 440642 h 1945500"/>
                    <a:gd name="connsiteX124" fmla="*/ 1606784 w 1945187"/>
                    <a:gd name="connsiteY124" fmla="*/ 453664 h 1945500"/>
                    <a:gd name="connsiteX125" fmla="*/ 1601427 w 1945187"/>
                    <a:gd name="connsiteY125" fmla="*/ 466535 h 1945500"/>
                    <a:gd name="connsiteX126" fmla="*/ 1539888 w 1945187"/>
                    <a:gd name="connsiteY126" fmla="*/ 528333 h 1945500"/>
                    <a:gd name="connsiteX127" fmla="*/ 1529357 w 1945187"/>
                    <a:gd name="connsiteY127" fmla="*/ 622653 h 1945500"/>
                    <a:gd name="connsiteX128" fmla="*/ 1613444 w 1945187"/>
                    <a:gd name="connsiteY128" fmla="*/ 826290 h 1945500"/>
                    <a:gd name="connsiteX129" fmla="*/ 1687746 w 1945187"/>
                    <a:gd name="connsiteY129" fmla="*/ 885673 h 1945500"/>
                    <a:gd name="connsiteX130" fmla="*/ 1774584 w 1945187"/>
                    <a:gd name="connsiteY130" fmla="*/ 885673 h 1945500"/>
                    <a:gd name="connsiteX131" fmla="*/ 1792780 w 1945187"/>
                    <a:gd name="connsiteY131" fmla="*/ 903869 h 1945500"/>
                    <a:gd name="connsiteX132" fmla="*/ 1792780 w 1945187"/>
                    <a:gd name="connsiteY132" fmla="*/ 1041570 h 1945500"/>
                    <a:gd name="connsiteX133" fmla="*/ 1774584 w 1945187"/>
                    <a:gd name="connsiteY133" fmla="*/ 1059767 h 1945500"/>
                    <a:gd name="connsiteX134" fmla="*/ 1687479 w 1945187"/>
                    <a:gd name="connsiteY134" fmla="*/ 1059767 h 1945500"/>
                    <a:gd name="connsiteX135" fmla="*/ 1613185 w 1945187"/>
                    <a:gd name="connsiteY135" fmla="*/ 1119035 h 1945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</a:cxnLst>
                  <a:rect l="l" t="t" r="r" b="b"/>
                  <a:pathLst>
                    <a:path w="1945187" h="1945500">
                      <a:moveTo>
                        <a:pt x="1759184" y="1490777"/>
                      </a:moveTo>
                      <a:cubicBezTo>
                        <a:pt x="1759260" y="1444973"/>
                        <a:pt x="1741551" y="1402004"/>
                        <a:pt x="1709288" y="1369741"/>
                      </a:cubicBezTo>
                      <a:lnTo>
                        <a:pt x="1689011" y="1349464"/>
                      </a:lnTo>
                      <a:cubicBezTo>
                        <a:pt x="1712229" y="1305451"/>
                        <a:pt x="1731241" y="1259533"/>
                        <a:pt x="1745902" y="1212167"/>
                      </a:cubicBezTo>
                      <a:lnTo>
                        <a:pt x="1774591" y="1212167"/>
                      </a:lnTo>
                      <a:cubicBezTo>
                        <a:pt x="1868653" y="1212167"/>
                        <a:pt x="1945188" y="1135631"/>
                        <a:pt x="1945188" y="1041570"/>
                      </a:cubicBezTo>
                      <a:lnTo>
                        <a:pt x="1945188" y="903869"/>
                      </a:lnTo>
                      <a:cubicBezTo>
                        <a:pt x="1945188" y="809808"/>
                        <a:pt x="1868653" y="733273"/>
                        <a:pt x="1774591" y="733273"/>
                      </a:cubicBezTo>
                      <a:lnTo>
                        <a:pt x="1746237" y="733273"/>
                      </a:lnTo>
                      <a:cubicBezTo>
                        <a:pt x="1731500" y="685274"/>
                        <a:pt x="1712344" y="638914"/>
                        <a:pt x="1688973" y="594566"/>
                      </a:cubicBezTo>
                      <a:lnTo>
                        <a:pt x="1709135" y="574365"/>
                      </a:lnTo>
                      <a:cubicBezTo>
                        <a:pt x="1741322" y="542331"/>
                        <a:pt x="1759108" y="499544"/>
                        <a:pt x="1759176" y="453885"/>
                      </a:cubicBezTo>
                      <a:cubicBezTo>
                        <a:pt x="1759252" y="408082"/>
                        <a:pt x="1741543" y="365112"/>
                        <a:pt x="1709280" y="332887"/>
                      </a:cubicBezTo>
                      <a:lnTo>
                        <a:pt x="1611981" y="235588"/>
                      </a:lnTo>
                      <a:cubicBezTo>
                        <a:pt x="1579794" y="203439"/>
                        <a:pt x="1536931" y="185730"/>
                        <a:pt x="1491280" y="185730"/>
                      </a:cubicBezTo>
                      <a:cubicBezTo>
                        <a:pt x="1491166" y="185730"/>
                        <a:pt x="1491021" y="185730"/>
                        <a:pt x="1490906" y="185730"/>
                      </a:cubicBezTo>
                      <a:cubicBezTo>
                        <a:pt x="1445255" y="185844"/>
                        <a:pt x="1402499" y="203629"/>
                        <a:pt x="1370838" y="235511"/>
                      </a:cubicBezTo>
                      <a:lnTo>
                        <a:pt x="1350317" y="255986"/>
                      </a:lnTo>
                      <a:cubicBezTo>
                        <a:pt x="1305070" y="232098"/>
                        <a:pt x="1258009" y="212674"/>
                        <a:pt x="1209561" y="197831"/>
                      </a:cubicBezTo>
                      <a:lnTo>
                        <a:pt x="1209561" y="170597"/>
                      </a:lnTo>
                      <a:cubicBezTo>
                        <a:pt x="1209561" y="76535"/>
                        <a:pt x="1133026" y="0"/>
                        <a:pt x="1038964" y="0"/>
                      </a:cubicBezTo>
                      <a:lnTo>
                        <a:pt x="901004" y="0"/>
                      </a:lnTo>
                      <a:cubicBezTo>
                        <a:pt x="806943" y="0"/>
                        <a:pt x="730407" y="76535"/>
                        <a:pt x="730407" y="170597"/>
                      </a:cubicBezTo>
                      <a:lnTo>
                        <a:pt x="730407" y="199728"/>
                      </a:lnTo>
                      <a:cubicBezTo>
                        <a:pt x="682859" y="214610"/>
                        <a:pt x="636941" y="233850"/>
                        <a:pt x="593042" y="257251"/>
                      </a:cubicBezTo>
                      <a:lnTo>
                        <a:pt x="573321" y="237645"/>
                      </a:lnTo>
                      <a:cubicBezTo>
                        <a:pt x="541363" y="205458"/>
                        <a:pt x="498607" y="187635"/>
                        <a:pt x="452956" y="187566"/>
                      </a:cubicBezTo>
                      <a:cubicBezTo>
                        <a:pt x="452841" y="187566"/>
                        <a:pt x="452697" y="187566"/>
                        <a:pt x="452582" y="187566"/>
                      </a:cubicBezTo>
                      <a:cubicBezTo>
                        <a:pt x="406931" y="187566"/>
                        <a:pt x="364068" y="205275"/>
                        <a:pt x="331775" y="237538"/>
                      </a:cubicBezTo>
                      <a:lnTo>
                        <a:pt x="234742" y="334800"/>
                      </a:lnTo>
                      <a:cubicBezTo>
                        <a:pt x="202555" y="366834"/>
                        <a:pt x="184770" y="409621"/>
                        <a:pt x="184701" y="455280"/>
                      </a:cubicBezTo>
                      <a:cubicBezTo>
                        <a:pt x="184625" y="501084"/>
                        <a:pt x="202334" y="544053"/>
                        <a:pt x="234597" y="576278"/>
                      </a:cubicBezTo>
                      <a:lnTo>
                        <a:pt x="255506" y="597225"/>
                      </a:lnTo>
                      <a:cubicBezTo>
                        <a:pt x="232623" y="640979"/>
                        <a:pt x="213871" y="686448"/>
                        <a:pt x="199469" y="733288"/>
                      </a:cubicBezTo>
                      <a:lnTo>
                        <a:pt x="170597" y="733288"/>
                      </a:lnTo>
                      <a:cubicBezTo>
                        <a:pt x="76535" y="733288"/>
                        <a:pt x="0" y="809823"/>
                        <a:pt x="0" y="903885"/>
                      </a:cubicBezTo>
                      <a:lnTo>
                        <a:pt x="0" y="1041585"/>
                      </a:lnTo>
                      <a:cubicBezTo>
                        <a:pt x="0" y="1135647"/>
                        <a:pt x="76535" y="1212182"/>
                        <a:pt x="170597" y="1212182"/>
                      </a:cubicBezTo>
                      <a:lnTo>
                        <a:pt x="199804" y="1212182"/>
                      </a:lnTo>
                      <a:cubicBezTo>
                        <a:pt x="214465" y="1259548"/>
                        <a:pt x="233477" y="1305459"/>
                        <a:pt x="256695" y="1349479"/>
                      </a:cubicBezTo>
                      <a:lnTo>
                        <a:pt x="236418" y="1369756"/>
                      </a:lnTo>
                      <a:cubicBezTo>
                        <a:pt x="204163" y="1402011"/>
                        <a:pt x="186446" y="1444988"/>
                        <a:pt x="186522" y="1490792"/>
                      </a:cubicBezTo>
                      <a:cubicBezTo>
                        <a:pt x="186599" y="1536444"/>
                        <a:pt x="204384" y="1579230"/>
                        <a:pt x="236418" y="1611005"/>
                      </a:cubicBezTo>
                      <a:lnTo>
                        <a:pt x="333748" y="1708335"/>
                      </a:lnTo>
                      <a:cubicBezTo>
                        <a:pt x="365745" y="1740591"/>
                        <a:pt x="408531" y="1758376"/>
                        <a:pt x="454228" y="1758452"/>
                      </a:cubicBezTo>
                      <a:lnTo>
                        <a:pt x="454487" y="1758452"/>
                      </a:lnTo>
                      <a:cubicBezTo>
                        <a:pt x="500215" y="1758452"/>
                        <a:pt x="543077" y="1740705"/>
                        <a:pt x="575333" y="1708412"/>
                      </a:cubicBezTo>
                      <a:lnTo>
                        <a:pt x="595495" y="1688173"/>
                      </a:lnTo>
                      <a:cubicBezTo>
                        <a:pt x="639402" y="1711353"/>
                        <a:pt x="685350" y="1730479"/>
                        <a:pt x="733014" y="1745285"/>
                      </a:cubicBezTo>
                      <a:lnTo>
                        <a:pt x="733014" y="1774866"/>
                      </a:lnTo>
                      <a:cubicBezTo>
                        <a:pt x="733014" y="1868965"/>
                        <a:pt x="809549" y="1945500"/>
                        <a:pt x="903610" y="1945500"/>
                      </a:cubicBezTo>
                      <a:lnTo>
                        <a:pt x="1041570" y="1945500"/>
                      </a:lnTo>
                      <a:cubicBezTo>
                        <a:pt x="1135631" y="1945500"/>
                        <a:pt x="1212167" y="1868965"/>
                        <a:pt x="1212167" y="1774866"/>
                      </a:cubicBezTo>
                      <a:lnTo>
                        <a:pt x="1212167" y="1745437"/>
                      </a:lnTo>
                      <a:cubicBezTo>
                        <a:pt x="1259792" y="1730700"/>
                        <a:pt x="1305931" y="1711543"/>
                        <a:pt x="1350279" y="1688066"/>
                      </a:cubicBezTo>
                      <a:lnTo>
                        <a:pt x="1370518" y="1708305"/>
                      </a:lnTo>
                      <a:cubicBezTo>
                        <a:pt x="1402476" y="1740561"/>
                        <a:pt x="1445270" y="1758345"/>
                        <a:pt x="1490922" y="1758460"/>
                      </a:cubicBezTo>
                      <a:lnTo>
                        <a:pt x="1491295" y="1758460"/>
                      </a:lnTo>
                      <a:cubicBezTo>
                        <a:pt x="1536985" y="1758460"/>
                        <a:pt x="1579847" y="1740751"/>
                        <a:pt x="1612102" y="1708450"/>
                      </a:cubicBezTo>
                      <a:lnTo>
                        <a:pt x="1709097" y="1611188"/>
                      </a:lnTo>
                      <a:cubicBezTo>
                        <a:pt x="1741322" y="1579215"/>
                        <a:pt x="1759108" y="1536428"/>
                        <a:pt x="1759184" y="1490777"/>
                      </a:cubicBezTo>
                      <a:close/>
                      <a:moveTo>
                        <a:pt x="1613185" y="1119035"/>
                      </a:moveTo>
                      <a:cubicBezTo>
                        <a:pt x="1596885" y="1190694"/>
                        <a:pt x="1568646" y="1258862"/>
                        <a:pt x="1529319" y="1321590"/>
                      </a:cubicBezTo>
                      <a:cubicBezTo>
                        <a:pt x="1510452" y="1351689"/>
                        <a:pt x="1514879" y="1390833"/>
                        <a:pt x="1539994" y="1415948"/>
                      </a:cubicBezTo>
                      <a:lnTo>
                        <a:pt x="1601534" y="1477488"/>
                      </a:lnTo>
                      <a:cubicBezTo>
                        <a:pt x="1606113" y="1482067"/>
                        <a:pt x="1606776" y="1487607"/>
                        <a:pt x="1606776" y="1490510"/>
                      </a:cubicBezTo>
                      <a:cubicBezTo>
                        <a:pt x="1606776" y="1493299"/>
                        <a:pt x="1606106" y="1498694"/>
                        <a:pt x="1601457" y="1503312"/>
                      </a:cubicBezTo>
                      <a:lnTo>
                        <a:pt x="1504272" y="1600756"/>
                      </a:lnTo>
                      <a:cubicBezTo>
                        <a:pt x="1499692" y="1605336"/>
                        <a:pt x="1494153" y="1606037"/>
                        <a:pt x="1491249" y="1606037"/>
                      </a:cubicBezTo>
                      <a:cubicBezTo>
                        <a:pt x="1490655" y="1603957"/>
                        <a:pt x="1482875" y="1605184"/>
                        <a:pt x="1478486" y="1600756"/>
                      </a:cubicBezTo>
                      <a:lnTo>
                        <a:pt x="1416688" y="1538958"/>
                      </a:lnTo>
                      <a:cubicBezTo>
                        <a:pt x="1391572" y="1513843"/>
                        <a:pt x="1352428" y="1509271"/>
                        <a:pt x="1322222" y="1528351"/>
                      </a:cubicBezTo>
                      <a:cubicBezTo>
                        <a:pt x="1259121" y="1568051"/>
                        <a:pt x="1190808" y="1596405"/>
                        <a:pt x="1119111" y="1612697"/>
                      </a:cubicBezTo>
                      <a:cubicBezTo>
                        <a:pt x="1084394" y="1620584"/>
                        <a:pt x="1059767" y="1651429"/>
                        <a:pt x="1059767" y="1687000"/>
                      </a:cubicBezTo>
                      <a:lnTo>
                        <a:pt x="1059767" y="1774843"/>
                      </a:lnTo>
                      <a:cubicBezTo>
                        <a:pt x="1059767" y="1784741"/>
                        <a:pt x="1051431" y="1793078"/>
                        <a:pt x="1041570" y="1793078"/>
                      </a:cubicBezTo>
                      <a:lnTo>
                        <a:pt x="903610" y="1793078"/>
                      </a:lnTo>
                      <a:cubicBezTo>
                        <a:pt x="893750" y="1793078"/>
                        <a:pt x="885414" y="1784741"/>
                        <a:pt x="885414" y="1774843"/>
                      </a:cubicBezTo>
                      <a:lnTo>
                        <a:pt x="885414" y="1687000"/>
                      </a:lnTo>
                      <a:cubicBezTo>
                        <a:pt x="885414" y="1651544"/>
                        <a:pt x="860930" y="1620736"/>
                        <a:pt x="826366" y="1612773"/>
                      </a:cubicBezTo>
                      <a:cubicBezTo>
                        <a:pt x="753923" y="1596032"/>
                        <a:pt x="685686" y="1567640"/>
                        <a:pt x="623590" y="1528389"/>
                      </a:cubicBezTo>
                      <a:cubicBezTo>
                        <a:pt x="611048" y="1520502"/>
                        <a:pt x="596951" y="1516631"/>
                        <a:pt x="582922" y="1516631"/>
                      </a:cubicBezTo>
                      <a:cubicBezTo>
                        <a:pt x="563164" y="1516631"/>
                        <a:pt x="543596" y="1524297"/>
                        <a:pt x="528897" y="1539065"/>
                      </a:cubicBezTo>
                      <a:lnTo>
                        <a:pt x="467434" y="1600794"/>
                      </a:lnTo>
                      <a:cubicBezTo>
                        <a:pt x="462892" y="1605336"/>
                        <a:pt x="457391" y="1606037"/>
                        <a:pt x="454487" y="1606037"/>
                      </a:cubicBezTo>
                      <a:cubicBezTo>
                        <a:pt x="455082" y="1605222"/>
                        <a:pt x="446342" y="1605443"/>
                        <a:pt x="441686" y="1600756"/>
                      </a:cubicBezTo>
                      <a:lnTo>
                        <a:pt x="343982" y="1503053"/>
                      </a:lnTo>
                      <a:cubicBezTo>
                        <a:pt x="339593" y="1498702"/>
                        <a:pt x="338922" y="1493307"/>
                        <a:pt x="338922" y="1490510"/>
                      </a:cubicBezTo>
                      <a:cubicBezTo>
                        <a:pt x="338922" y="1487607"/>
                        <a:pt x="339593" y="1482067"/>
                        <a:pt x="344165" y="1477488"/>
                      </a:cubicBezTo>
                      <a:lnTo>
                        <a:pt x="405704" y="1415948"/>
                      </a:lnTo>
                      <a:cubicBezTo>
                        <a:pt x="430820" y="1390833"/>
                        <a:pt x="435247" y="1351689"/>
                        <a:pt x="416380" y="1321590"/>
                      </a:cubicBezTo>
                      <a:cubicBezTo>
                        <a:pt x="377053" y="1258862"/>
                        <a:pt x="348813" y="1190694"/>
                        <a:pt x="332514" y="1119035"/>
                      </a:cubicBezTo>
                      <a:cubicBezTo>
                        <a:pt x="324627" y="1084357"/>
                        <a:pt x="293782" y="1059767"/>
                        <a:pt x="258211" y="1059767"/>
                      </a:cubicBezTo>
                      <a:lnTo>
                        <a:pt x="170589" y="1059767"/>
                      </a:lnTo>
                      <a:cubicBezTo>
                        <a:pt x="160729" y="1059767"/>
                        <a:pt x="152392" y="1051431"/>
                        <a:pt x="152392" y="1041570"/>
                      </a:cubicBezTo>
                      <a:lnTo>
                        <a:pt x="152392" y="903869"/>
                      </a:lnTo>
                      <a:cubicBezTo>
                        <a:pt x="152392" y="894009"/>
                        <a:pt x="160729" y="885673"/>
                        <a:pt x="170589" y="885673"/>
                      </a:cubicBezTo>
                      <a:lnTo>
                        <a:pt x="257952" y="885673"/>
                      </a:lnTo>
                      <a:cubicBezTo>
                        <a:pt x="293599" y="885673"/>
                        <a:pt x="324444" y="860969"/>
                        <a:pt x="332293" y="826214"/>
                      </a:cubicBezTo>
                      <a:cubicBezTo>
                        <a:pt x="348295" y="755256"/>
                        <a:pt x="376199" y="687469"/>
                        <a:pt x="415229" y="624703"/>
                      </a:cubicBezTo>
                      <a:cubicBezTo>
                        <a:pt x="433944" y="594604"/>
                        <a:pt x="429440" y="555612"/>
                        <a:pt x="404401" y="530565"/>
                      </a:cubicBezTo>
                      <a:lnTo>
                        <a:pt x="342336" y="468500"/>
                      </a:lnTo>
                      <a:cubicBezTo>
                        <a:pt x="337756" y="463921"/>
                        <a:pt x="337094" y="458381"/>
                        <a:pt x="337094" y="455478"/>
                      </a:cubicBezTo>
                      <a:cubicBezTo>
                        <a:pt x="337094" y="452689"/>
                        <a:pt x="337764" y="447294"/>
                        <a:pt x="342412" y="442638"/>
                      </a:cubicBezTo>
                      <a:lnTo>
                        <a:pt x="439560" y="345232"/>
                      </a:lnTo>
                      <a:cubicBezTo>
                        <a:pt x="444170" y="340652"/>
                        <a:pt x="449679" y="339951"/>
                        <a:pt x="452620" y="339951"/>
                      </a:cubicBezTo>
                      <a:cubicBezTo>
                        <a:pt x="452247" y="341216"/>
                        <a:pt x="460766" y="340584"/>
                        <a:pt x="465490" y="345308"/>
                      </a:cubicBezTo>
                      <a:lnTo>
                        <a:pt x="527030" y="406588"/>
                      </a:lnTo>
                      <a:cubicBezTo>
                        <a:pt x="552328" y="431780"/>
                        <a:pt x="591624" y="436093"/>
                        <a:pt x="621761" y="416860"/>
                      </a:cubicBezTo>
                      <a:cubicBezTo>
                        <a:pt x="683826" y="377312"/>
                        <a:pt x="751797" y="348806"/>
                        <a:pt x="823760" y="332179"/>
                      </a:cubicBezTo>
                      <a:cubicBezTo>
                        <a:pt x="858325" y="324216"/>
                        <a:pt x="882808" y="293446"/>
                        <a:pt x="882808" y="257952"/>
                      </a:cubicBezTo>
                      <a:lnTo>
                        <a:pt x="882808" y="170589"/>
                      </a:lnTo>
                      <a:cubicBezTo>
                        <a:pt x="882808" y="160729"/>
                        <a:pt x="891144" y="152392"/>
                        <a:pt x="901004" y="152392"/>
                      </a:cubicBezTo>
                      <a:lnTo>
                        <a:pt x="1038964" y="152392"/>
                      </a:lnTo>
                      <a:cubicBezTo>
                        <a:pt x="1048825" y="152392"/>
                        <a:pt x="1057161" y="160729"/>
                        <a:pt x="1057161" y="170589"/>
                      </a:cubicBezTo>
                      <a:lnTo>
                        <a:pt x="1057161" y="256390"/>
                      </a:lnTo>
                      <a:cubicBezTo>
                        <a:pt x="1057161" y="292037"/>
                        <a:pt x="1081903" y="322951"/>
                        <a:pt x="1116696" y="330731"/>
                      </a:cubicBezTo>
                      <a:cubicBezTo>
                        <a:pt x="1189063" y="346954"/>
                        <a:pt x="1258268" y="375529"/>
                        <a:pt x="1322413" y="415641"/>
                      </a:cubicBezTo>
                      <a:cubicBezTo>
                        <a:pt x="1352474" y="434508"/>
                        <a:pt x="1391503" y="430080"/>
                        <a:pt x="1416581" y="405034"/>
                      </a:cubicBezTo>
                      <a:lnTo>
                        <a:pt x="1478676" y="343197"/>
                      </a:lnTo>
                      <a:cubicBezTo>
                        <a:pt x="1483027" y="338808"/>
                        <a:pt x="1488422" y="338138"/>
                        <a:pt x="1491219" y="338138"/>
                      </a:cubicBezTo>
                      <a:lnTo>
                        <a:pt x="1491257" y="338138"/>
                      </a:lnTo>
                      <a:cubicBezTo>
                        <a:pt x="1494198" y="338138"/>
                        <a:pt x="1499700" y="338846"/>
                        <a:pt x="1504280" y="343380"/>
                      </a:cubicBezTo>
                      <a:lnTo>
                        <a:pt x="1601541" y="440642"/>
                      </a:lnTo>
                      <a:cubicBezTo>
                        <a:pt x="1606121" y="445221"/>
                        <a:pt x="1606784" y="450761"/>
                        <a:pt x="1606784" y="453664"/>
                      </a:cubicBezTo>
                      <a:cubicBezTo>
                        <a:pt x="1606784" y="456453"/>
                        <a:pt x="1606113" y="461848"/>
                        <a:pt x="1601427" y="466535"/>
                      </a:cubicBezTo>
                      <a:lnTo>
                        <a:pt x="1539888" y="528333"/>
                      </a:lnTo>
                      <a:cubicBezTo>
                        <a:pt x="1514848" y="553486"/>
                        <a:pt x="1510459" y="592592"/>
                        <a:pt x="1529357" y="622653"/>
                      </a:cubicBezTo>
                      <a:cubicBezTo>
                        <a:pt x="1568722" y="685274"/>
                        <a:pt x="1597000" y="753809"/>
                        <a:pt x="1613444" y="826290"/>
                      </a:cubicBezTo>
                      <a:cubicBezTo>
                        <a:pt x="1621292" y="861007"/>
                        <a:pt x="1652138" y="885673"/>
                        <a:pt x="1687746" y="885673"/>
                      </a:cubicBezTo>
                      <a:lnTo>
                        <a:pt x="1774584" y="885673"/>
                      </a:lnTo>
                      <a:cubicBezTo>
                        <a:pt x="1784444" y="885673"/>
                        <a:pt x="1792780" y="894009"/>
                        <a:pt x="1792780" y="903869"/>
                      </a:cubicBezTo>
                      <a:lnTo>
                        <a:pt x="1792780" y="1041570"/>
                      </a:lnTo>
                      <a:cubicBezTo>
                        <a:pt x="1792780" y="1051431"/>
                        <a:pt x="1784444" y="1059767"/>
                        <a:pt x="1774584" y="1059767"/>
                      </a:cubicBezTo>
                      <a:lnTo>
                        <a:pt x="1687479" y="1059767"/>
                      </a:lnTo>
                      <a:cubicBezTo>
                        <a:pt x="1651917" y="1059767"/>
                        <a:pt x="1621071" y="1084364"/>
                        <a:pt x="1613185" y="1119035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reihandform: Form 30">
                  <a:extLst>
                    <a:ext uri="{FF2B5EF4-FFF2-40B4-BE49-F238E27FC236}">
                      <a16:creationId xmlns:a16="http://schemas.microsoft.com/office/drawing/2014/main" id="{17630163-1EDE-CA6B-2603-4B03A606777D}"/>
                    </a:ext>
                  </a:extLst>
                </p:cNvPr>
                <p:cNvSpPr/>
                <p:nvPr/>
              </p:nvSpPr>
              <p:spPr>
                <a:xfrm>
                  <a:off x="5806379" y="3234293"/>
                  <a:ext cx="826480" cy="826221"/>
                </a:xfrm>
                <a:custGeom>
                  <a:avLst/>
                  <a:gdLst>
                    <a:gd name="connsiteX0" fmla="*/ 413370 w 826480"/>
                    <a:gd name="connsiteY0" fmla="*/ 0 h 826221"/>
                    <a:gd name="connsiteX1" fmla="*/ 0 w 826480"/>
                    <a:gd name="connsiteY1" fmla="*/ 413111 h 826221"/>
                    <a:gd name="connsiteX2" fmla="*/ 413370 w 826480"/>
                    <a:gd name="connsiteY2" fmla="*/ 826222 h 826221"/>
                    <a:gd name="connsiteX3" fmla="*/ 826480 w 826480"/>
                    <a:gd name="connsiteY3" fmla="*/ 413111 h 826221"/>
                    <a:gd name="connsiteX4" fmla="*/ 413370 w 826480"/>
                    <a:gd name="connsiteY4" fmla="*/ 0 h 826221"/>
                    <a:gd name="connsiteX5" fmla="*/ 413370 w 826480"/>
                    <a:gd name="connsiteY5" fmla="*/ 673822 h 826221"/>
                    <a:gd name="connsiteX6" fmla="*/ 152400 w 826480"/>
                    <a:gd name="connsiteY6" fmla="*/ 413111 h 826221"/>
                    <a:gd name="connsiteX7" fmla="*/ 413370 w 826480"/>
                    <a:gd name="connsiteY7" fmla="*/ 152400 h 826221"/>
                    <a:gd name="connsiteX8" fmla="*/ 674080 w 826480"/>
                    <a:gd name="connsiteY8" fmla="*/ 413111 h 826221"/>
                    <a:gd name="connsiteX9" fmla="*/ 413370 w 826480"/>
                    <a:gd name="connsiteY9" fmla="*/ 673822 h 826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26480" h="826221">
                      <a:moveTo>
                        <a:pt x="413370" y="0"/>
                      </a:moveTo>
                      <a:cubicBezTo>
                        <a:pt x="185440" y="0"/>
                        <a:pt x="0" y="185326"/>
                        <a:pt x="0" y="413111"/>
                      </a:cubicBezTo>
                      <a:cubicBezTo>
                        <a:pt x="0" y="640895"/>
                        <a:pt x="185440" y="826222"/>
                        <a:pt x="413370" y="826222"/>
                      </a:cubicBezTo>
                      <a:cubicBezTo>
                        <a:pt x="641155" y="826222"/>
                        <a:pt x="826480" y="640895"/>
                        <a:pt x="826480" y="413111"/>
                      </a:cubicBezTo>
                      <a:cubicBezTo>
                        <a:pt x="826480" y="185326"/>
                        <a:pt x="641155" y="0"/>
                        <a:pt x="413370" y="0"/>
                      </a:cubicBezTo>
                      <a:close/>
                      <a:moveTo>
                        <a:pt x="413370" y="673822"/>
                      </a:moveTo>
                      <a:cubicBezTo>
                        <a:pt x="269451" y="673822"/>
                        <a:pt x="152400" y="556877"/>
                        <a:pt x="152400" y="413111"/>
                      </a:cubicBezTo>
                      <a:cubicBezTo>
                        <a:pt x="152400" y="269344"/>
                        <a:pt x="269451" y="152400"/>
                        <a:pt x="413370" y="152400"/>
                      </a:cubicBezTo>
                      <a:cubicBezTo>
                        <a:pt x="557136" y="152400"/>
                        <a:pt x="674080" y="269344"/>
                        <a:pt x="674080" y="413111"/>
                      </a:cubicBezTo>
                      <a:cubicBezTo>
                        <a:pt x="674080" y="556877"/>
                        <a:pt x="557136" y="673822"/>
                        <a:pt x="413370" y="673822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reihandform: Form 31">
                  <a:extLst>
                    <a:ext uri="{FF2B5EF4-FFF2-40B4-BE49-F238E27FC236}">
                      <a16:creationId xmlns:a16="http://schemas.microsoft.com/office/drawing/2014/main" id="{FA329833-1E96-D26C-C405-704C47087BF2}"/>
                    </a:ext>
                  </a:extLst>
                </p:cNvPr>
                <p:cNvSpPr/>
                <p:nvPr/>
              </p:nvSpPr>
              <p:spPr>
                <a:xfrm>
                  <a:off x="3733800" y="1232847"/>
                  <a:ext cx="4724407" cy="4392297"/>
                </a:xfrm>
                <a:custGeom>
                  <a:avLst/>
                  <a:gdLst>
                    <a:gd name="connsiteX0" fmla="*/ 4456321 w 4724407"/>
                    <a:gd name="connsiteY0" fmla="*/ 3037225 h 4392297"/>
                    <a:gd name="connsiteX1" fmla="*/ 4456321 w 4724407"/>
                    <a:gd name="connsiteY1" fmla="*/ 402435 h 4392297"/>
                    <a:gd name="connsiteX2" fmla="*/ 4053924 w 4724407"/>
                    <a:gd name="connsiteY2" fmla="*/ 0 h 4392297"/>
                    <a:gd name="connsiteX3" fmla="*/ 402435 w 4724407"/>
                    <a:gd name="connsiteY3" fmla="*/ 0 h 4392297"/>
                    <a:gd name="connsiteX4" fmla="*/ 0 w 4724407"/>
                    <a:gd name="connsiteY4" fmla="*/ 402435 h 4392297"/>
                    <a:gd name="connsiteX5" fmla="*/ 0 w 4724407"/>
                    <a:gd name="connsiteY5" fmla="*/ 3685025 h 4392297"/>
                    <a:gd name="connsiteX6" fmla="*/ 402435 w 4724407"/>
                    <a:gd name="connsiteY6" fmla="*/ 4087460 h 4392297"/>
                    <a:gd name="connsiteX7" fmla="*/ 3339755 w 4724407"/>
                    <a:gd name="connsiteY7" fmla="*/ 4087460 h 4392297"/>
                    <a:gd name="connsiteX8" fmla="*/ 3952730 w 4724407"/>
                    <a:gd name="connsiteY8" fmla="*/ 4392298 h 4392297"/>
                    <a:gd name="connsiteX9" fmla="*/ 4724408 w 4724407"/>
                    <a:gd name="connsiteY9" fmla="*/ 3620620 h 4392297"/>
                    <a:gd name="connsiteX10" fmla="*/ 4456321 w 4724407"/>
                    <a:gd name="connsiteY10" fmla="*/ 3037225 h 4392297"/>
                    <a:gd name="connsiteX11" fmla="*/ 402435 w 4724407"/>
                    <a:gd name="connsiteY11" fmla="*/ 152408 h 4392297"/>
                    <a:gd name="connsiteX12" fmla="*/ 4053931 w 4724407"/>
                    <a:gd name="connsiteY12" fmla="*/ 152408 h 4392297"/>
                    <a:gd name="connsiteX13" fmla="*/ 4303929 w 4724407"/>
                    <a:gd name="connsiteY13" fmla="*/ 402443 h 4392297"/>
                    <a:gd name="connsiteX14" fmla="*/ 4303929 w 4724407"/>
                    <a:gd name="connsiteY14" fmla="*/ 1146101 h 4392297"/>
                    <a:gd name="connsiteX15" fmla="*/ 152400 w 4724407"/>
                    <a:gd name="connsiteY15" fmla="*/ 1146101 h 4392297"/>
                    <a:gd name="connsiteX16" fmla="*/ 152400 w 4724407"/>
                    <a:gd name="connsiteY16" fmla="*/ 402435 h 4392297"/>
                    <a:gd name="connsiteX17" fmla="*/ 402435 w 4724407"/>
                    <a:gd name="connsiteY17" fmla="*/ 152408 h 4392297"/>
                    <a:gd name="connsiteX18" fmla="*/ 402435 w 4724407"/>
                    <a:gd name="connsiteY18" fmla="*/ 3935060 h 4392297"/>
                    <a:gd name="connsiteX19" fmla="*/ 152400 w 4724407"/>
                    <a:gd name="connsiteY19" fmla="*/ 3685032 h 4392297"/>
                    <a:gd name="connsiteX20" fmla="*/ 152400 w 4724407"/>
                    <a:gd name="connsiteY20" fmla="*/ 1298494 h 4392297"/>
                    <a:gd name="connsiteX21" fmla="*/ 4303921 w 4724407"/>
                    <a:gd name="connsiteY21" fmla="*/ 1298494 h 4392297"/>
                    <a:gd name="connsiteX22" fmla="*/ 4303921 w 4724407"/>
                    <a:gd name="connsiteY22" fmla="*/ 2933113 h 4392297"/>
                    <a:gd name="connsiteX23" fmla="*/ 4284330 w 4724407"/>
                    <a:gd name="connsiteY23" fmla="*/ 2924899 h 4392297"/>
                    <a:gd name="connsiteX24" fmla="*/ 3952730 w 4724407"/>
                    <a:gd name="connsiteY24" fmla="*/ 2848958 h 4392297"/>
                    <a:gd name="connsiteX25" fmla="*/ 3181091 w 4724407"/>
                    <a:gd name="connsiteY25" fmla="*/ 3620636 h 4392297"/>
                    <a:gd name="connsiteX26" fmla="*/ 3245373 w 4724407"/>
                    <a:gd name="connsiteY26" fmla="*/ 3928072 h 4392297"/>
                    <a:gd name="connsiteX27" fmla="*/ 3247957 w 4724407"/>
                    <a:gd name="connsiteY27" fmla="*/ 3935075 h 4392297"/>
                    <a:gd name="connsiteX28" fmla="*/ 402435 w 4724407"/>
                    <a:gd name="connsiteY28" fmla="*/ 3935075 h 4392297"/>
                    <a:gd name="connsiteX29" fmla="*/ 3952723 w 4724407"/>
                    <a:gd name="connsiteY29" fmla="*/ 4239898 h 4392297"/>
                    <a:gd name="connsiteX30" fmla="*/ 3333483 w 4724407"/>
                    <a:gd name="connsiteY30" fmla="*/ 3620620 h 4392297"/>
                    <a:gd name="connsiteX31" fmla="*/ 3952723 w 4724407"/>
                    <a:gd name="connsiteY31" fmla="*/ 3001343 h 4392297"/>
                    <a:gd name="connsiteX32" fmla="*/ 4572000 w 4724407"/>
                    <a:gd name="connsiteY32" fmla="*/ 3620620 h 4392297"/>
                    <a:gd name="connsiteX33" fmla="*/ 3952723 w 4724407"/>
                    <a:gd name="connsiteY33" fmla="*/ 4239898 h 43922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4724407" h="4392297">
                      <a:moveTo>
                        <a:pt x="4456321" y="3037225"/>
                      </a:moveTo>
                      <a:lnTo>
                        <a:pt x="4456321" y="402435"/>
                      </a:lnTo>
                      <a:cubicBezTo>
                        <a:pt x="4456321" y="180533"/>
                        <a:pt x="4275796" y="0"/>
                        <a:pt x="4053924" y="0"/>
                      </a:cubicBezTo>
                      <a:lnTo>
                        <a:pt x="402435" y="0"/>
                      </a:lnTo>
                      <a:cubicBezTo>
                        <a:pt x="180525" y="8"/>
                        <a:pt x="0" y="180533"/>
                        <a:pt x="0" y="402435"/>
                      </a:cubicBezTo>
                      <a:lnTo>
                        <a:pt x="0" y="3685025"/>
                      </a:lnTo>
                      <a:cubicBezTo>
                        <a:pt x="0" y="3906926"/>
                        <a:pt x="180525" y="4087460"/>
                        <a:pt x="402435" y="4087460"/>
                      </a:cubicBezTo>
                      <a:lnTo>
                        <a:pt x="3339755" y="4087460"/>
                      </a:lnTo>
                      <a:cubicBezTo>
                        <a:pt x="3480854" y="4272298"/>
                        <a:pt x="3702764" y="4392298"/>
                        <a:pt x="3952730" y="4392298"/>
                      </a:cubicBezTo>
                      <a:cubicBezTo>
                        <a:pt x="4378231" y="4392298"/>
                        <a:pt x="4724408" y="4046121"/>
                        <a:pt x="4724408" y="3620620"/>
                      </a:cubicBezTo>
                      <a:cubicBezTo>
                        <a:pt x="4724400" y="3387601"/>
                        <a:pt x="4620144" y="3178843"/>
                        <a:pt x="4456321" y="3037225"/>
                      </a:cubicBezTo>
                      <a:close/>
                      <a:moveTo>
                        <a:pt x="402435" y="152408"/>
                      </a:moveTo>
                      <a:lnTo>
                        <a:pt x="4053931" y="152408"/>
                      </a:lnTo>
                      <a:cubicBezTo>
                        <a:pt x="4191785" y="152408"/>
                        <a:pt x="4303929" y="264589"/>
                        <a:pt x="4303929" y="402443"/>
                      </a:cubicBezTo>
                      <a:lnTo>
                        <a:pt x="4303929" y="1146101"/>
                      </a:lnTo>
                      <a:lnTo>
                        <a:pt x="152400" y="1146101"/>
                      </a:lnTo>
                      <a:lnTo>
                        <a:pt x="152400" y="402435"/>
                      </a:lnTo>
                      <a:cubicBezTo>
                        <a:pt x="152400" y="264589"/>
                        <a:pt x="264582" y="152408"/>
                        <a:pt x="402435" y="152408"/>
                      </a:cubicBezTo>
                      <a:close/>
                      <a:moveTo>
                        <a:pt x="402435" y="3935060"/>
                      </a:moveTo>
                      <a:cubicBezTo>
                        <a:pt x="264582" y="3935060"/>
                        <a:pt x="152400" y="3822878"/>
                        <a:pt x="152400" y="3685032"/>
                      </a:cubicBezTo>
                      <a:lnTo>
                        <a:pt x="152400" y="1298494"/>
                      </a:lnTo>
                      <a:lnTo>
                        <a:pt x="4303921" y="1298494"/>
                      </a:lnTo>
                      <a:lnTo>
                        <a:pt x="4303921" y="2933113"/>
                      </a:lnTo>
                      <a:cubicBezTo>
                        <a:pt x="4297254" y="2929684"/>
                        <a:pt x="4290860" y="2927627"/>
                        <a:pt x="4284330" y="2924899"/>
                      </a:cubicBezTo>
                      <a:cubicBezTo>
                        <a:pt x="4183700" y="2876733"/>
                        <a:pt x="4071526" y="2848958"/>
                        <a:pt x="3952730" y="2848958"/>
                      </a:cubicBezTo>
                      <a:cubicBezTo>
                        <a:pt x="3527230" y="2848958"/>
                        <a:pt x="3181091" y="3195135"/>
                        <a:pt x="3181091" y="3620636"/>
                      </a:cubicBezTo>
                      <a:cubicBezTo>
                        <a:pt x="3181091" y="3729914"/>
                        <a:pt x="3204225" y="3833782"/>
                        <a:pt x="3245373" y="3928072"/>
                      </a:cubicBezTo>
                      <a:cubicBezTo>
                        <a:pt x="3246371" y="3930472"/>
                        <a:pt x="3246859" y="3932621"/>
                        <a:pt x="3247957" y="3935075"/>
                      </a:cubicBezTo>
                      <a:lnTo>
                        <a:pt x="402435" y="3935075"/>
                      </a:lnTo>
                      <a:close/>
                      <a:moveTo>
                        <a:pt x="3952723" y="4239898"/>
                      </a:moveTo>
                      <a:cubicBezTo>
                        <a:pt x="3611270" y="4239898"/>
                        <a:pt x="3333483" y="3962111"/>
                        <a:pt x="3333483" y="3620620"/>
                      </a:cubicBezTo>
                      <a:cubicBezTo>
                        <a:pt x="3333483" y="3279130"/>
                        <a:pt x="3611270" y="3001343"/>
                        <a:pt x="3952723" y="3001343"/>
                      </a:cubicBezTo>
                      <a:cubicBezTo>
                        <a:pt x="4294206" y="3001343"/>
                        <a:pt x="4572000" y="3279130"/>
                        <a:pt x="4572000" y="3620620"/>
                      </a:cubicBezTo>
                      <a:cubicBezTo>
                        <a:pt x="4572000" y="3962111"/>
                        <a:pt x="4294213" y="4239898"/>
                        <a:pt x="3952723" y="4239898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1" name="Freihandform: Form 32">
                  <a:extLst>
                    <a:ext uri="{FF2B5EF4-FFF2-40B4-BE49-F238E27FC236}">
                      <a16:creationId xmlns:a16="http://schemas.microsoft.com/office/drawing/2014/main" id="{CD50C7D8-A250-8FDB-5548-B81D3BB44D5A}"/>
                    </a:ext>
                  </a:extLst>
                </p:cNvPr>
                <p:cNvSpPr/>
                <p:nvPr/>
              </p:nvSpPr>
              <p:spPr>
                <a:xfrm>
                  <a:off x="4132249" y="2761503"/>
                  <a:ext cx="1181656" cy="152400"/>
                </a:xfrm>
                <a:custGeom>
                  <a:avLst/>
                  <a:gdLst>
                    <a:gd name="connsiteX0" fmla="*/ 76200 w 1181656"/>
                    <a:gd name="connsiteY0" fmla="*/ 152400 h 152400"/>
                    <a:gd name="connsiteX1" fmla="*/ 1105456 w 1181656"/>
                    <a:gd name="connsiteY1" fmla="*/ 152400 h 152400"/>
                    <a:gd name="connsiteX2" fmla="*/ 1181656 w 1181656"/>
                    <a:gd name="connsiteY2" fmla="*/ 76200 h 152400"/>
                    <a:gd name="connsiteX3" fmla="*/ 1105456 w 1181656"/>
                    <a:gd name="connsiteY3" fmla="*/ 0 h 152400"/>
                    <a:gd name="connsiteX4" fmla="*/ 76200 w 1181656"/>
                    <a:gd name="connsiteY4" fmla="*/ 0 h 152400"/>
                    <a:gd name="connsiteX5" fmla="*/ 0 w 1181656"/>
                    <a:gd name="connsiteY5" fmla="*/ 76200 h 152400"/>
                    <a:gd name="connsiteX6" fmla="*/ 76200 w 1181656"/>
                    <a:gd name="connsiteY6" fmla="*/ 15240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181656" h="152400">
                      <a:moveTo>
                        <a:pt x="76200" y="152400"/>
                      </a:moveTo>
                      <a:lnTo>
                        <a:pt x="1105456" y="152400"/>
                      </a:lnTo>
                      <a:cubicBezTo>
                        <a:pt x="1147534" y="152400"/>
                        <a:pt x="1181656" y="118278"/>
                        <a:pt x="1181656" y="76200"/>
                      </a:cubicBezTo>
                      <a:cubicBezTo>
                        <a:pt x="1181656" y="34122"/>
                        <a:pt x="1147534" y="0"/>
                        <a:pt x="1105456" y="0"/>
                      </a:cubicBez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2" name="Freihandform: Form 33">
                  <a:extLst>
                    <a:ext uri="{FF2B5EF4-FFF2-40B4-BE49-F238E27FC236}">
                      <a16:creationId xmlns:a16="http://schemas.microsoft.com/office/drawing/2014/main" id="{88D5F482-F23A-6410-BD98-43D5409A0F49}"/>
                    </a:ext>
                  </a:extLst>
                </p:cNvPr>
                <p:cNvSpPr/>
                <p:nvPr/>
              </p:nvSpPr>
              <p:spPr>
                <a:xfrm>
                  <a:off x="4766698" y="3129442"/>
                  <a:ext cx="392536" cy="152400"/>
                </a:xfrm>
                <a:custGeom>
                  <a:avLst/>
                  <a:gdLst>
                    <a:gd name="connsiteX0" fmla="*/ 316337 w 392536"/>
                    <a:gd name="connsiteY0" fmla="*/ 0 h 152400"/>
                    <a:gd name="connsiteX1" fmla="*/ 76200 w 392536"/>
                    <a:gd name="connsiteY1" fmla="*/ 0 h 152400"/>
                    <a:gd name="connsiteX2" fmla="*/ 0 w 392536"/>
                    <a:gd name="connsiteY2" fmla="*/ 76200 h 152400"/>
                    <a:gd name="connsiteX3" fmla="*/ 76200 w 392536"/>
                    <a:gd name="connsiteY3" fmla="*/ 152400 h 152400"/>
                    <a:gd name="connsiteX4" fmla="*/ 316337 w 392536"/>
                    <a:gd name="connsiteY4" fmla="*/ 152400 h 152400"/>
                    <a:gd name="connsiteX5" fmla="*/ 392537 w 392536"/>
                    <a:gd name="connsiteY5" fmla="*/ 76200 h 152400"/>
                    <a:gd name="connsiteX6" fmla="*/ 316337 w 392536"/>
                    <a:gd name="connsiteY6" fmla="*/ 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2536" h="152400">
                      <a:moveTo>
                        <a:pt x="316337" y="0"/>
                      </a:move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lnTo>
                        <a:pt x="316337" y="152400"/>
                      </a:lnTo>
                      <a:cubicBezTo>
                        <a:pt x="358414" y="152400"/>
                        <a:pt x="392537" y="118278"/>
                        <a:pt x="392537" y="76200"/>
                      </a:cubicBezTo>
                      <a:cubicBezTo>
                        <a:pt x="392537" y="34122"/>
                        <a:pt x="358422" y="0"/>
                        <a:pt x="316337" y="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3" name="Freihandform: Form 34">
                  <a:extLst>
                    <a:ext uri="{FF2B5EF4-FFF2-40B4-BE49-F238E27FC236}">
                      <a16:creationId xmlns:a16="http://schemas.microsoft.com/office/drawing/2014/main" id="{912CC86F-2AB3-E7F1-A4C8-FEF899AC31D1}"/>
                    </a:ext>
                  </a:extLst>
                </p:cNvPr>
                <p:cNvSpPr/>
                <p:nvPr/>
              </p:nvSpPr>
              <p:spPr>
                <a:xfrm>
                  <a:off x="4132249" y="3129442"/>
                  <a:ext cx="418917" cy="152400"/>
                </a:xfrm>
                <a:custGeom>
                  <a:avLst/>
                  <a:gdLst>
                    <a:gd name="connsiteX0" fmla="*/ 76200 w 418917"/>
                    <a:gd name="connsiteY0" fmla="*/ 152400 h 152400"/>
                    <a:gd name="connsiteX1" fmla="*/ 342717 w 418917"/>
                    <a:gd name="connsiteY1" fmla="*/ 152400 h 152400"/>
                    <a:gd name="connsiteX2" fmla="*/ 418917 w 418917"/>
                    <a:gd name="connsiteY2" fmla="*/ 76200 h 152400"/>
                    <a:gd name="connsiteX3" fmla="*/ 342717 w 418917"/>
                    <a:gd name="connsiteY3" fmla="*/ 0 h 152400"/>
                    <a:gd name="connsiteX4" fmla="*/ 76200 w 418917"/>
                    <a:gd name="connsiteY4" fmla="*/ 0 h 152400"/>
                    <a:gd name="connsiteX5" fmla="*/ 0 w 418917"/>
                    <a:gd name="connsiteY5" fmla="*/ 76200 h 152400"/>
                    <a:gd name="connsiteX6" fmla="*/ 76200 w 418917"/>
                    <a:gd name="connsiteY6" fmla="*/ 15240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18917" h="152400">
                      <a:moveTo>
                        <a:pt x="76200" y="152400"/>
                      </a:moveTo>
                      <a:lnTo>
                        <a:pt x="342717" y="152400"/>
                      </a:lnTo>
                      <a:cubicBezTo>
                        <a:pt x="384795" y="152400"/>
                        <a:pt x="418917" y="118278"/>
                        <a:pt x="418917" y="76200"/>
                      </a:cubicBezTo>
                      <a:cubicBezTo>
                        <a:pt x="418917" y="34122"/>
                        <a:pt x="384795" y="0"/>
                        <a:pt x="342717" y="0"/>
                      </a:cubicBez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4" name="Freihandform: Form 35">
                  <a:extLst>
                    <a:ext uri="{FF2B5EF4-FFF2-40B4-BE49-F238E27FC236}">
                      <a16:creationId xmlns:a16="http://schemas.microsoft.com/office/drawing/2014/main" id="{487D9B4B-E40C-0993-E9D0-516A283C4142}"/>
                    </a:ext>
                  </a:extLst>
                </p:cNvPr>
                <p:cNvSpPr/>
                <p:nvPr/>
              </p:nvSpPr>
              <p:spPr>
                <a:xfrm>
                  <a:off x="4132249" y="3497389"/>
                  <a:ext cx="872093" cy="152400"/>
                </a:xfrm>
                <a:custGeom>
                  <a:avLst/>
                  <a:gdLst>
                    <a:gd name="connsiteX0" fmla="*/ 76200 w 872093"/>
                    <a:gd name="connsiteY0" fmla="*/ 152400 h 152400"/>
                    <a:gd name="connsiteX1" fmla="*/ 795894 w 872093"/>
                    <a:gd name="connsiteY1" fmla="*/ 152400 h 152400"/>
                    <a:gd name="connsiteX2" fmla="*/ 872094 w 872093"/>
                    <a:gd name="connsiteY2" fmla="*/ 76200 h 152400"/>
                    <a:gd name="connsiteX3" fmla="*/ 795894 w 872093"/>
                    <a:gd name="connsiteY3" fmla="*/ 0 h 152400"/>
                    <a:gd name="connsiteX4" fmla="*/ 76200 w 872093"/>
                    <a:gd name="connsiteY4" fmla="*/ 0 h 152400"/>
                    <a:gd name="connsiteX5" fmla="*/ 0 w 872093"/>
                    <a:gd name="connsiteY5" fmla="*/ 76200 h 152400"/>
                    <a:gd name="connsiteX6" fmla="*/ 76200 w 872093"/>
                    <a:gd name="connsiteY6" fmla="*/ 15240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2093" h="152400">
                      <a:moveTo>
                        <a:pt x="76200" y="152400"/>
                      </a:moveTo>
                      <a:lnTo>
                        <a:pt x="795894" y="152400"/>
                      </a:lnTo>
                      <a:cubicBezTo>
                        <a:pt x="837971" y="152400"/>
                        <a:pt x="872094" y="118278"/>
                        <a:pt x="872094" y="76200"/>
                      </a:cubicBezTo>
                      <a:cubicBezTo>
                        <a:pt x="872094" y="34122"/>
                        <a:pt x="837971" y="0"/>
                        <a:pt x="795894" y="0"/>
                      </a:cubicBez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reihandform: Form 36">
                  <a:extLst>
                    <a:ext uri="{FF2B5EF4-FFF2-40B4-BE49-F238E27FC236}">
                      <a16:creationId xmlns:a16="http://schemas.microsoft.com/office/drawing/2014/main" id="{9A0F7353-E12D-2890-C3EA-C6FAE674F94D}"/>
                    </a:ext>
                  </a:extLst>
                </p:cNvPr>
                <p:cNvSpPr/>
                <p:nvPr/>
              </p:nvSpPr>
              <p:spPr>
                <a:xfrm>
                  <a:off x="4132249" y="3865366"/>
                  <a:ext cx="964143" cy="152400"/>
                </a:xfrm>
                <a:custGeom>
                  <a:avLst/>
                  <a:gdLst>
                    <a:gd name="connsiteX0" fmla="*/ 76200 w 964143"/>
                    <a:gd name="connsiteY0" fmla="*/ 152400 h 152400"/>
                    <a:gd name="connsiteX1" fmla="*/ 887943 w 964143"/>
                    <a:gd name="connsiteY1" fmla="*/ 152400 h 152400"/>
                    <a:gd name="connsiteX2" fmla="*/ 964143 w 964143"/>
                    <a:gd name="connsiteY2" fmla="*/ 76200 h 152400"/>
                    <a:gd name="connsiteX3" fmla="*/ 887943 w 964143"/>
                    <a:gd name="connsiteY3" fmla="*/ 0 h 152400"/>
                    <a:gd name="connsiteX4" fmla="*/ 76200 w 964143"/>
                    <a:gd name="connsiteY4" fmla="*/ 0 h 152400"/>
                    <a:gd name="connsiteX5" fmla="*/ 0 w 964143"/>
                    <a:gd name="connsiteY5" fmla="*/ 76200 h 152400"/>
                    <a:gd name="connsiteX6" fmla="*/ 76200 w 964143"/>
                    <a:gd name="connsiteY6" fmla="*/ 15240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4143" h="152400">
                      <a:moveTo>
                        <a:pt x="76200" y="152400"/>
                      </a:moveTo>
                      <a:lnTo>
                        <a:pt x="887943" y="152400"/>
                      </a:lnTo>
                      <a:cubicBezTo>
                        <a:pt x="930021" y="152400"/>
                        <a:pt x="964143" y="118278"/>
                        <a:pt x="964143" y="76200"/>
                      </a:cubicBezTo>
                      <a:cubicBezTo>
                        <a:pt x="964143" y="34122"/>
                        <a:pt x="930021" y="0"/>
                        <a:pt x="887943" y="0"/>
                      </a:cubicBez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reihandform: Form 37">
                  <a:extLst>
                    <a:ext uri="{FF2B5EF4-FFF2-40B4-BE49-F238E27FC236}">
                      <a16:creationId xmlns:a16="http://schemas.microsoft.com/office/drawing/2014/main" id="{BF3E9770-7B93-B039-9A81-47B9E3E432B4}"/>
                    </a:ext>
                  </a:extLst>
                </p:cNvPr>
                <p:cNvSpPr/>
                <p:nvPr/>
              </p:nvSpPr>
              <p:spPr>
                <a:xfrm>
                  <a:off x="4808928" y="4233565"/>
                  <a:ext cx="350306" cy="152400"/>
                </a:xfrm>
                <a:custGeom>
                  <a:avLst/>
                  <a:gdLst>
                    <a:gd name="connsiteX0" fmla="*/ 274107 w 350306"/>
                    <a:gd name="connsiteY0" fmla="*/ 0 h 152400"/>
                    <a:gd name="connsiteX1" fmla="*/ 76200 w 350306"/>
                    <a:gd name="connsiteY1" fmla="*/ 0 h 152400"/>
                    <a:gd name="connsiteX2" fmla="*/ 0 w 350306"/>
                    <a:gd name="connsiteY2" fmla="*/ 76200 h 152400"/>
                    <a:gd name="connsiteX3" fmla="*/ 76200 w 350306"/>
                    <a:gd name="connsiteY3" fmla="*/ 152400 h 152400"/>
                    <a:gd name="connsiteX4" fmla="*/ 274107 w 350306"/>
                    <a:gd name="connsiteY4" fmla="*/ 152400 h 152400"/>
                    <a:gd name="connsiteX5" fmla="*/ 350307 w 350306"/>
                    <a:gd name="connsiteY5" fmla="*/ 76200 h 152400"/>
                    <a:gd name="connsiteX6" fmla="*/ 274107 w 350306"/>
                    <a:gd name="connsiteY6" fmla="*/ 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0306" h="152400">
                      <a:moveTo>
                        <a:pt x="274107" y="0"/>
                      </a:move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lnTo>
                        <a:pt x="274107" y="152400"/>
                      </a:lnTo>
                      <a:cubicBezTo>
                        <a:pt x="316184" y="152400"/>
                        <a:pt x="350307" y="118278"/>
                        <a:pt x="350307" y="76200"/>
                      </a:cubicBezTo>
                      <a:cubicBezTo>
                        <a:pt x="350307" y="34122"/>
                        <a:pt x="316192" y="0"/>
                        <a:pt x="274107" y="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7" name="Freihandform: Form 41">
                  <a:extLst>
                    <a:ext uri="{FF2B5EF4-FFF2-40B4-BE49-F238E27FC236}">
                      <a16:creationId xmlns:a16="http://schemas.microsoft.com/office/drawing/2014/main" id="{EC7252D2-8D3A-DCBC-B251-56D635DFF64B}"/>
                    </a:ext>
                  </a:extLst>
                </p:cNvPr>
                <p:cNvSpPr/>
                <p:nvPr/>
              </p:nvSpPr>
              <p:spPr>
                <a:xfrm>
                  <a:off x="4132249" y="4233565"/>
                  <a:ext cx="461147" cy="152400"/>
                </a:xfrm>
                <a:custGeom>
                  <a:avLst/>
                  <a:gdLst>
                    <a:gd name="connsiteX0" fmla="*/ 384947 w 461147"/>
                    <a:gd name="connsiteY0" fmla="*/ 0 h 152400"/>
                    <a:gd name="connsiteX1" fmla="*/ 76200 w 461147"/>
                    <a:gd name="connsiteY1" fmla="*/ 0 h 152400"/>
                    <a:gd name="connsiteX2" fmla="*/ 0 w 461147"/>
                    <a:gd name="connsiteY2" fmla="*/ 76200 h 152400"/>
                    <a:gd name="connsiteX3" fmla="*/ 76200 w 461147"/>
                    <a:gd name="connsiteY3" fmla="*/ 152400 h 152400"/>
                    <a:gd name="connsiteX4" fmla="*/ 384947 w 461147"/>
                    <a:gd name="connsiteY4" fmla="*/ 152400 h 152400"/>
                    <a:gd name="connsiteX5" fmla="*/ 461147 w 461147"/>
                    <a:gd name="connsiteY5" fmla="*/ 76200 h 152400"/>
                    <a:gd name="connsiteX6" fmla="*/ 384947 w 461147"/>
                    <a:gd name="connsiteY6" fmla="*/ 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61147" h="152400">
                      <a:moveTo>
                        <a:pt x="384947" y="0"/>
                      </a:move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lnTo>
                        <a:pt x="384947" y="152400"/>
                      </a:lnTo>
                      <a:cubicBezTo>
                        <a:pt x="427025" y="152400"/>
                        <a:pt x="461147" y="118278"/>
                        <a:pt x="461147" y="76200"/>
                      </a:cubicBezTo>
                      <a:cubicBezTo>
                        <a:pt x="461147" y="34122"/>
                        <a:pt x="427025" y="0"/>
                        <a:pt x="384947" y="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reihandform: Form 42">
                  <a:extLst>
                    <a:ext uri="{FF2B5EF4-FFF2-40B4-BE49-F238E27FC236}">
                      <a16:creationId xmlns:a16="http://schemas.microsoft.com/office/drawing/2014/main" id="{A350F0B5-EF6D-4B46-1296-FCBE715FB73B}"/>
                    </a:ext>
                  </a:extLst>
                </p:cNvPr>
                <p:cNvSpPr/>
                <p:nvPr/>
              </p:nvSpPr>
              <p:spPr>
                <a:xfrm>
                  <a:off x="4680120" y="4601504"/>
                  <a:ext cx="817885" cy="152400"/>
                </a:xfrm>
                <a:custGeom>
                  <a:avLst/>
                  <a:gdLst>
                    <a:gd name="connsiteX0" fmla="*/ 741685 w 817885"/>
                    <a:gd name="connsiteY0" fmla="*/ 0 h 152400"/>
                    <a:gd name="connsiteX1" fmla="*/ 76200 w 817885"/>
                    <a:gd name="connsiteY1" fmla="*/ 0 h 152400"/>
                    <a:gd name="connsiteX2" fmla="*/ 0 w 817885"/>
                    <a:gd name="connsiteY2" fmla="*/ 76200 h 152400"/>
                    <a:gd name="connsiteX3" fmla="*/ 76200 w 817885"/>
                    <a:gd name="connsiteY3" fmla="*/ 152400 h 152400"/>
                    <a:gd name="connsiteX4" fmla="*/ 741685 w 817885"/>
                    <a:gd name="connsiteY4" fmla="*/ 152400 h 152400"/>
                    <a:gd name="connsiteX5" fmla="*/ 817885 w 817885"/>
                    <a:gd name="connsiteY5" fmla="*/ 76200 h 152400"/>
                    <a:gd name="connsiteX6" fmla="*/ 741685 w 817885"/>
                    <a:gd name="connsiteY6" fmla="*/ 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17885" h="152400">
                      <a:moveTo>
                        <a:pt x="741685" y="0"/>
                      </a:move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lnTo>
                        <a:pt x="741685" y="152400"/>
                      </a:lnTo>
                      <a:cubicBezTo>
                        <a:pt x="783763" y="152400"/>
                        <a:pt x="817885" y="118278"/>
                        <a:pt x="817885" y="76200"/>
                      </a:cubicBezTo>
                      <a:cubicBezTo>
                        <a:pt x="817885" y="34122"/>
                        <a:pt x="783770" y="0"/>
                        <a:pt x="741685" y="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  <p:sp>
              <p:nvSpPr>
                <p:cNvPr id="149" name="Freihandform: Form 43">
                  <a:extLst>
                    <a:ext uri="{FF2B5EF4-FFF2-40B4-BE49-F238E27FC236}">
                      <a16:creationId xmlns:a16="http://schemas.microsoft.com/office/drawing/2014/main" id="{AC410EC8-26C7-BC15-A898-2104A14E7CD5}"/>
                    </a:ext>
                  </a:extLst>
                </p:cNvPr>
                <p:cNvSpPr/>
                <p:nvPr/>
              </p:nvSpPr>
              <p:spPr>
                <a:xfrm>
                  <a:off x="4132249" y="4601504"/>
                  <a:ext cx="332331" cy="152400"/>
                </a:xfrm>
                <a:custGeom>
                  <a:avLst/>
                  <a:gdLst>
                    <a:gd name="connsiteX0" fmla="*/ 256131 w 332331"/>
                    <a:gd name="connsiteY0" fmla="*/ 0 h 152400"/>
                    <a:gd name="connsiteX1" fmla="*/ 76200 w 332331"/>
                    <a:gd name="connsiteY1" fmla="*/ 0 h 152400"/>
                    <a:gd name="connsiteX2" fmla="*/ 0 w 332331"/>
                    <a:gd name="connsiteY2" fmla="*/ 76200 h 152400"/>
                    <a:gd name="connsiteX3" fmla="*/ 76200 w 332331"/>
                    <a:gd name="connsiteY3" fmla="*/ 152400 h 152400"/>
                    <a:gd name="connsiteX4" fmla="*/ 256131 w 332331"/>
                    <a:gd name="connsiteY4" fmla="*/ 152400 h 152400"/>
                    <a:gd name="connsiteX5" fmla="*/ 332331 w 332331"/>
                    <a:gd name="connsiteY5" fmla="*/ 76200 h 152400"/>
                    <a:gd name="connsiteX6" fmla="*/ 256131 w 332331"/>
                    <a:gd name="connsiteY6" fmla="*/ 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32331" h="152400">
                      <a:moveTo>
                        <a:pt x="256131" y="0"/>
                      </a:moveTo>
                      <a:lnTo>
                        <a:pt x="76200" y="0"/>
                      </a:lnTo>
                      <a:cubicBezTo>
                        <a:pt x="34122" y="0"/>
                        <a:pt x="0" y="34122"/>
                        <a:pt x="0" y="76200"/>
                      </a:cubicBezTo>
                      <a:cubicBezTo>
                        <a:pt x="0" y="118278"/>
                        <a:pt x="34122" y="152400"/>
                        <a:pt x="76200" y="152400"/>
                      </a:cubicBezTo>
                      <a:lnTo>
                        <a:pt x="256131" y="152400"/>
                      </a:lnTo>
                      <a:cubicBezTo>
                        <a:pt x="298209" y="152400"/>
                        <a:pt x="332331" y="118278"/>
                        <a:pt x="332331" y="76200"/>
                      </a:cubicBezTo>
                      <a:cubicBezTo>
                        <a:pt x="332331" y="34122"/>
                        <a:pt x="298216" y="0"/>
                        <a:pt x="256131" y="0"/>
                      </a:cubicBezTo>
                      <a:close/>
                    </a:path>
                  </a:pathLst>
                </a:custGeom>
                <a:grpFill/>
                <a:ln w="7620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4" name="Freihandform: Form 133">
                <a:extLst>
                  <a:ext uri="{FF2B5EF4-FFF2-40B4-BE49-F238E27FC236}">
                    <a16:creationId xmlns:a16="http://schemas.microsoft.com/office/drawing/2014/main" id="{DA968DD0-6F7A-212B-26EC-6BA7D0323800}"/>
                  </a:ext>
                </a:extLst>
              </p:cNvPr>
              <p:cNvSpPr/>
              <p:nvPr/>
            </p:nvSpPr>
            <p:spPr>
              <a:xfrm>
                <a:off x="7308916" y="4565008"/>
                <a:ext cx="755264" cy="576929"/>
              </a:xfrm>
              <a:custGeom>
                <a:avLst/>
                <a:gdLst>
                  <a:gd name="connsiteX0" fmla="*/ 265508 w 755264"/>
                  <a:gd name="connsiteY0" fmla="*/ 576929 h 576929"/>
                  <a:gd name="connsiteX1" fmla="*/ 212412 w 755264"/>
                  <a:gd name="connsiteY1" fmla="*/ 555388 h 576929"/>
                  <a:gd name="connsiteX2" fmla="*/ 23101 w 755264"/>
                  <a:gd name="connsiteY2" fmla="*/ 371547 h 576929"/>
                  <a:gd name="connsiteX3" fmla="*/ 21538 w 755264"/>
                  <a:gd name="connsiteY3" fmla="*/ 263793 h 576929"/>
                  <a:gd name="connsiteX4" fmla="*/ 129293 w 755264"/>
                  <a:gd name="connsiteY4" fmla="*/ 262231 h 576929"/>
                  <a:gd name="connsiteX5" fmla="*/ 264022 w 755264"/>
                  <a:gd name="connsiteY5" fmla="*/ 393051 h 576929"/>
                  <a:gd name="connsiteX6" fmla="*/ 624486 w 755264"/>
                  <a:gd name="connsiteY6" fmla="*/ 23024 h 576929"/>
                  <a:gd name="connsiteX7" fmla="*/ 732241 w 755264"/>
                  <a:gd name="connsiteY7" fmla="*/ 21606 h 576929"/>
                  <a:gd name="connsiteX8" fmla="*/ 733658 w 755264"/>
                  <a:gd name="connsiteY8" fmla="*/ 129361 h 576929"/>
                  <a:gd name="connsiteX9" fmla="*/ 320105 w 755264"/>
                  <a:gd name="connsiteY9" fmla="*/ 553894 h 576929"/>
                  <a:gd name="connsiteX10" fmla="*/ 265508 w 755264"/>
                  <a:gd name="connsiteY10" fmla="*/ 576929 h 576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55264" h="576929">
                    <a:moveTo>
                      <a:pt x="265508" y="576929"/>
                    </a:moveTo>
                    <a:cubicBezTo>
                      <a:pt x="246382" y="576929"/>
                      <a:pt x="227225" y="569782"/>
                      <a:pt x="212412" y="555388"/>
                    </a:cubicBezTo>
                    <a:lnTo>
                      <a:pt x="23101" y="371547"/>
                    </a:lnTo>
                    <a:cubicBezTo>
                      <a:pt x="-7075" y="342226"/>
                      <a:pt x="-7783" y="294006"/>
                      <a:pt x="21538" y="263793"/>
                    </a:cubicBezTo>
                    <a:cubicBezTo>
                      <a:pt x="50860" y="233580"/>
                      <a:pt x="99118" y="232909"/>
                      <a:pt x="129293" y="262231"/>
                    </a:cubicBezTo>
                    <a:lnTo>
                      <a:pt x="264022" y="393051"/>
                    </a:lnTo>
                    <a:lnTo>
                      <a:pt x="624486" y="23024"/>
                    </a:lnTo>
                    <a:cubicBezTo>
                      <a:pt x="653770" y="-7113"/>
                      <a:pt x="702066" y="-7746"/>
                      <a:pt x="732241" y="21606"/>
                    </a:cubicBezTo>
                    <a:cubicBezTo>
                      <a:pt x="762378" y="50966"/>
                      <a:pt x="763010" y="99224"/>
                      <a:pt x="733658" y="129361"/>
                    </a:cubicBezTo>
                    <a:lnTo>
                      <a:pt x="320105" y="553894"/>
                    </a:lnTo>
                    <a:cubicBezTo>
                      <a:pt x="305170" y="569225"/>
                      <a:pt x="285335" y="576929"/>
                      <a:pt x="265508" y="576929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sp>
        <p:nvSpPr>
          <p:cNvPr id="150" name="Textplatzhalter 2">
            <a:extLst>
              <a:ext uri="{FF2B5EF4-FFF2-40B4-BE49-F238E27FC236}">
                <a16:creationId xmlns:a16="http://schemas.microsoft.com/office/drawing/2014/main" id="{2F103E55-8FA4-241F-1740-979C3E8FA67E}"/>
              </a:ext>
            </a:extLst>
          </p:cNvPr>
          <p:cNvSpPr txBox="1">
            <a:spLocks/>
          </p:cNvSpPr>
          <p:nvPr/>
        </p:nvSpPr>
        <p:spPr bwMode="gray">
          <a:xfrm>
            <a:off x="8232003" y="1449389"/>
            <a:ext cx="3552008" cy="1296171"/>
          </a:xfrm>
          <a:prstGeom prst="rect">
            <a:avLst/>
          </a:prstGeom>
          <a:ln w="1905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SUSTAINABILITY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Acceleration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through policy (green deal) and an integral part of OEMs' ESG strategies. Will become a relevant nomination criterion</a:t>
            </a:r>
          </a:p>
        </p:txBody>
      </p:sp>
      <p:grpSp>
        <p:nvGrpSpPr>
          <p:cNvPr id="152" name="Gruppieren 14">
            <a:extLst>
              <a:ext uri="{FF2B5EF4-FFF2-40B4-BE49-F238E27FC236}">
                <a16:creationId xmlns:a16="http://schemas.microsoft.com/office/drawing/2014/main" id="{4AF76CAD-FB66-F428-2A6A-7C3E9248A87A}"/>
              </a:ext>
            </a:extLst>
          </p:cNvPr>
          <p:cNvGrpSpPr/>
          <p:nvPr/>
        </p:nvGrpSpPr>
        <p:grpSpPr>
          <a:xfrm>
            <a:off x="7918859" y="1742717"/>
            <a:ext cx="626287" cy="709515"/>
            <a:chOff x="11157724" y="123030"/>
            <a:chExt cx="626287" cy="709515"/>
          </a:xfrm>
        </p:grpSpPr>
        <p:sp>
          <p:nvSpPr>
            <p:cNvPr id="153" name="Freeform 20">
              <a:extLst>
                <a:ext uri="{FF2B5EF4-FFF2-40B4-BE49-F238E27FC236}">
                  <a16:creationId xmlns:a16="http://schemas.microsoft.com/office/drawing/2014/main" id="{001726D4-C789-B3A3-0F6A-47E47B9FC68F}"/>
                </a:ext>
              </a:extLst>
            </p:cNvPr>
            <p:cNvSpPr>
              <a:spLocks/>
            </p:cNvSpPr>
            <p:nvPr/>
          </p:nvSpPr>
          <p:spPr bwMode="gray">
            <a:xfrm>
              <a:off x="11157724" y="123030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54" name="Grafik 12">
              <a:extLst>
                <a:ext uri="{FF2B5EF4-FFF2-40B4-BE49-F238E27FC236}">
                  <a16:creationId xmlns:a16="http://schemas.microsoft.com/office/drawing/2014/main" id="{5CEF1E6D-DADF-0A92-42EF-A8AC0AEE550E}"/>
                </a:ext>
              </a:extLst>
            </p:cNvPr>
            <p:cNvSpPr/>
            <p:nvPr/>
          </p:nvSpPr>
          <p:spPr>
            <a:xfrm>
              <a:off x="11255210" y="262271"/>
              <a:ext cx="431319" cy="431032"/>
            </a:xfrm>
            <a:custGeom>
              <a:avLst/>
              <a:gdLst>
                <a:gd name="connsiteX0" fmla="*/ 6333784 w 6430516"/>
                <a:gd name="connsiteY0" fmla="*/ 748955 h 6426235"/>
                <a:gd name="connsiteX1" fmla="*/ 6109455 w 6430516"/>
                <a:gd name="connsiteY1" fmla="*/ 239139 h 6426235"/>
                <a:gd name="connsiteX2" fmla="*/ 6007719 w 6430516"/>
                <a:gd name="connsiteY2" fmla="*/ 196268 h 6426235"/>
                <a:gd name="connsiteX3" fmla="*/ 5485293 w 6430516"/>
                <a:gd name="connsiteY3" fmla="*/ 390891 h 6426235"/>
                <a:gd name="connsiteX4" fmla="*/ 4736614 w 6430516"/>
                <a:gd name="connsiteY4" fmla="*/ 1103998 h 6426235"/>
                <a:gd name="connsiteX5" fmla="*/ 4693523 w 6430516"/>
                <a:gd name="connsiteY5" fmla="*/ 1942343 h 6426235"/>
                <a:gd name="connsiteX6" fmla="*/ 4190816 w 6430516"/>
                <a:gd name="connsiteY6" fmla="*/ 1505520 h 6426235"/>
                <a:gd name="connsiteX7" fmla="*/ 3753942 w 6430516"/>
                <a:gd name="connsiteY7" fmla="*/ 836813 h 6426235"/>
                <a:gd name="connsiteX8" fmla="*/ 3607623 w 6430516"/>
                <a:gd name="connsiteY8" fmla="*/ 955540 h 6426235"/>
                <a:gd name="connsiteX9" fmla="*/ 3955488 w 6430516"/>
                <a:gd name="connsiteY9" fmla="*/ 1466494 h 6426235"/>
                <a:gd name="connsiteX10" fmla="*/ 3096706 w 6430516"/>
                <a:gd name="connsiteY10" fmla="*/ 1299327 h 6426235"/>
                <a:gd name="connsiteX11" fmla="*/ 2280779 w 6430516"/>
                <a:gd name="connsiteY11" fmla="*/ 188032 h 6426235"/>
                <a:gd name="connsiteX12" fmla="*/ 2518620 w 6430516"/>
                <a:gd name="connsiteY12" fmla="*/ 212271 h 6426235"/>
                <a:gd name="connsiteX13" fmla="*/ 3255084 w 6430516"/>
                <a:gd name="connsiteY13" fmla="*/ 591319 h 6426235"/>
                <a:gd name="connsiteX14" fmla="*/ 3377363 w 6430516"/>
                <a:gd name="connsiteY14" fmla="*/ 447999 h 6426235"/>
                <a:gd name="connsiteX15" fmla="*/ 2554837 w 6430516"/>
                <a:gd name="connsiteY15" fmla="*/ 27493 h 6426235"/>
                <a:gd name="connsiteX16" fmla="*/ 1097740 w 6430516"/>
                <a:gd name="connsiteY16" fmla="*/ 348060 h 6426235"/>
                <a:gd name="connsiteX17" fmla="*/ 438501 w 6430516"/>
                <a:gd name="connsiteY17" fmla="*/ 818261 h 6426235"/>
                <a:gd name="connsiteX18" fmla="*/ 427306 w 6430516"/>
                <a:gd name="connsiteY18" fmla="*/ 947500 h 6426235"/>
                <a:gd name="connsiteX19" fmla="*/ 850157 w 6430516"/>
                <a:gd name="connsiteY19" fmla="*/ 1610284 h 6426235"/>
                <a:gd name="connsiteX20" fmla="*/ 1295829 w 6430516"/>
                <a:gd name="connsiteY20" fmla="*/ 2067698 h 6426235"/>
                <a:gd name="connsiteX21" fmla="*/ 1167815 w 6430516"/>
                <a:gd name="connsiteY21" fmla="*/ 2183327 h 6426235"/>
                <a:gd name="connsiteX22" fmla="*/ 666718 w 6430516"/>
                <a:gd name="connsiteY22" fmla="*/ 2931852 h 6426235"/>
                <a:gd name="connsiteX23" fmla="*/ 512819 w 6430516"/>
                <a:gd name="connsiteY23" fmla="*/ 3714775 h 6426235"/>
                <a:gd name="connsiteX24" fmla="*/ 886962 w 6430516"/>
                <a:gd name="connsiteY24" fmla="*/ 4958132 h 6426235"/>
                <a:gd name="connsiteX25" fmla="*/ 1872933 w 6430516"/>
                <a:gd name="connsiteY25" fmla="*/ 5755489 h 6426235"/>
                <a:gd name="connsiteX26" fmla="*/ 1943834 w 6430516"/>
                <a:gd name="connsiteY26" fmla="*/ 5581027 h 6426235"/>
                <a:gd name="connsiteX27" fmla="*/ 1536027 w 6430516"/>
                <a:gd name="connsiteY27" fmla="*/ 5357027 h 6426235"/>
                <a:gd name="connsiteX28" fmla="*/ 1375961 w 6430516"/>
                <a:gd name="connsiteY28" fmla="*/ 4614542 h 6426235"/>
                <a:gd name="connsiteX29" fmla="*/ 1488773 w 6430516"/>
                <a:gd name="connsiteY29" fmla="*/ 4276482 h 6426235"/>
                <a:gd name="connsiteX30" fmla="*/ 1627236 w 6430516"/>
                <a:gd name="connsiteY30" fmla="*/ 3938540 h 6426235"/>
                <a:gd name="connsiteX31" fmla="*/ 1535517 w 6430516"/>
                <a:gd name="connsiteY31" fmla="*/ 3656333 h 6426235"/>
                <a:gd name="connsiteX32" fmla="*/ 1311384 w 6430516"/>
                <a:gd name="connsiteY32" fmla="*/ 3557139 h 6426235"/>
                <a:gd name="connsiteX33" fmla="*/ 1188241 w 6430516"/>
                <a:gd name="connsiteY33" fmla="*/ 3509013 h 6426235"/>
                <a:gd name="connsiteX34" fmla="*/ 1028606 w 6430516"/>
                <a:gd name="connsiteY34" fmla="*/ 3249633 h 6426235"/>
                <a:gd name="connsiteX35" fmla="*/ 856324 w 6430516"/>
                <a:gd name="connsiteY35" fmla="*/ 2966838 h 6426235"/>
                <a:gd name="connsiteX36" fmla="*/ 1451457 w 6430516"/>
                <a:gd name="connsiteY36" fmla="*/ 2183876 h 6426235"/>
                <a:gd name="connsiteX37" fmla="*/ 2245859 w 6430516"/>
                <a:gd name="connsiteY37" fmla="*/ 2478634 h 6426235"/>
                <a:gd name="connsiteX38" fmla="*/ 1958957 w 6430516"/>
                <a:gd name="connsiteY38" fmla="*/ 3381814 h 6426235"/>
                <a:gd name="connsiteX39" fmla="*/ 2835847 w 6430516"/>
                <a:gd name="connsiteY39" fmla="*/ 3640095 h 6426235"/>
                <a:gd name="connsiteX40" fmla="*/ 3006873 w 6430516"/>
                <a:gd name="connsiteY40" fmla="*/ 3614796 h 6426235"/>
                <a:gd name="connsiteX41" fmla="*/ 3038454 w 6430516"/>
                <a:gd name="connsiteY41" fmla="*/ 3621621 h 6426235"/>
                <a:gd name="connsiteX42" fmla="*/ 3106330 w 6430516"/>
                <a:gd name="connsiteY42" fmla="*/ 4210235 h 6426235"/>
                <a:gd name="connsiteX43" fmla="*/ 3216629 w 6430516"/>
                <a:gd name="connsiteY43" fmla="*/ 4954955 h 6426235"/>
                <a:gd name="connsiteX44" fmla="*/ 3453370 w 6430516"/>
                <a:gd name="connsiteY44" fmla="*/ 5069485 h 6426235"/>
                <a:gd name="connsiteX45" fmla="*/ 3639519 w 6430516"/>
                <a:gd name="connsiteY45" fmla="*/ 5027439 h 6426235"/>
                <a:gd name="connsiteX46" fmla="*/ 4174357 w 6430516"/>
                <a:gd name="connsiteY46" fmla="*/ 4250360 h 6426235"/>
                <a:gd name="connsiteX47" fmla="*/ 4170351 w 6430516"/>
                <a:gd name="connsiteY47" fmla="*/ 3695163 h 6426235"/>
                <a:gd name="connsiteX48" fmla="*/ 4635192 w 6430516"/>
                <a:gd name="connsiteY48" fmla="*/ 3307487 h 6426235"/>
                <a:gd name="connsiteX49" fmla="*/ 4682250 w 6430516"/>
                <a:gd name="connsiteY49" fmla="*/ 3760312 h 6426235"/>
                <a:gd name="connsiteX50" fmla="*/ 4083934 w 6430516"/>
                <a:gd name="connsiteY50" fmla="*/ 5159227 h 6426235"/>
                <a:gd name="connsiteX51" fmla="*/ 2471759 w 6430516"/>
                <a:gd name="connsiteY51" fmla="*/ 5714031 h 6426235"/>
                <a:gd name="connsiteX52" fmla="*/ 2451137 w 6430516"/>
                <a:gd name="connsiteY52" fmla="*/ 5901202 h 6426235"/>
                <a:gd name="connsiteX53" fmla="*/ 4215759 w 6430516"/>
                <a:gd name="connsiteY53" fmla="*/ 5293839 h 6426235"/>
                <a:gd name="connsiteX54" fmla="*/ 4870795 w 6430516"/>
                <a:gd name="connsiteY54" fmla="*/ 3762312 h 6426235"/>
                <a:gd name="connsiteX55" fmla="*/ 3880424 w 6430516"/>
                <a:gd name="connsiteY55" fmla="*/ 1915711 h 6426235"/>
                <a:gd name="connsiteX56" fmla="*/ 4149218 w 6430516"/>
                <a:gd name="connsiteY56" fmla="*/ 1705830 h 6426235"/>
                <a:gd name="connsiteX57" fmla="*/ 4726126 w 6430516"/>
                <a:gd name="connsiteY57" fmla="*/ 2283188 h 6426235"/>
                <a:gd name="connsiteX58" fmla="*/ 5160996 w 6430516"/>
                <a:gd name="connsiteY58" fmla="*/ 4145714 h 6426235"/>
                <a:gd name="connsiteX59" fmla="*/ 2284000 w 6430516"/>
                <a:gd name="connsiteY59" fmla="*/ 6203922 h 6426235"/>
                <a:gd name="connsiteX60" fmla="*/ 657488 w 6430516"/>
                <a:gd name="connsiteY60" fmla="*/ 5193939 h 6426235"/>
                <a:gd name="connsiteX61" fmla="*/ 222617 w 6430516"/>
                <a:gd name="connsiteY61" fmla="*/ 3331413 h 6426235"/>
                <a:gd name="connsiteX62" fmla="*/ 36625 w 6430516"/>
                <a:gd name="connsiteY62" fmla="*/ 3300740 h 6426235"/>
                <a:gd name="connsiteX63" fmla="*/ 504177 w 6430516"/>
                <a:gd name="connsiteY63" fmla="*/ 5303645 h 6426235"/>
                <a:gd name="connsiteX64" fmla="*/ 2253283 w 6430516"/>
                <a:gd name="connsiteY64" fmla="*/ 6389720 h 6426235"/>
                <a:gd name="connsiteX65" fmla="*/ 2697542 w 6430516"/>
                <a:gd name="connsiteY65" fmla="*/ 6426236 h 6426235"/>
                <a:gd name="connsiteX66" fmla="*/ 4259203 w 6430516"/>
                <a:gd name="connsiteY66" fmla="*/ 5922813 h 6426235"/>
                <a:gd name="connsiteX67" fmla="*/ 5346988 w 6430516"/>
                <a:gd name="connsiteY67" fmla="*/ 4176386 h 6426235"/>
                <a:gd name="connsiteX68" fmla="*/ 5160093 w 6430516"/>
                <a:gd name="connsiteY68" fmla="*/ 2666118 h 6426235"/>
                <a:gd name="connsiteX69" fmla="*/ 5594806 w 6430516"/>
                <a:gd name="connsiteY69" fmla="*/ 2495147 h 6426235"/>
                <a:gd name="connsiteX70" fmla="*/ 6343407 w 6430516"/>
                <a:gd name="connsiteY70" fmla="*/ 1782040 h 6426235"/>
                <a:gd name="connsiteX71" fmla="*/ 6333784 w 6430516"/>
                <a:gd name="connsiteY71" fmla="*/ 748955 h 6426235"/>
                <a:gd name="connsiteX72" fmla="*/ 861823 w 6430516"/>
                <a:gd name="connsiteY72" fmla="*/ 3337492 h 6426235"/>
                <a:gd name="connsiteX73" fmla="*/ 1067258 w 6430516"/>
                <a:gd name="connsiteY73" fmla="*/ 3653391 h 6426235"/>
                <a:gd name="connsiteX74" fmla="*/ 1255960 w 6430516"/>
                <a:gd name="connsiteY74" fmla="*/ 3737092 h 6426235"/>
                <a:gd name="connsiteX75" fmla="*/ 1443955 w 6430516"/>
                <a:gd name="connsiteY75" fmla="*/ 3894179 h 6426235"/>
                <a:gd name="connsiteX76" fmla="*/ 1319397 w 6430516"/>
                <a:gd name="connsiteY76" fmla="*/ 4193761 h 6426235"/>
                <a:gd name="connsiteX77" fmla="*/ 1217230 w 6430516"/>
                <a:gd name="connsiteY77" fmla="*/ 4716207 h 6426235"/>
                <a:gd name="connsiteX78" fmla="*/ 1359895 w 6430516"/>
                <a:gd name="connsiteY78" fmla="*/ 5215707 h 6426235"/>
                <a:gd name="connsiteX79" fmla="*/ 778863 w 6430516"/>
                <a:gd name="connsiteY79" fmla="*/ 3185622 h 6426235"/>
                <a:gd name="connsiteX80" fmla="*/ 861823 w 6430516"/>
                <a:gd name="connsiteY80" fmla="*/ 3337492 h 6426235"/>
                <a:gd name="connsiteX81" fmla="*/ 5423231 w 6430516"/>
                <a:gd name="connsiteY81" fmla="*/ 1487478 h 6426235"/>
                <a:gd name="connsiteX82" fmla="*/ 5155301 w 6430516"/>
                <a:gd name="connsiteY82" fmla="*/ 839128 h 6426235"/>
                <a:gd name="connsiteX83" fmla="*/ 5565778 w 6430516"/>
                <a:gd name="connsiteY83" fmla="*/ 561235 h 6426235"/>
                <a:gd name="connsiteX84" fmla="*/ 5863679 w 6430516"/>
                <a:gd name="connsiteY84" fmla="*/ 435997 h 6426235"/>
                <a:gd name="connsiteX85" fmla="*/ 6037494 w 6430516"/>
                <a:gd name="connsiteY85" fmla="*/ 508991 h 6426235"/>
                <a:gd name="connsiteX86" fmla="*/ 6155413 w 6430516"/>
                <a:gd name="connsiteY86" fmla="*/ 809985 h 6426235"/>
                <a:gd name="connsiteX87" fmla="*/ 6240808 w 6430516"/>
                <a:gd name="connsiteY87" fmla="*/ 1263830 h 6426235"/>
                <a:gd name="connsiteX88" fmla="*/ 5612914 w 6430516"/>
                <a:gd name="connsiteY88" fmla="*/ 1522504 h 6426235"/>
                <a:gd name="connsiteX89" fmla="*/ 4910271 w 6430516"/>
                <a:gd name="connsiteY89" fmla="*/ 1177305 h 6426235"/>
                <a:gd name="connsiteX90" fmla="*/ 5015542 w 6430516"/>
                <a:gd name="connsiteY90" fmla="*/ 994567 h 6426235"/>
                <a:gd name="connsiteX91" fmla="*/ 5320552 w 6430516"/>
                <a:gd name="connsiteY91" fmla="*/ 1732541 h 6426235"/>
                <a:gd name="connsiteX92" fmla="*/ 5046848 w 6430516"/>
                <a:gd name="connsiteY92" fmla="*/ 2386069 h 6426235"/>
                <a:gd name="connsiteX93" fmla="*/ 4924687 w 6430516"/>
                <a:gd name="connsiteY93" fmla="*/ 2076053 h 6426235"/>
                <a:gd name="connsiteX94" fmla="*/ 4910271 w 6430516"/>
                <a:gd name="connsiteY94" fmla="*/ 1177305 h 6426235"/>
                <a:gd name="connsiteX95" fmla="*/ 5514282 w 6430516"/>
                <a:gd name="connsiteY95" fmla="*/ 2324803 h 6426235"/>
                <a:gd name="connsiteX96" fmla="*/ 5225769 w 6430516"/>
                <a:gd name="connsiteY96" fmla="*/ 2446746 h 6426235"/>
                <a:gd name="connsiteX97" fmla="*/ 5509804 w 6430516"/>
                <a:gd name="connsiteY97" fmla="*/ 1768704 h 6426235"/>
                <a:gd name="connsiteX98" fmla="*/ 6232794 w 6430516"/>
                <a:gd name="connsiteY98" fmla="*/ 1470808 h 6426235"/>
                <a:gd name="connsiteX99" fmla="*/ 6169750 w 6430516"/>
                <a:gd name="connsiteY99" fmla="*/ 1708733 h 6426235"/>
                <a:gd name="connsiteX100" fmla="*/ 5514282 w 6430516"/>
                <a:gd name="connsiteY100" fmla="*/ 2324803 h 6426235"/>
                <a:gd name="connsiteX101" fmla="*/ 2114703 w 6430516"/>
                <a:gd name="connsiteY101" fmla="*/ 2271225 h 6426235"/>
                <a:gd name="connsiteX102" fmla="*/ 2016109 w 6430516"/>
                <a:gd name="connsiteY102" fmla="*/ 2247691 h 6426235"/>
                <a:gd name="connsiteX103" fmla="*/ 3059547 w 6430516"/>
                <a:gd name="connsiteY103" fmla="*/ 1483948 h 6426235"/>
                <a:gd name="connsiteX104" fmla="*/ 3918722 w 6430516"/>
                <a:gd name="connsiteY104" fmla="*/ 1651154 h 6426235"/>
                <a:gd name="connsiteX105" fmla="*/ 2114703 w 6430516"/>
                <a:gd name="connsiteY105" fmla="*/ 2271225 h 6426235"/>
                <a:gd name="connsiteX106" fmla="*/ 1161098 w 6430516"/>
                <a:gd name="connsiteY106" fmla="*/ 1682218 h 6426235"/>
                <a:gd name="connsiteX107" fmla="*/ 680466 w 6430516"/>
                <a:gd name="connsiteY107" fmla="*/ 1020846 h 6426235"/>
                <a:gd name="connsiteX108" fmla="*/ 1773829 w 6430516"/>
                <a:gd name="connsiteY108" fmla="*/ 1233707 h 6426235"/>
                <a:gd name="connsiteX109" fmla="*/ 1354200 w 6430516"/>
                <a:gd name="connsiteY109" fmla="*/ 426192 h 6426235"/>
                <a:gd name="connsiteX110" fmla="*/ 1811656 w 6430516"/>
                <a:gd name="connsiteY110" fmla="*/ 1049243 h 6426235"/>
                <a:gd name="connsiteX111" fmla="*/ 711223 w 6430516"/>
                <a:gd name="connsiteY111" fmla="*/ 835048 h 6426235"/>
                <a:gd name="connsiteX112" fmla="*/ 1354200 w 6430516"/>
                <a:gd name="connsiteY112" fmla="*/ 426192 h 6426235"/>
                <a:gd name="connsiteX113" fmla="*/ 2084418 w 6430516"/>
                <a:gd name="connsiteY113" fmla="*/ 1102351 h 6426235"/>
                <a:gd name="connsiteX114" fmla="*/ 1529821 w 6430516"/>
                <a:gd name="connsiteY114" fmla="*/ 346962 h 6426235"/>
                <a:gd name="connsiteX115" fmla="*/ 2056764 w 6430516"/>
                <a:gd name="connsiteY115" fmla="*/ 201367 h 6426235"/>
                <a:gd name="connsiteX116" fmla="*/ 2823984 w 6430516"/>
                <a:gd name="connsiteY116" fmla="*/ 1246259 h 6426235"/>
                <a:gd name="connsiteX117" fmla="*/ 2025733 w 6430516"/>
                <a:gd name="connsiteY117" fmla="*/ 1282736 h 6426235"/>
                <a:gd name="connsiteX118" fmla="*/ 2807683 w 6430516"/>
                <a:gd name="connsiteY118" fmla="*/ 1434919 h 6426235"/>
                <a:gd name="connsiteX119" fmla="*/ 1804114 w 6430516"/>
                <a:gd name="connsiteY119" fmla="*/ 2169442 h 6426235"/>
                <a:gd name="connsiteX120" fmla="*/ 1295515 w 6430516"/>
                <a:gd name="connsiteY120" fmla="*/ 1817223 h 6426235"/>
                <a:gd name="connsiteX121" fmla="*/ 4583971 w 6430516"/>
                <a:gd name="connsiteY121" fmla="*/ 3121101 h 6426235"/>
                <a:gd name="connsiteX122" fmla="*/ 3998697 w 6430516"/>
                <a:gd name="connsiteY122" fmla="*/ 3617189 h 6426235"/>
                <a:gd name="connsiteX123" fmla="*/ 3987973 w 6430516"/>
                <a:gd name="connsiteY123" fmla="*/ 4279267 h 6426235"/>
                <a:gd name="connsiteX124" fmla="*/ 3565279 w 6430516"/>
                <a:gd name="connsiteY124" fmla="*/ 4854389 h 6426235"/>
                <a:gd name="connsiteX125" fmla="*/ 3366129 w 6430516"/>
                <a:gd name="connsiteY125" fmla="*/ 4840229 h 6426235"/>
                <a:gd name="connsiteX126" fmla="*/ 3294875 w 6430516"/>
                <a:gd name="connsiteY126" fmla="*/ 4211529 h 6426235"/>
                <a:gd name="connsiteX127" fmla="*/ 3163758 w 6430516"/>
                <a:gd name="connsiteY127" fmla="*/ 3480968 h 6426235"/>
                <a:gd name="connsiteX128" fmla="*/ 2983658 w 6430516"/>
                <a:gd name="connsiteY128" fmla="*/ 3427939 h 6426235"/>
                <a:gd name="connsiteX129" fmla="*/ 2806151 w 6430516"/>
                <a:gd name="connsiteY129" fmla="*/ 3454140 h 6426235"/>
                <a:gd name="connsiteX130" fmla="*/ 2128529 w 6430516"/>
                <a:gd name="connsiteY130" fmla="*/ 3299446 h 6426235"/>
                <a:gd name="connsiteX131" fmla="*/ 2483818 w 6430516"/>
                <a:gd name="connsiteY131" fmla="*/ 2543391 h 6426235"/>
                <a:gd name="connsiteX132" fmla="*/ 2579151 w 6430516"/>
                <a:gd name="connsiteY132" fmla="*/ 2470789 h 6426235"/>
                <a:gd name="connsiteX133" fmla="*/ 3709437 w 6430516"/>
                <a:gd name="connsiteY133" fmla="*/ 2030986 h 6426235"/>
                <a:gd name="connsiteX134" fmla="*/ 4583971 w 6430516"/>
                <a:gd name="connsiteY134" fmla="*/ 3121101 h 642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</a:cxnLst>
              <a:rect l="l" t="t" r="r" b="b"/>
              <a:pathLst>
                <a:path w="6430516" h="6426235">
                  <a:moveTo>
                    <a:pt x="6333784" y="748955"/>
                  </a:moveTo>
                  <a:cubicBezTo>
                    <a:pt x="6240808" y="456981"/>
                    <a:pt x="6114797" y="247925"/>
                    <a:pt x="6109455" y="239139"/>
                  </a:cubicBezTo>
                  <a:cubicBezTo>
                    <a:pt x="6088793" y="205133"/>
                    <a:pt x="6046253" y="187443"/>
                    <a:pt x="6007719" y="196268"/>
                  </a:cubicBezTo>
                  <a:cubicBezTo>
                    <a:pt x="5997742" y="198543"/>
                    <a:pt x="5759783" y="254004"/>
                    <a:pt x="5485293" y="390891"/>
                  </a:cubicBezTo>
                  <a:cubicBezTo>
                    <a:pt x="5114724" y="575630"/>
                    <a:pt x="4855868" y="822262"/>
                    <a:pt x="4736614" y="1103998"/>
                  </a:cubicBezTo>
                  <a:cubicBezTo>
                    <a:pt x="4637353" y="1338628"/>
                    <a:pt x="4623094" y="1625463"/>
                    <a:pt x="4693523" y="1942343"/>
                  </a:cubicBezTo>
                  <a:cubicBezTo>
                    <a:pt x="4543512" y="1775058"/>
                    <a:pt x="4374765" y="1628719"/>
                    <a:pt x="4190816" y="1505520"/>
                  </a:cubicBezTo>
                  <a:cubicBezTo>
                    <a:pt x="4134645" y="1394716"/>
                    <a:pt x="3986127" y="1121923"/>
                    <a:pt x="3753942" y="836813"/>
                  </a:cubicBezTo>
                  <a:cubicBezTo>
                    <a:pt x="3677463" y="742954"/>
                    <a:pt x="3530359" y="860739"/>
                    <a:pt x="3607623" y="955540"/>
                  </a:cubicBezTo>
                  <a:cubicBezTo>
                    <a:pt x="3764076" y="1147692"/>
                    <a:pt x="3881838" y="1336667"/>
                    <a:pt x="3955488" y="1466494"/>
                  </a:cubicBezTo>
                  <a:lnTo>
                    <a:pt x="3096706" y="1299327"/>
                  </a:lnTo>
                  <a:lnTo>
                    <a:pt x="2280779" y="188032"/>
                  </a:lnTo>
                  <a:cubicBezTo>
                    <a:pt x="2360007" y="189130"/>
                    <a:pt x="2439510" y="196778"/>
                    <a:pt x="2518620" y="212271"/>
                  </a:cubicBezTo>
                  <a:cubicBezTo>
                    <a:pt x="2769424" y="261300"/>
                    <a:pt x="3017164" y="388852"/>
                    <a:pt x="3255084" y="591319"/>
                  </a:cubicBezTo>
                  <a:cubicBezTo>
                    <a:pt x="3348296" y="670666"/>
                    <a:pt x="3469357" y="526249"/>
                    <a:pt x="3377363" y="447999"/>
                  </a:cubicBezTo>
                  <a:cubicBezTo>
                    <a:pt x="3114540" y="224352"/>
                    <a:pt x="2837811" y="82837"/>
                    <a:pt x="2554837" y="27493"/>
                  </a:cubicBezTo>
                  <a:cubicBezTo>
                    <a:pt x="2122873" y="-56914"/>
                    <a:pt x="1619066" y="53890"/>
                    <a:pt x="1097740" y="348060"/>
                  </a:cubicBezTo>
                  <a:cubicBezTo>
                    <a:pt x="709180" y="567315"/>
                    <a:pt x="449342" y="808142"/>
                    <a:pt x="438501" y="818261"/>
                  </a:cubicBezTo>
                  <a:cubicBezTo>
                    <a:pt x="403738" y="850698"/>
                    <a:pt x="398199" y="909611"/>
                    <a:pt x="427306" y="947500"/>
                  </a:cubicBezTo>
                  <a:cubicBezTo>
                    <a:pt x="465408" y="1025553"/>
                    <a:pt x="609801" y="1307132"/>
                    <a:pt x="850157" y="1610284"/>
                  </a:cubicBezTo>
                  <a:cubicBezTo>
                    <a:pt x="991840" y="1789021"/>
                    <a:pt x="1141262" y="1941990"/>
                    <a:pt x="1295829" y="2067698"/>
                  </a:cubicBezTo>
                  <a:cubicBezTo>
                    <a:pt x="1251914" y="2104450"/>
                    <a:pt x="1209177" y="2142888"/>
                    <a:pt x="1167815" y="2183327"/>
                  </a:cubicBezTo>
                  <a:cubicBezTo>
                    <a:pt x="946904" y="2399090"/>
                    <a:pt x="777763" y="2653606"/>
                    <a:pt x="666718" y="2931852"/>
                  </a:cubicBezTo>
                  <a:cubicBezTo>
                    <a:pt x="568557" y="3177699"/>
                    <a:pt x="515765" y="3442177"/>
                    <a:pt x="512819" y="3714775"/>
                  </a:cubicBezTo>
                  <a:cubicBezTo>
                    <a:pt x="507948" y="4160540"/>
                    <a:pt x="637298" y="4590459"/>
                    <a:pt x="886962" y="4958132"/>
                  </a:cubicBezTo>
                  <a:cubicBezTo>
                    <a:pt x="1130853" y="5317255"/>
                    <a:pt x="1471804" y="5592990"/>
                    <a:pt x="1872933" y="5755489"/>
                  </a:cubicBezTo>
                  <a:cubicBezTo>
                    <a:pt x="1985196" y="5800870"/>
                    <a:pt x="2056175" y="5626525"/>
                    <a:pt x="1943834" y="5581027"/>
                  </a:cubicBezTo>
                  <a:cubicBezTo>
                    <a:pt x="1798497" y="5522154"/>
                    <a:pt x="1661960" y="5446729"/>
                    <a:pt x="1536027" y="5357027"/>
                  </a:cubicBezTo>
                  <a:cubicBezTo>
                    <a:pt x="1552132" y="5267834"/>
                    <a:pt x="1589488" y="4946836"/>
                    <a:pt x="1375961" y="4614542"/>
                  </a:cubicBezTo>
                  <a:cubicBezTo>
                    <a:pt x="1346069" y="4568063"/>
                    <a:pt x="1435431" y="4385521"/>
                    <a:pt x="1488773" y="4276482"/>
                  </a:cubicBezTo>
                  <a:cubicBezTo>
                    <a:pt x="1543844" y="4164109"/>
                    <a:pt x="1600683" y="4047932"/>
                    <a:pt x="1627236" y="3938540"/>
                  </a:cubicBezTo>
                  <a:cubicBezTo>
                    <a:pt x="1655439" y="3822323"/>
                    <a:pt x="1623701" y="3724776"/>
                    <a:pt x="1535517" y="3656333"/>
                  </a:cubicBezTo>
                  <a:cubicBezTo>
                    <a:pt x="1470783" y="3606089"/>
                    <a:pt x="1386056" y="3580084"/>
                    <a:pt x="1311384" y="3557139"/>
                  </a:cubicBezTo>
                  <a:cubicBezTo>
                    <a:pt x="1262873" y="3542234"/>
                    <a:pt x="1207881" y="3525369"/>
                    <a:pt x="1188241" y="3509013"/>
                  </a:cubicBezTo>
                  <a:cubicBezTo>
                    <a:pt x="1147782" y="3475164"/>
                    <a:pt x="1081713" y="3350083"/>
                    <a:pt x="1028606" y="3249633"/>
                  </a:cubicBezTo>
                  <a:cubicBezTo>
                    <a:pt x="969686" y="3138202"/>
                    <a:pt x="913594" y="3032144"/>
                    <a:pt x="856324" y="2966838"/>
                  </a:cubicBezTo>
                  <a:cubicBezTo>
                    <a:pt x="985202" y="2661215"/>
                    <a:pt x="1192208" y="2390775"/>
                    <a:pt x="1451457" y="2183876"/>
                  </a:cubicBezTo>
                  <a:cubicBezTo>
                    <a:pt x="1688277" y="2344963"/>
                    <a:pt x="1958564" y="2456120"/>
                    <a:pt x="2245859" y="2478634"/>
                  </a:cubicBezTo>
                  <a:cubicBezTo>
                    <a:pt x="1912685" y="2736405"/>
                    <a:pt x="1804900" y="3065601"/>
                    <a:pt x="1958957" y="3381814"/>
                  </a:cubicBezTo>
                  <a:cubicBezTo>
                    <a:pt x="2138860" y="3751056"/>
                    <a:pt x="2509154" y="3692065"/>
                    <a:pt x="2835847" y="3640095"/>
                  </a:cubicBezTo>
                  <a:cubicBezTo>
                    <a:pt x="2892371" y="3631074"/>
                    <a:pt x="2950859" y="3621778"/>
                    <a:pt x="3006873" y="3614796"/>
                  </a:cubicBezTo>
                  <a:cubicBezTo>
                    <a:pt x="3027888" y="3612168"/>
                    <a:pt x="3034212" y="3617895"/>
                    <a:pt x="3038454" y="3621621"/>
                  </a:cubicBezTo>
                  <a:cubicBezTo>
                    <a:pt x="3109983" y="3685162"/>
                    <a:pt x="3107862" y="3988627"/>
                    <a:pt x="3106330" y="4210235"/>
                  </a:cubicBezTo>
                  <a:cubicBezTo>
                    <a:pt x="3104248" y="4516760"/>
                    <a:pt x="3102284" y="4806302"/>
                    <a:pt x="3216629" y="4954955"/>
                  </a:cubicBezTo>
                  <a:cubicBezTo>
                    <a:pt x="3274960" y="5030734"/>
                    <a:pt x="3357095" y="5069485"/>
                    <a:pt x="3453370" y="5069485"/>
                  </a:cubicBezTo>
                  <a:cubicBezTo>
                    <a:pt x="3511073" y="5069485"/>
                    <a:pt x="3573764" y="5055601"/>
                    <a:pt x="3639519" y="5027439"/>
                  </a:cubicBezTo>
                  <a:cubicBezTo>
                    <a:pt x="3923868" y="4905849"/>
                    <a:pt x="4219451" y="4539901"/>
                    <a:pt x="4174357" y="4250360"/>
                  </a:cubicBezTo>
                  <a:cubicBezTo>
                    <a:pt x="4134959" y="3997217"/>
                    <a:pt x="4108877" y="3829972"/>
                    <a:pt x="4170351" y="3695163"/>
                  </a:cubicBezTo>
                  <a:cubicBezTo>
                    <a:pt x="4227189" y="3570396"/>
                    <a:pt x="4364591" y="3454885"/>
                    <a:pt x="4635192" y="3307487"/>
                  </a:cubicBezTo>
                  <a:cubicBezTo>
                    <a:pt x="4667598" y="3453199"/>
                    <a:pt x="4683939" y="3604794"/>
                    <a:pt x="4682250" y="3760312"/>
                  </a:cubicBezTo>
                  <a:cubicBezTo>
                    <a:pt x="4676476" y="4291151"/>
                    <a:pt x="4463970" y="4787985"/>
                    <a:pt x="4083934" y="5159227"/>
                  </a:cubicBezTo>
                  <a:cubicBezTo>
                    <a:pt x="3659198" y="5574124"/>
                    <a:pt x="3062258" y="5779023"/>
                    <a:pt x="2471759" y="5714031"/>
                  </a:cubicBezTo>
                  <a:cubicBezTo>
                    <a:pt x="2351444" y="5701009"/>
                    <a:pt x="2330665" y="5887944"/>
                    <a:pt x="2451137" y="5901202"/>
                  </a:cubicBezTo>
                  <a:cubicBezTo>
                    <a:pt x="3097492" y="5972273"/>
                    <a:pt x="3750996" y="5747919"/>
                    <a:pt x="4215759" y="5293839"/>
                  </a:cubicBezTo>
                  <a:cubicBezTo>
                    <a:pt x="4631853" y="4887375"/>
                    <a:pt x="4864470" y="4343514"/>
                    <a:pt x="4870795" y="3762312"/>
                  </a:cubicBezTo>
                  <a:cubicBezTo>
                    <a:pt x="4879200" y="2991705"/>
                    <a:pt x="4483217" y="2308996"/>
                    <a:pt x="3880424" y="1915711"/>
                  </a:cubicBezTo>
                  <a:cubicBezTo>
                    <a:pt x="4004981" y="1827028"/>
                    <a:pt x="4097761" y="1750348"/>
                    <a:pt x="4149218" y="1705830"/>
                  </a:cubicBezTo>
                  <a:cubicBezTo>
                    <a:pt x="4368991" y="1863270"/>
                    <a:pt x="4563938" y="2057226"/>
                    <a:pt x="4726126" y="2283188"/>
                  </a:cubicBezTo>
                  <a:cubicBezTo>
                    <a:pt x="5115471" y="2825754"/>
                    <a:pt x="5269881" y="3487166"/>
                    <a:pt x="5160996" y="4145714"/>
                  </a:cubicBezTo>
                  <a:cubicBezTo>
                    <a:pt x="4936117" y="5505131"/>
                    <a:pt x="3645647" y="6428550"/>
                    <a:pt x="2284000" y="6203922"/>
                  </a:cubicBezTo>
                  <a:cubicBezTo>
                    <a:pt x="1624447" y="6095157"/>
                    <a:pt x="1046832" y="5736506"/>
                    <a:pt x="657488" y="5193939"/>
                  </a:cubicBezTo>
                  <a:cubicBezTo>
                    <a:pt x="268103" y="4651411"/>
                    <a:pt x="113693" y="3989921"/>
                    <a:pt x="222617" y="3331413"/>
                  </a:cubicBezTo>
                  <a:cubicBezTo>
                    <a:pt x="242179" y="3212921"/>
                    <a:pt x="56266" y="3181817"/>
                    <a:pt x="36625" y="3300740"/>
                  </a:cubicBezTo>
                  <a:cubicBezTo>
                    <a:pt x="-80547" y="4008905"/>
                    <a:pt x="85569" y="4720208"/>
                    <a:pt x="504177" y="5303645"/>
                  </a:cubicBezTo>
                  <a:cubicBezTo>
                    <a:pt x="922864" y="5887003"/>
                    <a:pt x="1544080" y="6272718"/>
                    <a:pt x="2253283" y="6389720"/>
                  </a:cubicBezTo>
                  <a:cubicBezTo>
                    <a:pt x="2401605" y="6414155"/>
                    <a:pt x="2550084" y="6426236"/>
                    <a:pt x="2697542" y="6426236"/>
                  </a:cubicBezTo>
                  <a:cubicBezTo>
                    <a:pt x="3254927" y="6426236"/>
                    <a:pt x="3797150" y="6253421"/>
                    <a:pt x="4259203" y="5922813"/>
                  </a:cubicBezTo>
                  <a:cubicBezTo>
                    <a:pt x="4843573" y="5504739"/>
                    <a:pt x="5229894" y="4884551"/>
                    <a:pt x="5346988" y="4176386"/>
                  </a:cubicBezTo>
                  <a:cubicBezTo>
                    <a:pt x="5432815" y="3657470"/>
                    <a:pt x="5366392" y="3136868"/>
                    <a:pt x="5160093" y="2666118"/>
                  </a:cubicBezTo>
                  <a:cubicBezTo>
                    <a:pt x="5255308" y="2638074"/>
                    <a:pt x="5417339" y="2583633"/>
                    <a:pt x="5594806" y="2495147"/>
                  </a:cubicBezTo>
                  <a:cubicBezTo>
                    <a:pt x="5965297" y="2310408"/>
                    <a:pt x="6224192" y="2063776"/>
                    <a:pt x="6343407" y="1782040"/>
                  </a:cubicBezTo>
                  <a:cubicBezTo>
                    <a:pt x="6462740" y="1500225"/>
                    <a:pt x="6459402" y="1142985"/>
                    <a:pt x="6333784" y="748955"/>
                  </a:cubicBezTo>
                  <a:close/>
                  <a:moveTo>
                    <a:pt x="861823" y="3337492"/>
                  </a:moveTo>
                  <a:cubicBezTo>
                    <a:pt x="931977" y="3470300"/>
                    <a:pt x="998321" y="3595812"/>
                    <a:pt x="1067258" y="3653391"/>
                  </a:cubicBezTo>
                  <a:cubicBezTo>
                    <a:pt x="1116083" y="3694144"/>
                    <a:pt x="1184038" y="3715010"/>
                    <a:pt x="1255960" y="3737092"/>
                  </a:cubicBezTo>
                  <a:cubicBezTo>
                    <a:pt x="1440223" y="3793651"/>
                    <a:pt x="1461631" y="3821421"/>
                    <a:pt x="1443955" y="3894179"/>
                  </a:cubicBezTo>
                  <a:cubicBezTo>
                    <a:pt x="1422272" y="3983646"/>
                    <a:pt x="1369951" y="4090488"/>
                    <a:pt x="1319397" y="4193761"/>
                  </a:cubicBezTo>
                  <a:cubicBezTo>
                    <a:pt x="1222022" y="4392699"/>
                    <a:pt x="1130067" y="4580497"/>
                    <a:pt x="1217230" y="4716207"/>
                  </a:cubicBezTo>
                  <a:cubicBezTo>
                    <a:pt x="1340844" y="4908555"/>
                    <a:pt x="1362016" y="5097922"/>
                    <a:pt x="1359895" y="5215707"/>
                  </a:cubicBezTo>
                  <a:cubicBezTo>
                    <a:pt x="798346" y="4710088"/>
                    <a:pt x="569696" y="3911476"/>
                    <a:pt x="778863" y="3185622"/>
                  </a:cubicBezTo>
                  <a:cubicBezTo>
                    <a:pt x="806595" y="3233081"/>
                    <a:pt x="835741" y="3288228"/>
                    <a:pt x="861823" y="3337492"/>
                  </a:cubicBezTo>
                  <a:close/>
                  <a:moveTo>
                    <a:pt x="5423231" y="1487478"/>
                  </a:moveTo>
                  <a:lnTo>
                    <a:pt x="5155301" y="839128"/>
                  </a:lnTo>
                  <a:cubicBezTo>
                    <a:pt x="5285671" y="717380"/>
                    <a:pt x="5436939" y="625756"/>
                    <a:pt x="5565778" y="561235"/>
                  </a:cubicBezTo>
                  <a:cubicBezTo>
                    <a:pt x="5675527" y="506245"/>
                    <a:pt x="5779934" y="465140"/>
                    <a:pt x="5863679" y="435997"/>
                  </a:cubicBezTo>
                  <a:close/>
                  <a:moveTo>
                    <a:pt x="6037494" y="508991"/>
                  </a:moveTo>
                  <a:cubicBezTo>
                    <a:pt x="6074928" y="589319"/>
                    <a:pt x="6118332" y="692906"/>
                    <a:pt x="6155413" y="809985"/>
                  </a:cubicBezTo>
                  <a:cubicBezTo>
                    <a:pt x="6196068" y="938478"/>
                    <a:pt x="6233384" y="1097722"/>
                    <a:pt x="6240808" y="1263830"/>
                  </a:cubicBezTo>
                  <a:lnTo>
                    <a:pt x="5612914" y="1522504"/>
                  </a:lnTo>
                  <a:close/>
                  <a:moveTo>
                    <a:pt x="4910271" y="1177305"/>
                  </a:moveTo>
                  <a:cubicBezTo>
                    <a:pt x="4938081" y="1111646"/>
                    <a:pt x="4974023" y="1050773"/>
                    <a:pt x="5015542" y="994567"/>
                  </a:cubicBezTo>
                  <a:lnTo>
                    <a:pt x="5320552" y="1732541"/>
                  </a:lnTo>
                  <a:lnTo>
                    <a:pt x="5046848" y="2386069"/>
                  </a:lnTo>
                  <a:cubicBezTo>
                    <a:pt x="5008393" y="2304603"/>
                    <a:pt x="4963103" y="2197604"/>
                    <a:pt x="4924687" y="2076053"/>
                  </a:cubicBezTo>
                  <a:cubicBezTo>
                    <a:pt x="4847580" y="1832676"/>
                    <a:pt x="4782532" y="1479123"/>
                    <a:pt x="4910271" y="1177305"/>
                  </a:cubicBezTo>
                  <a:close/>
                  <a:moveTo>
                    <a:pt x="5514282" y="2324803"/>
                  </a:moveTo>
                  <a:cubicBezTo>
                    <a:pt x="5408658" y="2377753"/>
                    <a:pt x="5307865" y="2417839"/>
                    <a:pt x="5225769" y="2446746"/>
                  </a:cubicBezTo>
                  <a:lnTo>
                    <a:pt x="5509804" y="1768704"/>
                  </a:lnTo>
                  <a:lnTo>
                    <a:pt x="6232794" y="1470808"/>
                  </a:lnTo>
                  <a:cubicBezTo>
                    <a:pt x="6222307" y="1551685"/>
                    <a:pt x="6202313" y="1631856"/>
                    <a:pt x="6169750" y="1708733"/>
                  </a:cubicBezTo>
                  <a:cubicBezTo>
                    <a:pt x="6042050" y="2010551"/>
                    <a:pt x="5742814" y="2210390"/>
                    <a:pt x="5514282" y="2324803"/>
                  </a:cubicBezTo>
                  <a:close/>
                  <a:moveTo>
                    <a:pt x="2114703" y="2271225"/>
                  </a:moveTo>
                  <a:cubicBezTo>
                    <a:pt x="2081393" y="2264714"/>
                    <a:pt x="2048516" y="2256751"/>
                    <a:pt x="2016109" y="2247691"/>
                  </a:cubicBezTo>
                  <a:lnTo>
                    <a:pt x="3059547" y="1483948"/>
                  </a:lnTo>
                  <a:lnTo>
                    <a:pt x="3918722" y="1651154"/>
                  </a:lnTo>
                  <a:cubicBezTo>
                    <a:pt x="3605738" y="1897394"/>
                    <a:pt x="2844057" y="2413917"/>
                    <a:pt x="2114703" y="2271225"/>
                  </a:cubicBezTo>
                  <a:close/>
                  <a:moveTo>
                    <a:pt x="1161098" y="1682218"/>
                  </a:moveTo>
                  <a:cubicBezTo>
                    <a:pt x="937948" y="1442058"/>
                    <a:pt x="774385" y="1185267"/>
                    <a:pt x="680466" y="1020846"/>
                  </a:cubicBezTo>
                  <a:lnTo>
                    <a:pt x="1773829" y="1233707"/>
                  </a:lnTo>
                  <a:close/>
                  <a:moveTo>
                    <a:pt x="1354200" y="426192"/>
                  </a:moveTo>
                  <a:lnTo>
                    <a:pt x="1811656" y="1049243"/>
                  </a:lnTo>
                  <a:lnTo>
                    <a:pt x="711223" y="835048"/>
                  </a:lnTo>
                  <a:cubicBezTo>
                    <a:pt x="849764" y="725813"/>
                    <a:pt x="1078453" y="561823"/>
                    <a:pt x="1354200" y="426192"/>
                  </a:cubicBezTo>
                  <a:close/>
                  <a:moveTo>
                    <a:pt x="2084418" y="1102351"/>
                  </a:moveTo>
                  <a:lnTo>
                    <a:pt x="1529821" y="346962"/>
                  </a:lnTo>
                  <a:cubicBezTo>
                    <a:pt x="1695858" y="278832"/>
                    <a:pt x="1874072" y="225215"/>
                    <a:pt x="2056764" y="201367"/>
                  </a:cubicBezTo>
                  <a:lnTo>
                    <a:pt x="2823984" y="1246259"/>
                  </a:lnTo>
                  <a:close/>
                  <a:moveTo>
                    <a:pt x="2025733" y="1282736"/>
                  </a:moveTo>
                  <a:lnTo>
                    <a:pt x="2807683" y="1434919"/>
                  </a:lnTo>
                  <a:lnTo>
                    <a:pt x="1804114" y="2169442"/>
                  </a:lnTo>
                  <a:cubicBezTo>
                    <a:pt x="1614863" y="2082171"/>
                    <a:pt x="1444544" y="1956698"/>
                    <a:pt x="1295515" y="1817223"/>
                  </a:cubicBezTo>
                  <a:close/>
                  <a:moveTo>
                    <a:pt x="4583971" y="3121101"/>
                  </a:moveTo>
                  <a:cubicBezTo>
                    <a:pt x="4244080" y="3301917"/>
                    <a:pt x="4077650" y="3443942"/>
                    <a:pt x="3998697" y="3617189"/>
                  </a:cubicBezTo>
                  <a:cubicBezTo>
                    <a:pt x="3913891" y="3803222"/>
                    <a:pt x="3944961" y="4002904"/>
                    <a:pt x="3987973" y="4279267"/>
                  </a:cubicBezTo>
                  <a:cubicBezTo>
                    <a:pt x="4013387" y="4442237"/>
                    <a:pt x="3819422" y="4745703"/>
                    <a:pt x="3565279" y="4854389"/>
                  </a:cubicBezTo>
                  <a:cubicBezTo>
                    <a:pt x="3471243" y="4894592"/>
                    <a:pt x="3404270" y="4889846"/>
                    <a:pt x="3366129" y="4840229"/>
                  </a:cubicBezTo>
                  <a:cubicBezTo>
                    <a:pt x="3291222" y="4742879"/>
                    <a:pt x="3293264" y="4448238"/>
                    <a:pt x="3294875" y="4211529"/>
                  </a:cubicBezTo>
                  <a:cubicBezTo>
                    <a:pt x="3297114" y="3884020"/>
                    <a:pt x="3299078" y="3601186"/>
                    <a:pt x="3163758" y="3480968"/>
                  </a:cubicBezTo>
                  <a:cubicBezTo>
                    <a:pt x="3115090" y="3437745"/>
                    <a:pt x="3052831" y="3419467"/>
                    <a:pt x="2983658" y="3427939"/>
                  </a:cubicBezTo>
                  <a:cubicBezTo>
                    <a:pt x="2924384" y="3435313"/>
                    <a:pt x="2864247" y="3444884"/>
                    <a:pt x="2806151" y="3454140"/>
                  </a:cubicBezTo>
                  <a:cubicBezTo>
                    <a:pt x="2459582" y="3509287"/>
                    <a:pt x="2241499" y="3531370"/>
                    <a:pt x="2128529" y="3299446"/>
                  </a:cubicBezTo>
                  <a:cubicBezTo>
                    <a:pt x="1945484" y="2923811"/>
                    <a:pt x="2316013" y="2645565"/>
                    <a:pt x="2483818" y="2543391"/>
                  </a:cubicBezTo>
                  <a:cubicBezTo>
                    <a:pt x="2517992" y="2522603"/>
                    <a:pt x="2549691" y="2498088"/>
                    <a:pt x="2579151" y="2470789"/>
                  </a:cubicBezTo>
                  <a:cubicBezTo>
                    <a:pt x="2984719" y="2422389"/>
                    <a:pt x="3367936" y="2248632"/>
                    <a:pt x="3709437" y="2030986"/>
                  </a:cubicBezTo>
                  <a:cubicBezTo>
                    <a:pt x="4118894" y="2275265"/>
                    <a:pt x="4433214" y="2661843"/>
                    <a:pt x="4583971" y="3121101"/>
                  </a:cubicBezTo>
                  <a:close/>
                </a:path>
              </a:pathLst>
            </a:custGeom>
            <a:solidFill>
              <a:schemeClr val="bg1"/>
            </a:solidFill>
            <a:ln w="100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sp>
        <p:nvSpPr>
          <p:cNvPr id="155" name="Textplatzhalter 2">
            <a:extLst>
              <a:ext uri="{FF2B5EF4-FFF2-40B4-BE49-F238E27FC236}">
                <a16:creationId xmlns:a16="http://schemas.microsoft.com/office/drawing/2014/main" id="{BBD96DC7-E465-0ECA-53D4-3D3778E71363}"/>
              </a:ext>
            </a:extLst>
          </p:cNvPr>
          <p:cNvSpPr txBox="1">
            <a:spLocks/>
          </p:cNvSpPr>
          <p:nvPr/>
        </p:nvSpPr>
        <p:spPr bwMode="gray">
          <a:xfrm>
            <a:off x="8232003" y="3105560"/>
            <a:ext cx="3552008" cy="1296171"/>
          </a:xfrm>
          <a:prstGeom prst="rect">
            <a:avLst/>
          </a:prstGeom>
          <a:ln w="12700">
            <a:solidFill>
              <a:schemeClr val="accent4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SEMICONDUCTORS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Trend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will continue unchanged until 2023. Tier1 suppliers and manufacturers rethink value creation strategies</a:t>
            </a:r>
          </a:p>
        </p:txBody>
      </p:sp>
      <p:sp>
        <p:nvSpPr>
          <p:cNvPr id="157" name="Textplatzhalter 2">
            <a:extLst>
              <a:ext uri="{FF2B5EF4-FFF2-40B4-BE49-F238E27FC236}">
                <a16:creationId xmlns:a16="http://schemas.microsoft.com/office/drawing/2014/main" id="{ECAB324D-2104-F0BD-F0B5-1625A52CE9FA}"/>
              </a:ext>
            </a:extLst>
          </p:cNvPr>
          <p:cNvSpPr txBox="1">
            <a:spLocks/>
          </p:cNvSpPr>
          <p:nvPr/>
        </p:nvSpPr>
        <p:spPr bwMode="gray">
          <a:xfrm>
            <a:off x="8232003" y="4761731"/>
            <a:ext cx="3552008" cy="1296171"/>
          </a:xfrm>
          <a:prstGeom prst="rect">
            <a:avLst/>
          </a:prstGeom>
          <a:ln w="19050">
            <a:solidFill>
              <a:schemeClr val="bg2"/>
            </a:solidFill>
          </a:ln>
        </p:spPr>
        <p:txBody>
          <a:bodyPr vert="horz" wrap="square" lIns="360000" tIns="72000" rIns="72000" bIns="72000" rtlCol="0" anchor="ctr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RAW MATERIAL PRICES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31618"/>
              </a:buClr>
              <a:buSzTx/>
              <a:buFont typeface="Open Sans" panose="020B0606030504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Prices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for raw materials are rising due to more complex logistics chains and controlled shortages. Suppliers face margins-pressure</a:t>
            </a:r>
          </a:p>
        </p:txBody>
      </p:sp>
      <p:grpSp>
        <p:nvGrpSpPr>
          <p:cNvPr id="159" name="Gruppieren 507">
            <a:extLst>
              <a:ext uri="{FF2B5EF4-FFF2-40B4-BE49-F238E27FC236}">
                <a16:creationId xmlns:a16="http://schemas.microsoft.com/office/drawing/2014/main" id="{0DDC993A-BF7C-3848-D2BB-23C968725C97}"/>
              </a:ext>
            </a:extLst>
          </p:cNvPr>
          <p:cNvGrpSpPr/>
          <p:nvPr/>
        </p:nvGrpSpPr>
        <p:grpSpPr>
          <a:xfrm>
            <a:off x="7918859" y="5055059"/>
            <a:ext cx="626287" cy="709515"/>
            <a:chOff x="11157724" y="123030"/>
            <a:chExt cx="626287" cy="709515"/>
          </a:xfrm>
        </p:grpSpPr>
        <p:sp>
          <p:nvSpPr>
            <p:cNvPr id="160" name="Freeform 20">
              <a:extLst>
                <a:ext uri="{FF2B5EF4-FFF2-40B4-BE49-F238E27FC236}">
                  <a16:creationId xmlns:a16="http://schemas.microsoft.com/office/drawing/2014/main" id="{88F90E7F-AD72-D02E-C458-C6D015F6C679}"/>
                </a:ext>
              </a:extLst>
            </p:cNvPr>
            <p:cNvSpPr>
              <a:spLocks/>
            </p:cNvSpPr>
            <p:nvPr/>
          </p:nvSpPr>
          <p:spPr bwMode="gray">
            <a:xfrm>
              <a:off x="11157724" y="123030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161" name="Grafik 500">
              <a:extLst>
                <a:ext uri="{FF2B5EF4-FFF2-40B4-BE49-F238E27FC236}">
                  <a16:creationId xmlns:a16="http://schemas.microsoft.com/office/drawing/2014/main" id="{798BA5D0-CBC7-F104-C168-2C91E87A3E92}"/>
                </a:ext>
              </a:extLst>
            </p:cNvPr>
            <p:cNvGrpSpPr/>
            <p:nvPr/>
          </p:nvGrpSpPr>
          <p:grpSpPr>
            <a:xfrm>
              <a:off x="11265560" y="305586"/>
              <a:ext cx="410617" cy="344402"/>
              <a:chOff x="3657599" y="1383811"/>
              <a:chExt cx="4876800" cy="4090377"/>
            </a:xfrm>
            <a:solidFill>
              <a:schemeClr val="bg1"/>
            </a:solidFill>
          </p:grpSpPr>
          <p:sp>
            <p:nvSpPr>
              <p:cNvPr id="162" name="Freihandform: Form 502">
                <a:extLst>
                  <a:ext uri="{FF2B5EF4-FFF2-40B4-BE49-F238E27FC236}">
                    <a16:creationId xmlns:a16="http://schemas.microsoft.com/office/drawing/2014/main" id="{B5F0C825-1B56-3BFF-42F4-CB2C74189707}"/>
                  </a:ext>
                </a:extLst>
              </p:cNvPr>
              <p:cNvSpPr/>
              <p:nvPr/>
            </p:nvSpPr>
            <p:spPr>
              <a:xfrm>
                <a:off x="4919853" y="4603223"/>
                <a:ext cx="627183" cy="627182"/>
              </a:xfrm>
              <a:custGeom>
                <a:avLst/>
                <a:gdLst>
                  <a:gd name="connsiteX0" fmla="*/ 526933 w 627183"/>
                  <a:gd name="connsiteY0" fmla="*/ 0 h 627182"/>
                  <a:gd name="connsiteX1" fmla="*/ 100251 w 627183"/>
                  <a:gd name="connsiteY1" fmla="*/ 0 h 627182"/>
                  <a:gd name="connsiteX2" fmla="*/ 0 w 627183"/>
                  <a:gd name="connsiteY2" fmla="*/ 100260 h 627182"/>
                  <a:gd name="connsiteX3" fmla="*/ 0 w 627183"/>
                  <a:gd name="connsiteY3" fmla="*/ 526932 h 627182"/>
                  <a:gd name="connsiteX4" fmla="*/ 100251 w 627183"/>
                  <a:gd name="connsiteY4" fmla="*/ 627183 h 627182"/>
                  <a:gd name="connsiteX5" fmla="*/ 526933 w 627183"/>
                  <a:gd name="connsiteY5" fmla="*/ 627183 h 627182"/>
                  <a:gd name="connsiteX6" fmla="*/ 627183 w 627183"/>
                  <a:gd name="connsiteY6" fmla="*/ 526932 h 627182"/>
                  <a:gd name="connsiteX7" fmla="*/ 627183 w 627183"/>
                  <a:gd name="connsiteY7" fmla="*/ 100260 h 627182"/>
                  <a:gd name="connsiteX8" fmla="*/ 526933 w 627183"/>
                  <a:gd name="connsiteY8" fmla="*/ 0 h 627182"/>
                  <a:gd name="connsiteX9" fmla="*/ 484308 w 627183"/>
                  <a:gd name="connsiteY9" fmla="*/ 484308 h 627182"/>
                  <a:gd name="connsiteX10" fmla="*/ 142875 w 627183"/>
                  <a:gd name="connsiteY10" fmla="*/ 484308 h 627182"/>
                  <a:gd name="connsiteX11" fmla="*/ 142875 w 627183"/>
                  <a:gd name="connsiteY11" fmla="*/ 142865 h 627182"/>
                  <a:gd name="connsiteX12" fmla="*/ 484318 w 627183"/>
                  <a:gd name="connsiteY12" fmla="*/ 142865 h 627182"/>
                  <a:gd name="connsiteX13" fmla="*/ 484318 w 627183"/>
                  <a:gd name="connsiteY13" fmla="*/ 484308 h 6271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27183" h="627182">
                    <a:moveTo>
                      <a:pt x="526933" y="0"/>
                    </a:moveTo>
                    <a:lnTo>
                      <a:pt x="100251" y="0"/>
                    </a:lnTo>
                    <a:cubicBezTo>
                      <a:pt x="44967" y="0"/>
                      <a:pt x="0" y="44977"/>
                      <a:pt x="0" y="100260"/>
                    </a:cubicBezTo>
                    <a:lnTo>
                      <a:pt x="0" y="526932"/>
                    </a:lnTo>
                    <a:cubicBezTo>
                      <a:pt x="0" y="582216"/>
                      <a:pt x="44977" y="627183"/>
                      <a:pt x="100251" y="627183"/>
                    </a:cubicBezTo>
                    <a:lnTo>
                      <a:pt x="526933" y="627183"/>
                    </a:lnTo>
                    <a:cubicBezTo>
                      <a:pt x="582216" y="627183"/>
                      <a:pt x="627183" y="582206"/>
                      <a:pt x="627183" y="526932"/>
                    </a:cubicBezTo>
                    <a:lnTo>
                      <a:pt x="627183" y="100260"/>
                    </a:lnTo>
                    <a:cubicBezTo>
                      <a:pt x="627183" y="44967"/>
                      <a:pt x="582216" y="0"/>
                      <a:pt x="526933" y="0"/>
                    </a:cubicBezTo>
                    <a:close/>
                    <a:moveTo>
                      <a:pt x="484308" y="484308"/>
                    </a:moveTo>
                    <a:lnTo>
                      <a:pt x="142875" y="484308"/>
                    </a:lnTo>
                    <a:lnTo>
                      <a:pt x="142875" y="142865"/>
                    </a:lnTo>
                    <a:lnTo>
                      <a:pt x="484318" y="142865"/>
                    </a:lnTo>
                    <a:lnTo>
                      <a:pt x="484318" y="48430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63" name="Freihandform: Form 503">
                <a:extLst>
                  <a:ext uri="{FF2B5EF4-FFF2-40B4-BE49-F238E27FC236}">
                    <a16:creationId xmlns:a16="http://schemas.microsoft.com/office/drawing/2014/main" id="{B08D3E61-3007-9E44-06AA-FAAA61558BF3}"/>
                  </a:ext>
                </a:extLst>
              </p:cNvPr>
              <p:cNvSpPr/>
              <p:nvPr/>
            </p:nvSpPr>
            <p:spPr>
              <a:xfrm>
                <a:off x="3657600" y="1383811"/>
                <a:ext cx="4876800" cy="4090377"/>
              </a:xfrm>
              <a:custGeom>
                <a:avLst/>
                <a:gdLst>
                  <a:gd name="connsiteX0" fmla="*/ 4677556 w 4876800"/>
                  <a:gd name="connsiteY0" fmla="*/ 1145076 h 4090377"/>
                  <a:gd name="connsiteX1" fmla="*/ 4748994 w 4876800"/>
                  <a:gd name="connsiteY1" fmla="*/ 1073639 h 4090377"/>
                  <a:gd name="connsiteX2" fmla="*/ 4748994 w 4876800"/>
                  <a:gd name="connsiteY2" fmla="*/ 880796 h 4090377"/>
                  <a:gd name="connsiteX3" fmla="*/ 4757328 w 4876800"/>
                  <a:gd name="connsiteY3" fmla="*/ 880796 h 4090377"/>
                  <a:gd name="connsiteX4" fmla="*/ 4876791 w 4876800"/>
                  <a:gd name="connsiteY4" fmla="*/ 761333 h 4090377"/>
                  <a:gd name="connsiteX5" fmla="*/ 4876791 w 4876800"/>
                  <a:gd name="connsiteY5" fmla="*/ 617239 h 4090377"/>
                  <a:gd name="connsiteX6" fmla="*/ 4757328 w 4876800"/>
                  <a:gd name="connsiteY6" fmla="*/ 497776 h 4090377"/>
                  <a:gd name="connsiteX7" fmla="*/ 2719159 w 4876800"/>
                  <a:gd name="connsiteY7" fmla="*/ 497776 h 4090377"/>
                  <a:gd name="connsiteX8" fmla="*/ 2719159 w 4876800"/>
                  <a:gd name="connsiteY8" fmla="*/ 383029 h 4090377"/>
                  <a:gd name="connsiteX9" fmla="*/ 2727494 w 4876800"/>
                  <a:gd name="connsiteY9" fmla="*/ 383029 h 4090377"/>
                  <a:gd name="connsiteX10" fmla="*/ 2846956 w 4876800"/>
                  <a:gd name="connsiteY10" fmla="*/ 263557 h 4090377"/>
                  <a:gd name="connsiteX11" fmla="*/ 2846956 w 4876800"/>
                  <a:gd name="connsiteY11" fmla="*/ 119463 h 4090377"/>
                  <a:gd name="connsiteX12" fmla="*/ 2727494 w 4876800"/>
                  <a:gd name="connsiteY12" fmla="*/ 0 h 4090377"/>
                  <a:gd name="connsiteX13" fmla="*/ 119463 w 4876800"/>
                  <a:gd name="connsiteY13" fmla="*/ 0 h 4090377"/>
                  <a:gd name="connsiteX14" fmla="*/ 0 w 4876800"/>
                  <a:gd name="connsiteY14" fmla="*/ 119463 h 4090377"/>
                  <a:gd name="connsiteX15" fmla="*/ 0 w 4876800"/>
                  <a:gd name="connsiteY15" fmla="*/ 263547 h 4090377"/>
                  <a:gd name="connsiteX16" fmla="*/ 119463 w 4876800"/>
                  <a:gd name="connsiteY16" fmla="*/ 383019 h 4090377"/>
                  <a:gd name="connsiteX17" fmla="*/ 127797 w 4876800"/>
                  <a:gd name="connsiteY17" fmla="*/ 383019 h 4090377"/>
                  <a:gd name="connsiteX18" fmla="*/ 127797 w 4876800"/>
                  <a:gd name="connsiteY18" fmla="*/ 1216495 h 4090377"/>
                  <a:gd name="connsiteX19" fmla="*/ 126635 w 4876800"/>
                  <a:gd name="connsiteY19" fmla="*/ 1216495 h 4090377"/>
                  <a:gd name="connsiteX20" fmla="*/ 55197 w 4876800"/>
                  <a:gd name="connsiteY20" fmla="*/ 1287932 h 4090377"/>
                  <a:gd name="connsiteX21" fmla="*/ 126635 w 4876800"/>
                  <a:gd name="connsiteY21" fmla="*/ 1359370 h 4090377"/>
                  <a:gd name="connsiteX22" fmla="*/ 127797 w 4876800"/>
                  <a:gd name="connsiteY22" fmla="*/ 1359370 h 4090377"/>
                  <a:gd name="connsiteX23" fmla="*/ 127797 w 4876800"/>
                  <a:gd name="connsiteY23" fmla="*/ 2440734 h 4090377"/>
                  <a:gd name="connsiteX24" fmla="*/ 126635 w 4876800"/>
                  <a:gd name="connsiteY24" fmla="*/ 2440734 h 4090377"/>
                  <a:gd name="connsiteX25" fmla="*/ 55197 w 4876800"/>
                  <a:gd name="connsiteY25" fmla="*/ 2512171 h 4090377"/>
                  <a:gd name="connsiteX26" fmla="*/ 126635 w 4876800"/>
                  <a:gd name="connsiteY26" fmla="*/ 2583609 h 4090377"/>
                  <a:gd name="connsiteX27" fmla="*/ 127797 w 4876800"/>
                  <a:gd name="connsiteY27" fmla="*/ 2583609 h 4090377"/>
                  <a:gd name="connsiteX28" fmla="*/ 127797 w 4876800"/>
                  <a:gd name="connsiteY28" fmla="*/ 3707330 h 4090377"/>
                  <a:gd name="connsiteX29" fmla="*/ 119463 w 4876800"/>
                  <a:gd name="connsiteY29" fmla="*/ 3707330 h 4090377"/>
                  <a:gd name="connsiteX30" fmla="*/ 0 w 4876800"/>
                  <a:gd name="connsiteY30" fmla="*/ 3826812 h 4090377"/>
                  <a:gd name="connsiteX31" fmla="*/ 0 w 4876800"/>
                  <a:gd name="connsiteY31" fmla="*/ 3970906 h 4090377"/>
                  <a:gd name="connsiteX32" fmla="*/ 119463 w 4876800"/>
                  <a:gd name="connsiteY32" fmla="*/ 4090378 h 4090377"/>
                  <a:gd name="connsiteX33" fmla="*/ 3486150 w 4876800"/>
                  <a:gd name="connsiteY33" fmla="*/ 4090378 h 4090377"/>
                  <a:gd name="connsiteX34" fmla="*/ 3557588 w 4876800"/>
                  <a:gd name="connsiteY34" fmla="*/ 4018940 h 4090377"/>
                  <a:gd name="connsiteX35" fmla="*/ 3486150 w 4876800"/>
                  <a:gd name="connsiteY35" fmla="*/ 3947503 h 4090377"/>
                  <a:gd name="connsiteX36" fmla="*/ 2365239 w 4876800"/>
                  <a:gd name="connsiteY36" fmla="*/ 3947503 h 4090377"/>
                  <a:gd name="connsiteX37" fmla="*/ 3154013 w 4876800"/>
                  <a:gd name="connsiteY37" fmla="*/ 3160900 h 4090377"/>
                  <a:gd name="connsiteX38" fmla="*/ 3630921 w 4876800"/>
                  <a:gd name="connsiteY38" fmla="*/ 3160900 h 4090377"/>
                  <a:gd name="connsiteX39" fmla="*/ 4419696 w 4876800"/>
                  <a:gd name="connsiteY39" fmla="*/ 3947503 h 4090377"/>
                  <a:gd name="connsiteX40" fmla="*/ 3819525 w 4876800"/>
                  <a:gd name="connsiteY40" fmla="*/ 3947503 h 4090377"/>
                  <a:gd name="connsiteX41" fmla="*/ 3748088 w 4876800"/>
                  <a:gd name="connsiteY41" fmla="*/ 4018940 h 4090377"/>
                  <a:gd name="connsiteX42" fmla="*/ 3819525 w 4876800"/>
                  <a:gd name="connsiteY42" fmla="*/ 4090378 h 4090377"/>
                  <a:gd name="connsiteX43" fmla="*/ 4757338 w 4876800"/>
                  <a:gd name="connsiteY43" fmla="*/ 4090378 h 4090377"/>
                  <a:gd name="connsiteX44" fmla="*/ 4876800 w 4876800"/>
                  <a:gd name="connsiteY44" fmla="*/ 3970906 h 4090377"/>
                  <a:gd name="connsiteX45" fmla="*/ 4876800 w 4876800"/>
                  <a:gd name="connsiteY45" fmla="*/ 3826812 h 4090377"/>
                  <a:gd name="connsiteX46" fmla="*/ 4757338 w 4876800"/>
                  <a:gd name="connsiteY46" fmla="*/ 3707349 h 4090377"/>
                  <a:gd name="connsiteX47" fmla="*/ 4749003 w 4876800"/>
                  <a:gd name="connsiteY47" fmla="*/ 3707349 h 4090377"/>
                  <a:gd name="connsiteX48" fmla="*/ 4749003 w 4876800"/>
                  <a:gd name="connsiteY48" fmla="*/ 2767841 h 4090377"/>
                  <a:gd name="connsiteX49" fmla="*/ 4750165 w 4876800"/>
                  <a:gd name="connsiteY49" fmla="*/ 2767841 h 4090377"/>
                  <a:gd name="connsiteX50" fmla="*/ 4821603 w 4876800"/>
                  <a:gd name="connsiteY50" fmla="*/ 2696404 h 4090377"/>
                  <a:gd name="connsiteX51" fmla="*/ 4750165 w 4876800"/>
                  <a:gd name="connsiteY51" fmla="*/ 2624966 h 4090377"/>
                  <a:gd name="connsiteX52" fmla="*/ 4749003 w 4876800"/>
                  <a:gd name="connsiteY52" fmla="*/ 2624966 h 4090377"/>
                  <a:gd name="connsiteX53" fmla="*/ 4749003 w 4876800"/>
                  <a:gd name="connsiteY53" fmla="*/ 1721939 h 4090377"/>
                  <a:gd name="connsiteX54" fmla="*/ 4750165 w 4876800"/>
                  <a:gd name="connsiteY54" fmla="*/ 1721939 h 4090377"/>
                  <a:gd name="connsiteX55" fmla="*/ 4821603 w 4876800"/>
                  <a:gd name="connsiteY55" fmla="*/ 1650502 h 4090377"/>
                  <a:gd name="connsiteX56" fmla="*/ 4750165 w 4876800"/>
                  <a:gd name="connsiteY56" fmla="*/ 1579064 h 4090377"/>
                  <a:gd name="connsiteX57" fmla="*/ 4749003 w 4876800"/>
                  <a:gd name="connsiteY57" fmla="*/ 1579064 h 4090377"/>
                  <a:gd name="connsiteX58" fmla="*/ 4749003 w 4876800"/>
                  <a:gd name="connsiteY58" fmla="*/ 1407014 h 4090377"/>
                  <a:gd name="connsiteX59" fmla="*/ 4677566 w 4876800"/>
                  <a:gd name="connsiteY59" fmla="*/ 1335576 h 4090377"/>
                  <a:gd name="connsiteX60" fmla="*/ 4606128 w 4876800"/>
                  <a:gd name="connsiteY60" fmla="*/ 1407014 h 4090377"/>
                  <a:gd name="connsiteX61" fmla="*/ 4606128 w 4876800"/>
                  <a:gd name="connsiteY61" fmla="*/ 1579055 h 4090377"/>
                  <a:gd name="connsiteX62" fmla="*/ 2719159 w 4876800"/>
                  <a:gd name="connsiteY62" fmla="*/ 1579055 h 4090377"/>
                  <a:gd name="connsiteX63" fmla="*/ 2719159 w 4876800"/>
                  <a:gd name="connsiteY63" fmla="*/ 1359379 h 4090377"/>
                  <a:gd name="connsiteX64" fmla="*/ 2720321 w 4876800"/>
                  <a:gd name="connsiteY64" fmla="*/ 1359379 h 4090377"/>
                  <a:gd name="connsiteX65" fmla="*/ 2791758 w 4876800"/>
                  <a:gd name="connsiteY65" fmla="*/ 1287942 h 4090377"/>
                  <a:gd name="connsiteX66" fmla="*/ 2720321 w 4876800"/>
                  <a:gd name="connsiteY66" fmla="*/ 1216504 h 4090377"/>
                  <a:gd name="connsiteX67" fmla="*/ 2719159 w 4876800"/>
                  <a:gd name="connsiteY67" fmla="*/ 1216504 h 4090377"/>
                  <a:gd name="connsiteX68" fmla="*/ 2719159 w 4876800"/>
                  <a:gd name="connsiteY68" fmla="*/ 880786 h 4090377"/>
                  <a:gd name="connsiteX69" fmla="*/ 4606119 w 4876800"/>
                  <a:gd name="connsiteY69" fmla="*/ 880786 h 4090377"/>
                  <a:gd name="connsiteX70" fmla="*/ 4606119 w 4876800"/>
                  <a:gd name="connsiteY70" fmla="*/ 1073639 h 4090377"/>
                  <a:gd name="connsiteX71" fmla="*/ 4677556 w 4876800"/>
                  <a:gd name="connsiteY71" fmla="*/ 1145076 h 4090377"/>
                  <a:gd name="connsiteX72" fmla="*/ 647700 w 4876800"/>
                  <a:gd name="connsiteY72" fmla="*/ 383029 h 4090377"/>
                  <a:gd name="connsiteX73" fmla="*/ 719138 w 4876800"/>
                  <a:gd name="connsiteY73" fmla="*/ 311591 h 4090377"/>
                  <a:gd name="connsiteX74" fmla="*/ 647700 w 4876800"/>
                  <a:gd name="connsiteY74" fmla="*/ 240154 h 4090377"/>
                  <a:gd name="connsiteX75" fmla="*/ 142875 w 4876800"/>
                  <a:gd name="connsiteY75" fmla="*/ 240154 h 4090377"/>
                  <a:gd name="connsiteX76" fmla="*/ 142875 w 4876800"/>
                  <a:gd name="connsiteY76" fmla="*/ 142875 h 4090377"/>
                  <a:gd name="connsiteX77" fmla="*/ 2704091 w 4876800"/>
                  <a:gd name="connsiteY77" fmla="*/ 142875 h 4090377"/>
                  <a:gd name="connsiteX78" fmla="*/ 2704091 w 4876800"/>
                  <a:gd name="connsiteY78" fmla="*/ 240154 h 4090377"/>
                  <a:gd name="connsiteX79" fmla="*/ 981075 w 4876800"/>
                  <a:gd name="connsiteY79" fmla="*/ 240154 h 4090377"/>
                  <a:gd name="connsiteX80" fmla="*/ 909638 w 4876800"/>
                  <a:gd name="connsiteY80" fmla="*/ 311591 h 4090377"/>
                  <a:gd name="connsiteX81" fmla="*/ 981075 w 4876800"/>
                  <a:gd name="connsiteY81" fmla="*/ 383029 h 4090377"/>
                  <a:gd name="connsiteX82" fmla="*/ 2576284 w 4876800"/>
                  <a:gd name="connsiteY82" fmla="*/ 383029 h 4090377"/>
                  <a:gd name="connsiteX83" fmla="*/ 2576284 w 4876800"/>
                  <a:gd name="connsiteY83" fmla="*/ 1216504 h 4090377"/>
                  <a:gd name="connsiteX84" fmla="*/ 270681 w 4876800"/>
                  <a:gd name="connsiteY84" fmla="*/ 1216504 h 4090377"/>
                  <a:gd name="connsiteX85" fmla="*/ 270681 w 4876800"/>
                  <a:gd name="connsiteY85" fmla="*/ 383029 h 4090377"/>
                  <a:gd name="connsiteX86" fmla="*/ 1019080 w 4876800"/>
                  <a:gd name="connsiteY86" fmla="*/ 3947503 h 4090377"/>
                  <a:gd name="connsiteX87" fmla="*/ 142875 w 4876800"/>
                  <a:gd name="connsiteY87" fmla="*/ 3947503 h 4090377"/>
                  <a:gd name="connsiteX88" fmla="*/ 142875 w 4876800"/>
                  <a:gd name="connsiteY88" fmla="*/ 3850224 h 4090377"/>
                  <a:gd name="connsiteX89" fmla="*/ 1019080 w 4876800"/>
                  <a:gd name="connsiteY89" fmla="*/ 3850224 h 4090377"/>
                  <a:gd name="connsiteX90" fmla="*/ 1019080 w 4876800"/>
                  <a:gd name="connsiteY90" fmla="*/ 3707349 h 4090377"/>
                  <a:gd name="connsiteX91" fmla="*/ 270681 w 4876800"/>
                  <a:gd name="connsiteY91" fmla="*/ 3707349 h 4090377"/>
                  <a:gd name="connsiteX92" fmla="*/ 270681 w 4876800"/>
                  <a:gd name="connsiteY92" fmla="*/ 2583628 h 4090377"/>
                  <a:gd name="connsiteX93" fmla="*/ 1019080 w 4876800"/>
                  <a:gd name="connsiteY93" fmla="*/ 2583628 h 4090377"/>
                  <a:gd name="connsiteX94" fmla="*/ 1019080 w 4876800"/>
                  <a:gd name="connsiteY94" fmla="*/ 2183530 h 4090377"/>
                  <a:gd name="connsiteX95" fmla="*/ 1019080 w 4876800"/>
                  <a:gd name="connsiteY95" fmla="*/ 2440753 h 4090377"/>
                  <a:gd name="connsiteX96" fmla="*/ 270681 w 4876800"/>
                  <a:gd name="connsiteY96" fmla="*/ 2440753 h 4090377"/>
                  <a:gd name="connsiteX97" fmla="*/ 270681 w 4876800"/>
                  <a:gd name="connsiteY97" fmla="*/ 1359379 h 4090377"/>
                  <a:gd name="connsiteX98" fmla="*/ 2576284 w 4876800"/>
                  <a:gd name="connsiteY98" fmla="*/ 1359379 h 4090377"/>
                  <a:gd name="connsiteX99" fmla="*/ 2576284 w 4876800"/>
                  <a:gd name="connsiteY99" fmla="*/ 2064049 h 4090377"/>
                  <a:gd name="connsiteX100" fmla="*/ 1138542 w 4876800"/>
                  <a:gd name="connsiteY100" fmla="*/ 2064049 h 4090377"/>
                  <a:gd name="connsiteX101" fmla="*/ 1019080 w 4876800"/>
                  <a:gd name="connsiteY101" fmla="*/ 2183530 h 4090377"/>
                  <a:gd name="connsiteX102" fmla="*/ 1942233 w 4876800"/>
                  <a:gd name="connsiteY102" fmla="*/ 2206933 h 4090377"/>
                  <a:gd name="connsiteX103" fmla="*/ 2122237 w 4876800"/>
                  <a:gd name="connsiteY103" fmla="*/ 2206933 h 4090377"/>
                  <a:gd name="connsiteX104" fmla="*/ 2122237 w 4876800"/>
                  <a:gd name="connsiteY104" fmla="*/ 2521468 h 4090377"/>
                  <a:gd name="connsiteX105" fmla="*/ 1942233 w 4876800"/>
                  <a:gd name="connsiteY105" fmla="*/ 2521468 h 4090377"/>
                  <a:gd name="connsiteX106" fmla="*/ 2902525 w 4876800"/>
                  <a:gd name="connsiteY106" fmla="*/ 3209925 h 4090377"/>
                  <a:gd name="connsiteX107" fmla="*/ 2162899 w 4876800"/>
                  <a:gd name="connsiteY107" fmla="*/ 3947503 h 4090377"/>
                  <a:gd name="connsiteX108" fmla="*/ 1161955 w 4876800"/>
                  <a:gd name="connsiteY108" fmla="*/ 3947503 h 4090377"/>
                  <a:gd name="connsiteX109" fmla="*/ 1161955 w 4876800"/>
                  <a:gd name="connsiteY109" fmla="*/ 2206933 h 4090377"/>
                  <a:gd name="connsiteX110" fmla="*/ 1799358 w 4876800"/>
                  <a:gd name="connsiteY110" fmla="*/ 2206933 h 4090377"/>
                  <a:gd name="connsiteX111" fmla="*/ 1799358 w 4876800"/>
                  <a:gd name="connsiteY111" fmla="*/ 2564092 h 4090377"/>
                  <a:gd name="connsiteX112" fmla="*/ 1899618 w 4876800"/>
                  <a:gd name="connsiteY112" fmla="*/ 2664343 h 4090377"/>
                  <a:gd name="connsiteX113" fmla="*/ 2164852 w 4876800"/>
                  <a:gd name="connsiteY113" fmla="*/ 2664343 h 4090377"/>
                  <a:gd name="connsiteX114" fmla="*/ 2265112 w 4876800"/>
                  <a:gd name="connsiteY114" fmla="*/ 2564092 h 4090377"/>
                  <a:gd name="connsiteX115" fmla="*/ 2265112 w 4876800"/>
                  <a:gd name="connsiteY115" fmla="*/ 2206933 h 4090377"/>
                  <a:gd name="connsiteX116" fmla="*/ 2902515 w 4876800"/>
                  <a:gd name="connsiteY116" fmla="*/ 2206933 h 4090377"/>
                  <a:gd name="connsiteX117" fmla="*/ 2902515 w 4876800"/>
                  <a:gd name="connsiteY117" fmla="*/ 3209925 h 4090377"/>
                  <a:gd name="connsiteX118" fmla="*/ 4381215 w 4876800"/>
                  <a:gd name="connsiteY118" fmla="*/ 3707349 h 4090377"/>
                  <a:gd name="connsiteX119" fmla="*/ 3731809 w 4876800"/>
                  <a:gd name="connsiteY119" fmla="*/ 3059735 h 4090377"/>
                  <a:gd name="connsiteX120" fmla="*/ 3053134 w 4876800"/>
                  <a:gd name="connsiteY120" fmla="*/ 3059735 h 4090377"/>
                  <a:gd name="connsiteX121" fmla="*/ 3045400 w 4876800"/>
                  <a:gd name="connsiteY121" fmla="*/ 3067441 h 4090377"/>
                  <a:gd name="connsiteX122" fmla="*/ 3045400 w 4876800"/>
                  <a:gd name="connsiteY122" fmla="*/ 2767832 h 4090377"/>
                  <a:gd name="connsiteX123" fmla="*/ 4606119 w 4876800"/>
                  <a:gd name="connsiteY123" fmla="*/ 2767832 h 4090377"/>
                  <a:gd name="connsiteX124" fmla="*/ 4606119 w 4876800"/>
                  <a:gd name="connsiteY124" fmla="*/ 3707340 h 4090377"/>
                  <a:gd name="connsiteX125" fmla="*/ 4381215 w 4876800"/>
                  <a:gd name="connsiteY125" fmla="*/ 3707340 h 4090377"/>
                  <a:gd name="connsiteX126" fmla="*/ 4733925 w 4876800"/>
                  <a:gd name="connsiteY126" fmla="*/ 3850224 h 4090377"/>
                  <a:gd name="connsiteX127" fmla="*/ 4733925 w 4876800"/>
                  <a:gd name="connsiteY127" fmla="*/ 3947503 h 4090377"/>
                  <a:gd name="connsiteX128" fmla="*/ 4622035 w 4876800"/>
                  <a:gd name="connsiteY128" fmla="*/ 3947503 h 4090377"/>
                  <a:gd name="connsiteX129" fmla="*/ 4524480 w 4876800"/>
                  <a:gd name="connsiteY129" fmla="*/ 3850224 h 4090377"/>
                  <a:gd name="connsiteX130" fmla="*/ 4606119 w 4876800"/>
                  <a:gd name="connsiteY130" fmla="*/ 1721930 h 4090377"/>
                  <a:gd name="connsiteX131" fmla="*/ 4606119 w 4876800"/>
                  <a:gd name="connsiteY131" fmla="*/ 2624957 h 4090377"/>
                  <a:gd name="connsiteX132" fmla="*/ 3045400 w 4876800"/>
                  <a:gd name="connsiteY132" fmla="*/ 2624957 h 4090377"/>
                  <a:gd name="connsiteX133" fmla="*/ 3045400 w 4876800"/>
                  <a:gd name="connsiteY133" fmla="*/ 2183521 h 4090377"/>
                  <a:gd name="connsiteX134" fmla="*/ 2925937 w 4876800"/>
                  <a:gd name="connsiteY134" fmla="*/ 2064049 h 4090377"/>
                  <a:gd name="connsiteX135" fmla="*/ 2719168 w 4876800"/>
                  <a:gd name="connsiteY135" fmla="*/ 2064049 h 4090377"/>
                  <a:gd name="connsiteX136" fmla="*/ 2719168 w 4876800"/>
                  <a:gd name="connsiteY136" fmla="*/ 1721930 h 4090377"/>
                  <a:gd name="connsiteX137" fmla="*/ 2719159 w 4876800"/>
                  <a:gd name="connsiteY137" fmla="*/ 737921 h 4090377"/>
                  <a:gd name="connsiteX138" fmla="*/ 2719159 w 4876800"/>
                  <a:gd name="connsiteY138" fmla="*/ 640642 h 4090377"/>
                  <a:gd name="connsiteX139" fmla="*/ 4733925 w 4876800"/>
                  <a:gd name="connsiteY139" fmla="*/ 640642 h 4090377"/>
                  <a:gd name="connsiteX140" fmla="*/ 4733925 w 4876800"/>
                  <a:gd name="connsiteY140" fmla="*/ 737921 h 4090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</a:cxnLst>
                <a:rect l="l" t="t" r="r" b="b"/>
                <a:pathLst>
                  <a:path w="4876800" h="4090377">
                    <a:moveTo>
                      <a:pt x="4677556" y="1145076"/>
                    </a:moveTo>
                    <a:cubicBezTo>
                      <a:pt x="4717009" y="1145076"/>
                      <a:pt x="4748994" y="1113092"/>
                      <a:pt x="4748994" y="1073639"/>
                    </a:cubicBezTo>
                    <a:lnTo>
                      <a:pt x="4748994" y="880796"/>
                    </a:lnTo>
                    <a:lnTo>
                      <a:pt x="4757328" y="880796"/>
                    </a:lnTo>
                    <a:cubicBezTo>
                      <a:pt x="4823203" y="880796"/>
                      <a:pt x="4876791" y="827208"/>
                      <a:pt x="4876791" y="761333"/>
                    </a:cubicBezTo>
                    <a:lnTo>
                      <a:pt x="4876791" y="617239"/>
                    </a:lnTo>
                    <a:cubicBezTo>
                      <a:pt x="4876791" y="551364"/>
                      <a:pt x="4823203" y="497776"/>
                      <a:pt x="4757328" y="497776"/>
                    </a:cubicBezTo>
                    <a:lnTo>
                      <a:pt x="2719159" y="497776"/>
                    </a:lnTo>
                    <a:lnTo>
                      <a:pt x="2719159" y="383029"/>
                    </a:lnTo>
                    <a:lnTo>
                      <a:pt x="2727494" y="383029"/>
                    </a:lnTo>
                    <a:cubicBezTo>
                      <a:pt x="2793368" y="383029"/>
                      <a:pt x="2846956" y="329432"/>
                      <a:pt x="2846956" y="263557"/>
                    </a:cubicBezTo>
                    <a:lnTo>
                      <a:pt x="2846956" y="119463"/>
                    </a:lnTo>
                    <a:cubicBezTo>
                      <a:pt x="2846956" y="53588"/>
                      <a:pt x="2793368" y="0"/>
                      <a:pt x="2727494" y="0"/>
                    </a:cubicBezTo>
                    <a:lnTo>
                      <a:pt x="119463" y="0"/>
                    </a:lnTo>
                    <a:cubicBezTo>
                      <a:pt x="53588" y="0"/>
                      <a:pt x="0" y="53588"/>
                      <a:pt x="0" y="119463"/>
                    </a:cubicBezTo>
                    <a:lnTo>
                      <a:pt x="0" y="263547"/>
                    </a:lnTo>
                    <a:cubicBezTo>
                      <a:pt x="0" y="329422"/>
                      <a:pt x="53588" y="383019"/>
                      <a:pt x="119463" y="383019"/>
                    </a:cubicBezTo>
                    <a:lnTo>
                      <a:pt x="127797" y="383019"/>
                    </a:lnTo>
                    <a:lnTo>
                      <a:pt x="127797" y="1216495"/>
                    </a:lnTo>
                    <a:lnTo>
                      <a:pt x="126635" y="1216495"/>
                    </a:lnTo>
                    <a:cubicBezTo>
                      <a:pt x="87182" y="1216495"/>
                      <a:pt x="55197" y="1248480"/>
                      <a:pt x="55197" y="1287932"/>
                    </a:cubicBezTo>
                    <a:cubicBezTo>
                      <a:pt x="55197" y="1327385"/>
                      <a:pt x="87182" y="1359370"/>
                      <a:pt x="126635" y="1359370"/>
                    </a:cubicBezTo>
                    <a:lnTo>
                      <a:pt x="127797" y="1359370"/>
                    </a:lnTo>
                    <a:lnTo>
                      <a:pt x="127797" y="2440734"/>
                    </a:lnTo>
                    <a:lnTo>
                      <a:pt x="126635" y="2440734"/>
                    </a:lnTo>
                    <a:cubicBezTo>
                      <a:pt x="87182" y="2440734"/>
                      <a:pt x="55197" y="2472719"/>
                      <a:pt x="55197" y="2512171"/>
                    </a:cubicBezTo>
                    <a:cubicBezTo>
                      <a:pt x="55197" y="2551624"/>
                      <a:pt x="87182" y="2583609"/>
                      <a:pt x="126635" y="2583609"/>
                    </a:cubicBezTo>
                    <a:lnTo>
                      <a:pt x="127797" y="2583609"/>
                    </a:lnTo>
                    <a:lnTo>
                      <a:pt x="127797" y="3707330"/>
                    </a:lnTo>
                    <a:lnTo>
                      <a:pt x="119463" y="3707330"/>
                    </a:lnTo>
                    <a:cubicBezTo>
                      <a:pt x="53588" y="3707349"/>
                      <a:pt x="0" y="3760937"/>
                      <a:pt x="0" y="3826812"/>
                    </a:cubicBezTo>
                    <a:lnTo>
                      <a:pt x="0" y="3970906"/>
                    </a:lnTo>
                    <a:cubicBezTo>
                      <a:pt x="0" y="4036781"/>
                      <a:pt x="53588" y="4090378"/>
                      <a:pt x="119463" y="4090378"/>
                    </a:cubicBezTo>
                    <a:lnTo>
                      <a:pt x="3486150" y="4090378"/>
                    </a:lnTo>
                    <a:cubicBezTo>
                      <a:pt x="3525603" y="4090378"/>
                      <a:pt x="3557588" y="4058393"/>
                      <a:pt x="3557588" y="4018940"/>
                    </a:cubicBezTo>
                    <a:cubicBezTo>
                      <a:pt x="3557588" y="3979488"/>
                      <a:pt x="3525603" y="3947503"/>
                      <a:pt x="3486150" y="3947503"/>
                    </a:cubicBezTo>
                    <a:lnTo>
                      <a:pt x="2365239" y="3947503"/>
                    </a:lnTo>
                    <a:lnTo>
                      <a:pt x="3154013" y="3160900"/>
                    </a:lnTo>
                    <a:cubicBezTo>
                      <a:pt x="3285496" y="3029779"/>
                      <a:pt x="3499437" y="3029779"/>
                      <a:pt x="3630921" y="3160900"/>
                    </a:cubicBezTo>
                    <a:lnTo>
                      <a:pt x="4419696" y="3947503"/>
                    </a:lnTo>
                    <a:lnTo>
                      <a:pt x="3819525" y="3947503"/>
                    </a:lnTo>
                    <a:cubicBezTo>
                      <a:pt x="3780073" y="3947503"/>
                      <a:pt x="3748088" y="3979488"/>
                      <a:pt x="3748088" y="4018940"/>
                    </a:cubicBezTo>
                    <a:cubicBezTo>
                      <a:pt x="3748088" y="4058393"/>
                      <a:pt x="3780073" y="4090378"/>
                      <a:pt x="3819525" y="4090378"/>
                    </a:cubicBezTo>
                    <a:lnTo>
                      <a:pt x="4757338" y="4090378"/>
                    </a:lnTo>
                    <a:cubicBezTo>
                      <a:pt x="4823213" y="4090378"/>
                      <a:pt x="4876800" y="4036781"/>
                      <a:pt x="4876800" y="3970906"/>
                    </a:cubicBezTo>
                    <a:lnTo>
                      <a:pt x="4876800" y="3826812"/>
                    </a:lnTo>
                    <a:cubicBezTo>
                      <a:pt x="4876800" y="3760937"/>
                      <a:pt x="4823213" y="3707349"/>
                      <a:pt x="4757338" y="3707349"/>
                    </a:cubicBezTo>
                    <a:lnTo>
                      <a:pt x="4749003" y="3707349"/>
                    </a:lnTo>
                    <a:lnTo>
                      <a:pt x="4749003" y="2767841"/>
                    </a:lnTo>
                    <a:lnTo>
                      <a:pt x="4750165" y="2767841"/>
                    </a:lnTo>
                    <a:cubicBezTo>
                      <a:pt x="4789618" y="2767841"/>
                      <a:pt x="4821603" y="2735856"/>
                      <a:pt x="4821603" y="2696404"/>
                    </a:cubicBezTo>
                    <a:cubicBezTo>
                      <a:pt x="4821603" y="2656951"/>
                      <a:pt x="4789618" y="2624966"/>
                      <a:pt x="4750165" y="2624966"/>
                    </a:cubicBezTo>
                    <a:lnTo>
                      <a:pt x="4749003" y="2624966"/>
                    </a:lnTo>
                    <a:lnTo>
                      <a:pt x="4749003" y="1721939"/>
                    </a:lnTo>
                    <a:lnTo>
                      <a:pt x="4750165" y="1721939"/>
                    </a:lnTo>
                    <a:cubicBezTo>
                      <a:pt x="4789618" y="1721939"/>
                      <a:pt x="4821603" y="1689954"/>
                      <a:pt x="4821603" y="1650502"/>
                    </a:cubicBezTo>
                    <a:cubicBezTo>
                      <a:pt x="4821603" y="1611049"/>
                      <a:pt x="4789618" y="1579064"/>
                      <a:pt x="4750165" y="1579064"/>
                    </a:cubicBezTo>
                    <a:lnTo>
                      <a:pt x="4749003" y="1579064"/>
                    </a:lnTo>
                    <a:lnTo>
                      <a:pt x="4749003" y="1407014"/>
                    </a:lnTo>
                    <a:cubicBezTo>
                      <a:pt x="4749003" y="1367561"/>
                      <a:pt x="4717018" y="1335576"/>
                      <a:pt x="4677566" y="1335576"/>
                    </a:cubicBezTo>
                    <a:cubicBezTo>
                      <a:pt x="4638113" y="1335576"/>
                      <a:pt x="4606128" y="1367561"/>
                      <a:pt x="4606128" y="1407014"/>
                    </a:cubicBezTo>
                    <a:lnTo>
                      <a:pt x="4606128" y="1579055"/>
                    </a:lnTo>
                    <a:lnTo>
                      <a:pt x="2719159" y="1579055"/>
                    </a:lnTo>
                    <a:lnTo>
                      <a:pt x="2719159" y="1359379"/>
                    </a:lnTo>
                    <a:lnTo>
                      <a:pt x="2720321" y="1359379"/>
                    </a:lnTo>
                    <a:cubicBezTo>
                      <a:pt x="2759774" y="1359379"/>
                      <a:pt x="2791758" y="1327395"/>
                      <a:pt x="2791758" y="1287942"/>
                    </a:cubicBezTo>
                    <a:cubicBezTo>
                      <a:pt x="2791758" y="1248489"/>
                      <a:pt x="2759774" y="1216504"/>
                      <a:pt x="2720321" y="1216504"/>
                    </a:cubicBezTo>
                    <a:lnTo>
                      <a:pt x="2719159" y="1216504"/>
                    </a:lnTo>
                    <a:lnTo>
                      <a:pt x="2719159" y="880786"/>
                    </a:lnTo>
                    <a:lnTo>
                      <a:pt x="4606119" y="880786"/>
                    </a:lnTo>
                    <a:lnTo>
                      <a:pt x="4606119" y="1073639"/>
                    </a:lnTo>
                    <a:cubicBezTo>
                      <a:pt x="4606119" y="1113092"/>
                      <a:pt x="4638104" y="1145076"/>
                      <a:pt x="4677556" y="1145076"/>
                    </a:cubicBezTo>
                    <a:close/>
                    <a:moveTo>
                      <a:pt x="647700" y="383029"/>
                    </a:moveTo>
                    <a:cubicBezTo>
                      <a:pt x="687153" y="383029"/>
                      <a:pt x="719138" y="351044"/>
                      <a:pt x="719138" y="311591"/>
                    </a:cubicBezTo>
                    <a:cubicBezTo>
                      <a:pt x="719138" y="272139"/>
                      <a:pt x="687153" y="240154"/>
                      <a:pt x="647700" y="240154"/>
                    </a:cubicBezTo>
                    <a:lnTo>
                      <a:pt x="142875" y="240154"/>
                    </a:lnTo>
                    <a:lnTo>
                      <a:pt x="142875" y="142875"/>
                    </a:lnTo>
                    <a:lnTo>
                      <a:pt x="2704091" y="142875"/>
                    </a:lnTo>
                    <a:lnTo>
                      <a:pt x="2704091" y="240154"/>
                    </a:lnTo>
                    <a:lnTo>
                      <a:pt x="981075" y="240154"/>
                    </a:lnTo>
                    <a:cubicBezTo>
                      <a:pt x="941622" y="240154"/>
                      <a:pt x="909638" y="272139"/>
                      <a:pt x="909638" y="311591"/>
                    </a:cubicBezTo>
                    <a:cubicBezTo>
                      <a:pt x="909638" y="351044"/>
                      <a:pt x="941622" y="383029"/>
                      <a:pt x="981075" y="383029"/>
                    </a:cubicBezTo>
                    <a:lnTo>
                      <a:pt x="2576284" y="383029"/>
                    </a:lnTo>
                    <a:lnTo>
                      <a:pt x="2576284" y="1216504"/>
                    </a:lnTo>
                    <a:lnTo>
                      <a:pt x="270681" y="1216504"/>
                    </a:lnTo>
                    <a:lnTo>
                      <a:pt x="270681" y="383029"/>
                    </a:lnTo>
                    <a:close/>
                    <a:moveTo>
                      <a:pt x="1019080" y="3947503"/>
                    </a:moveTo>
                    <a:lnTo>
                      <a:pt x="142875" y="3947503"/>
                    </a:lnTo>
                    <a:lnTo>
                      <a:pt x="142875" y="3850224"/>
                    </a:lnTo>
                    <a:lnTo>
                      <a:pt x="1019080" y="3850224"/>
                    </a:lnTo>
                    <a:close/>
                    <a:moveTo>
                      <a:pt x="1019080" y="3707349"/>
                    </a:moveTo>
                    <a:lnTo>
                      <a:pt x="270681" y="3707349"/>
                    </a:lnTo>
                    <a:lnTo>
                      <a:pt x="270681" y="2583628"/>
                    </a:lnTo>
                    <a:lnTo>
                      <a:pt x="1019080" y="2583628"/>
                    </a:lnTo>
                    <a:close/>
                    <a:moveTo>
                      <a:pt x="1019080" y="2183530"/>
                    </a:moveTo>
                    <a:lnTo>
                      <a:pt x="1019080" y="2440753"/>
                    </a:lnTo>
                    <a:lnTo>
                      <a:pt x="270681" y="2440753"/>
                    </a:lnTo>
                    <a:lnTo>
                      <a:pt x="270681" y="1359379"/>
                    </a:lnTo>
                    <a:lnTo>
                      <a:pt x="2576284" y="1359379"/>
                    </a:lnTo>
                    <a:lnTo>
                      <a:pt x="2576284" y="2064049"/>
                    </a:lnTo>
                    <a:lnTo>
                      <a:pt x="1138542" y="2064049"/>
                    </a:lnTo>
                    <a:cubicBezTo>
                      <a:pt x="1072667" y="2064058"/>
                      <a:pt x="1019080" y="2117655"/>
                      <a:pt x="1019080" y="2183530"/>
                    </a:cubicBezTo>
                    <a:close/>
                    <a:moveTo>
                      <a:pt x="1942233" y="2206933"/>
                    </a:moveTo>
                    <a:lnTo>
                      <a:pt x="2122237" y="2206933"/>
                    </a:lnTo>
                    <a:lnTo>
                      <a:pt x="2122237" y="2521468"/>
                    </a:lnTo>
                    <a:lnTo>
                      <a:pt x="1942233" y="2521468"/>
                    </a:lnTo>
                    <a:close/>
                    <a:moveTo>
                      <a:pt x="2902525" y="3209925"/>
                    </a:moveTo>
                    <a:lnTo>
                      <a:pt x="2162899" y="3947503"/>
                    </a:lnTo>
                    <a:lnTo>
                      <a:pt x="1161955" y="3947503"/>
                    </a:lnTo>
                    <a:lnTo>
                      <a:pt x="1161955" y="2206933"/>
                    </a:lnTo>
                    <a:lnTo>
                      <a:pt x="1799358" y="2206933"/>
                    </a:lnTo>
                    <a:lnTo>
                      <a:pt x="1799358" y="2564092"/>
                    </a:lnTo>
                    <a:cubicBezTo>
                      <a:pt x="1799358" y="2619375"/>
                      <a:pt x="1844335" y="2664343"/>
                      <a:pt x="1899618" y="2664343"/>
                    </a:cubicBezTo>
                    <a:lnTo>
                      <a:pt x="2164852" y="2664343"/>
                    </a:lnTo>
                    <a:cubicBezTo>
                      <a:pt x="2220135" y="2664343"/>
                      <a:pt x="2265112" y="2619366"/>
                      <a:pt x="2265112" y="2564092"/>
                    </a:cubicBezTo>
                    <a:lnTo>
                      <a:pt x="2265112" y="2206933"/>
                    </a:lnTo>
                    <a:lnTo>
                      <a:pt x="2902515" y="2206933"/>
                    </a:lnTo>
                    <a:lnTo>
                      <a:pt x="2902515" y="3209925"/>
                    </a:lnTo>
                    <a:close/>
                    <a:moveTo>
                      <a:pt x="4381215" y="3707349"/>
                    </a:moveTo>
                    <a:lnTo>
                      <a:pt x="3731809" y="3059735"/>
                    </a:lnTo>
                    <a:cubicBezTo>
                      <a:pt x="3544700" y="2873150"/>
                      <a:pt x="3240253" y="2873140"/>
                      <a:pt x="3053134" y="3059735"/>
                    </a:cubicBezTo>
                    <a:lnTo>
                      <a:pt x="3045400" y="3067441"/>
                    </a:lnTo>
                    <a:lnTo>
                      <a:pt x="3045400" y="2767832"/>
                    </a:lnTo>
                    <a:lnTo>
                      <a:pt x="4606119" y="2767832"/>
                    </a:lnTo>
                    <a:lnTo>
                      <a:pt x="4606119" y="3707340"/>
                    </a:lnTo>
                    <a:lnTo>
                      <a:pt x="4381215" y="3707340"/>
                    </a:lnTo>
                    <a:close/>
                    <a:moveTo>
                      <a:pt x="4733925" y="3850224"/>
                    </a:moveTo>
                    <a:lnTo>
                      <a:pt x="4733925" y="3947503"/>
                    </a:lnTo>
                    <a:lnTo>
                      <a:pt x="4622035" y="3947503"/>
                    </a:lnTo>
                    <a:lnTo>
                      <a:pt x="4524480" y="3850224"/>
                    </a:lnTo>
                    <a:close/>
                    <a:moveTo>
                      <a:pt x="4606119" y="1721930"/>
                    </a:moveTo>
                    <a:lnTo>
                      <a:pt x="4606119" y="2624957"/>
                    </a:lnTo>
                    <a:lnTo>
                      <a:pt x="3045400" y="2624957"/>
                    </a:lnTo>
                    <a:lnTo>
                      <a:pt x="3045400" y="2183521"/>
                    </a:lnTo>
                    <a:cubicBezTo>
                      <a:pt x="3045400" y="2117646"/>
                      <a:pt x="2991812" y="2064049"/>
                      <a:pt x="2925937" y="2064049"/>
                    </a:cubicBezTo>
                    <a:lnTo>
                      <a:pt x="2719168" y="2064049"/>
                    </a:lnTo>
                    <a:lnTo>
                      <a:pt x="2719168" y="1721930"/>
                    </a:lnTo>
                    <a:close/>
                    <a:moveTo>
                      <a:pt x="2719159" y="737921"/>
                    </a:moveTo>
                    <a:lnTo>
                      <a:pt x="2719159" y="640642"/>
                    </a:lnTo>
                    <a:lnTo>
                      <a:pt x="4733925" y="640642"/>
                    </a:lnTo>
                    <a:lnTo>
                      <a:pt x="4733925" y="73792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64" name="Freihandform: Form 504">
                <a:extLst>
                  <a:ext uri="{FF2B5EF4-FFF2-40B4-BE49-F238E27FC236}">
                    <a16:creationId xmlns:a16="http://schemas.microsoft.com/office/drawing/2014/main" id="{BEDF274E-32EB-2A53-BFD8-FFDA400DA4C4}"/>
                  </a:ext>
                </a:extLst>
              </p:cNvPr>
              <p:cNvSpPr/>
              <p:nvPr/>
            </p:nvSpPr>
            <p:spPr>
              <a:xfrm>
                <a:off x="7119670" y="4703282"/>
                <a:ext cx="200511" cy="142875"/>
              </a:xfrm>
              <a:custGeom>
                <a:avLst/>
                <a:gdLst>
                  <a:gd name="connsiteX0" fmla="*/ 129074 w 200511"/>
                  <a:gd name="connsiteY0" fmla="*/ 0 h 142875"/>
                  <a:gd name="connsiteX1" fmla="*/ 71438 w 200511"/>
                  <a:gd name="connsiteY1" fmla="*/ 0 h 142875"/>
                  <a:gd name="connsiteX2" fmla="*/ 0 w 200511"/>
                  <a:gd name="connsiteY2" fmla="*/ 71438 h 142875"/>
                  <a:gd name="connsiteX3" fmla="*/ 71438 w 200511"/>
                  <a:gd name="connsiteY3" fmla="*/ 142875 h 142875"/>
                  <a:gd name="connsiteX4" fmla="*/ 129074 w 200511"/>
                  <a:gd name="connsiteY4" fmla="*/ 142875 h 142875"/>
                  <a:gd name="connsiteX5" fmla="*/ 200511 w 200511"/>
                  <a:gd name="connsiteY5" fmla="*/ 71438 h 142875"/>
                  <a:gd name="connsiteX6" fmla="*/ 129074 w 200511"/>
                  <a:gd name="connsiteY6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511" h="142875">
                    <a:moveTo>
                      <a:pt x="129074" y="0"/>
                    </a:moveTo>
                    <a:lnTo>
                      <a:pt x="71438" y="0"/>
                    </a:lnTo>
                    <a:cubicBezTo>
                      <a:pt x="31985" y="0"/>
                      <a:pt x="0" y="31985"/>
                      <a:pt x="0" y="71438"/>
                    </a:cubicBezTo>
                    <a:cubicBezTo>
                      <a:pt x="0" y="110890"/>
                      <a:pt x="31985" y="142875"/>
                      <a:pt x="71438" y="142875"/>
                    </a:cubicBezTo>
                    <a:lnTo>
                      <a:pt x="129074" y="142875"/>
                    </a:lnTo>
                    <a:cubicBezTo>
                      <a:pt x="168526" y="142875"/>
                      <a:pt x="200511" y="110890"/>
                      <a:pt x="200511" y="71438"/>
                    </a:cubicBezTo>
                    <a:cubicBezTo>
                      <a:pt x="200511" y="31985"/>
                      <a:pt x="168526" y="0"/>
                      <a:pt x="129074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65" name="Freihandform: Form 505">
                <a:extLst>
                  <a:ext uri="{FF2B5EF4-FFF2-40B4-BE49-F238E27FC236}">
                    <a16:creationId xmlns:a16="http://schemas.microsoft.com/office/drawing/2014/main" id="{A204AAA0-7F40-47BB-D66E-061EBABDA3C0}"/>
                  </a:ext>
                </a:extLst>
              </p:cNvPr>
              <p:cNvSpPr/>
              <p:nvPr/>
            </p:nvSpPr>
            <p:spPr>
              <a:xfrm>
                <a:off x="6879517" y="4943436"/>
                <a:ext cx="200510" cy="142875"/>
              </a:xfrm>
              <a:custGeom>
                <a:avLst/>
                <a:gdLst>
                  <a:gd name="connsiteX0" fmla="*/ 71438 w 200510"/>
                  <a:gd name="connsiteY0" fmla="*/ 0 h 142875"/>
                  <a:gd name="connsiteX1" fmla="*/ 0 w 200510"/>
                  <a:gd name="connsiteY1" fmla="*/ 71438 h 142875"/>
                  <a:gd name="connsiteX2" fmla="*/ 71438 w 200510"/>
                  <a:gd name="connsiteY2" fmla="*/ 142875 h 142875"/>
                  <a:gd name="connsiteX3" fmla="*/ 129073 w 200510"/>
                  <a:gd name="connsiteY3" fmla="*/ 142875 h 142875"/>
                  <a:gd name="connsiteX4" fmla="*/ 200511 w 200510"/>
                  <a:gd name="connsiteY4" fmla="*/ 71438 h 142875"/>
                  <a:gd name="connsiteX5" fmla="*/ 129073 w 200510"/>
                  <a:gd name="connsiteY5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0510" h="142875">
                    <a:moveTo>
                      <a:pt x="71438" y="0"/>
                    </a:moveTo>
                    <a:cubicBezTo>
                      <a:pt x="31985" y="0"/>
                      <a:pt x="0" y="31985"/>
                      <a:pt x="0" y="71438"/>
                    </a:cubicBezTo>
                    <a:cubicBezTo>
                      <a:pt x="0" y="110890"/>
                      <a:pt x="31985" y="142875"/>
                      <a:pt x="71438" y="142875"/>
                    </a:cubicBezTo>
                    <a:lnTo>
                      <a:pt x="129073" y="142875"/>
                    </a:lnTo>
                    <a:cubicBezTo>
                      <a:pt x="168526" y="142875"/>
                      <a:pt x="200511" y="110890"/>
                      <a:pt x="200511" y="71438"/>
                    </a:cubicBezTo>
                    <a:cubicBezTo>
                      <a:pt x="200511" y="31985"/>
                      <a:pt x="168526" y="0"/>
                      <a:pt x="129073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66" name="Freihandform: Form 506">
                <a:extLst>
                  <a:ext uri="{FF2B5EF4-FFF2-40B4-BE49-F238E27FC236}">
                    <a16:creationId xmlns:a16="http://schemas.microsoft.com/office/drawing/2014/main" id="{1AD2B4B9-BFE9-4ED7-DB93-74F41919496A}"/>
                  </a:ext>
                </a:extLst>
              </p:cNvPr>
              <p:cNvSpPr/>
              <p:nvPr/>
            </p:nvSpPr>
            <p:spPr>
              <a:xfrm>
                <a:off x="7407859" y="5049116"/>
                <a:ext cx="200510" cy="142875"/>
              </a:xfrm>
              <a:custGeom>
                <a:avLst/>
                <a:gdLst>
                  <a:gd name="connsiteX0" fmla="*/ 71438 w 200510"/>
                  <a:gd name="connsiteY0" fmla="*/ 142875 h 142875"/>
                  <a:gd name="connsiteX1" fmla="*/ 129073 w 200510"/>
                  <a:gd name="connsiteY1" fmla="*/ 142875 h 142875"/>
                  <a:gd name="connsiteX2" fmla="*/ 200511 w 200510"/>
                  <a:gd name="connsiteY2" fmla="*/ 71438 h 142875"/>
                  <a:gd name="connsiteX3" fmla="*/ 129073 w 200510"/>
                  <a:gd name="connsiteY3" fmla="*/ 0 h 142875"/>
                  <a:gd name="connsiteX4" fmla="*/ 71438 w 200510"/>
                  <a:gd name="connsiteY4" fmla="*/ 0 h 142875"/>
                  <a:gd name="connsiteX5" fmla="*/ 0 w 200510"/>
                  <a:gd name="connsiteY5" fmla="*/ 71438 h 142875"/>
                  <a:gd name="connsiteX6" fmla="*/ 71438 w 200510"/>
                  <a:gd name="connsiteY6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510" h="142875">
                    <a:moveTo>
                      <a:pt x="71438" y="142875"/>
                    </a:moveTo>
                    <a:lnTo>
                      <a:pt x="129073" y="142875"/>
                    </a:lnTo>
                    <a:cubicBezTo>
                      <a:pt x="168526" y="142875"/>
                      <a:pt x="200511" y="110890"/>
                      <a:pt x="200511" y="71438"/>
                    </a:cubicBezTo>
                    <a:cubicBezTo>
                      <a:pt x="200511" y="31985"/>
                      <a:pt x="168526" y="0"/>
                      <a:pt x="129073" y="0"/>
                    </a:cubicBezTo>
                    <a:lnTo>
                      <a:pt x="71438" y="0"/>
                    </a:lnTo>
                    <a:cubicBezTo>
                      <a:pt x="31985" y="0"/>
                      <a:pt x="0" y="31985"/>
                      <a:pt x="0" y="71438"/>
                    </a:cubicBezTo>
                    <a:cubicBezTo>
                      <a:pt x="0" y="110890"/>
                      <a:pt x="31975" y="142875"/>
                      <a:pt x="71438" y="14287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67" name="Gruppieren 166">
            <a:extLst>
              <a:ext uri="{FF2B5EF4-FFF2-40B4-BE49-F238E27FC236}">
                <a16:creationId xmlns:a16="http://schemas.microsoft.com/office/drawing/2014/main" id="{64401074-1C2F-7AE7-8D10-E6119D35ECD9}"/>
              </a:ext>
            </a:extLst>
          </p:cNvPr>
          <p:cNvGrpSpPr>
            <a:grpSpLocks/>
          </p:cNvGrpSpPr>
          <p:nvPr/>
        </p:nvGrpSpPr>
        <p:grpSpPr bwMode="gray">
          <a:xfrm>
            <a:off x="3545952" y="1518654"/>
            <a:ext cx="344780" cy="344780"/>
            <a:chOff x="7990992" y="6122920"/>
            <a:chExt cx="197326" cy="197326"/>
          </a:xfrm>
        </p:grpSpPr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2B02B566-4AEE-3B2B-6C90-3234F830C59B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69" name="Pfeil: nach rechts 168">
              <a:extLst>
                <a:ext uri="{FF2B5EF4-FFF2-40B4-BE49-F238E27FC236}">
                  <a16:creationId xmlns:a16="http://schemas.microsoft.com/office/drawing/2014/main" id="{B1B29EE3-AB2A-B871-0141-F8371033E1C5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70" name="Gruppieren 169">
            <a:extLst>
              <a:ext uri="{FF2B5EF4-FFF2-40B4-BE49-F238E27FC236}">
                <a16:creationId xmlns:a16="http://schemas.microsoft.com/office/drawing/2014/main" id="{143165F1-854E-F8DA-202D-6556F3946B3A}"/>
              </a:ext>
            </a:extLst>
          </p:cNvPr>
          <p:cNvGrpSpPr/>
          <p:nvPr/>
        </p:nvGrpSpPr>
        <p:grpSpPr bwMode="gray">
          <a:xfrm rot="3156012" flipV="1">
            <a:off x="3545952" y="3174825"/>
            <a:ext cx="344780" cy="344780"/>
            <a:chOff x="7990992" y="6122920"/>
            <a:chExt cx="197326" cy="197326"/>
          </a:xfrm>
        </p:grpSpPr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1E0DD4F3-223E-13E0-38AE-6836811419A9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72" name="Pfeil: nach rechts 171">
              <a:extLst>
                <a:ext uri="{FF2B5EF4-FFF2-40B4-BE49-F238E27FC236}">
                  <a16:creationId xmlns:a16="http://schemas.microsoft.com/office/drawing/2014/main" id="{006C4B79-72A2-987F-87E5-ED4476939C08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73" name="Gruppieren 172">
            <a:extLst>
              <a:ext uri="{FF2B5EF4-FFF2-40B4-BE49-F238E27FC236}">
                <a16:creationId xmlns:a16="http://schemas.microsoft.com/office/drawing/2014/main" id="{10B2BE71-D1A7-0410-FB41-11D86A3126FA}"/>
              </a:ext>
            </a:extLst>
          </p:cNvPr>
          <p:cNvGrpSpPr/>
          <p:nvPr/>
        </p:nvGrpSpPr>
        <p:grpSpPr bwMode="gray">
          <a:xfrm flipV="1">
            <a:off x="3545951" y="4830995"/>
            <a:ext cx="344780" cy="344780"/>
            <a:chOff x="7990992" y="6122920"/>
            <a:chExt cx="197326" cy="197326"/>
          </a:xfrm>
        </p:grpSpPr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ED7E2910-5A59-D466-7F6C-54295B09B3A8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75" name="Pfeil: nach rechts 174">
              <a:extLst>
                <a:ext uri="{FF2B5EF4-FFF2-40B4-BE49-F238E27FC236}">
                  <a16:creationId xmlns:a16="http://schemas.microsoft.com/office/drawing/2014/main" id="{79B35C59-7C32-9497-EA85-68E429B0D0DC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76" name="Gruppieren 175">
            <a:extLst>
              <a:ext uri="{FF2B5EF4-FFF2-40B4-BE49-F238E27FC236}">
                <a16:creationId xmlns:a16="http://schemas.microsoft.com/office/drawing/2014/main" id="{9F70EF10-A6BB-9454-1678-269AD09DB7DE}"/>
              </a:ext>
            </a:extLst>
          </p:cNvPr>
          <p:cNvGrpSpPr/>
          <p:nvPr/>
        </p:nvGrpSpPr>
        <p:grpSpPr bwMode="gray">
          <a:xfrm rot="16200000" flipV="1">
            <a:off x="7457959" y="1518654"/>
            <a:ext cx="344780" cy="344780"/>
            <a:chOff x="7990992" y="6122920"/>
            <a:chExt cx="197326" cy="197326"/>
          </a:xfrm>
        </p:grpSpPr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4F3A14F0-FE7B-562E-9AFD-C9CC66E9999C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78" name="Pfeil: nach rechts 177">
              <a:extLst>
                <a:ext uri="{FF2B5EF4-FFF2-40B4-BE49-F238E27FC236}">
                  <a16:creationId xmlns:a16="http://schemas.microsoft.com/office/drawing/2014/main" id="{9FB1BC83-922F-71A2-32EC-0F6A25587A47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82" name="Gruppieren 181">
            <a:extLst>
              <a:ext uri="{FF2B5EF4-FFF2-40B4-BE49-F238E27FC236}">
                <a16:creationId xmlns:a16="http://schemas.microsoft.com/office/drawing/2014/main" id="{8C331B9C-84EF-BDA7-7CE7-AFBE8044B02A}"/>
              </a:ext>
            </a:extLst>
          </p:cNvPr>
          <p:cNvGrpSpPr/>
          <p:nvPr/>
        </p:nvGrpSpPr>
        <p:grpSpPr bwMode="gray">
          <a:xfrm rot="16200000" flipV="1">
            <a:off x="7457960" y="3174826"/>
            <a:ext cx="344780" cy="344780"/>
            <a:chOff x="7990992" y="6122920"/>
            <a:chExt cx="197326" cy="197326"/>
          </a:xfrm>
        </p:grpSpPr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86CBBD6B-1B2D-F789-616C-284A5821C5A9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84" name="Pfeil: nach rechts 183">
              <a:extLst>
                <a:ext uri="{FF2B5EF4-FFF2-40B4-BE49-F238E27FC236}">
                  <a16:creationId xmlns:a16="http://schemas.microsoft.com/office/drawing/2014/main" id="{2542E60D-DC79-CC2D-6956-CF65E314402F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85" name="Gruppieren 184">
            <a:extLst>
              <a:ext uri="{FF2B5EF4-FFF2-40B4-BE49-F238E27FC236}">
                <a16:creationId xmlns:a16="http://schemas.microsoft.com/office/drawing/2014/main" id="{37824E13-2AC8-68E2-65A0-8D24E80CE7F4}"/>
              </a:ext>
            </a:extLst>
          </p:cNvPr>
          <p:cNvGrpSpPr/>
          <p:nvPr/>
        </p:nvGrpSpPr>
        <p:grpSpPr bwMode="gray">
          <a:xfrm rot="16200000" flipV="1">
            <a:off x="7457960" y="4830996"/>
            <a:ext cx="344780" cy="344780"/>
            <a:chOff x="7990992" y="6122920"/>
            <a:chExt cx="197326" cy="197326"/>
          </a:xfrm>
        </p:grpSpPr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2CE1280F-2FB2-82BA-F338-3E5E0BC53F1D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87" name="Pfeil: nach rechts 186">
              <a:extLst>
                <a:ext uri="{FF2B5EF4-FFF2-40B4-BE49-F238E27FC236}">
                  <a16:creationId xmlns:a16="http://schemas.microsoft.com/office/drawing/2014/main" id="{0D0A51BC-6C12-C0D8-B783-07BEFAFE7C83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91" name="Gruppieren 190">
            <a:extLst>
              <a:ext uri="{FF2B5EF4-FFF2-40B4-BE49-F238E27FC236}">
                <a16:creationId xmlns:a16="http://schemas.microsoft.com/office/drawing/2014/main" id="{175CF7C9-E2B0-7B36-74D5-38A3FF735191}"/>
              </a:ext>
            </a:extLst>
          </p:cNvPr>
          <p:cNvGrpSpPr/>
          <p:nvPr/>
        </p:nvGrpSpPr>
        <p:grpSpPr bwMode="gray">
          <a:xfrm rot="16200000" flipV="1">
            <a:off x="11369965" y="1518654"/>
            <a:ext cx="344780" cy="344780"/>
            <a:chOff x="7990992" y="6122920"/>
            <a:chExt cx="197326" cy="197326"/>
          </a:xfrm>
        </p:grpSpPr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4FCF4844-5255-7A7A-B677-93CA0FA5508A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93" name="Pfeil: nach rechts 192">
              <a:extLst>
                <a:ext uri="{FF2B5EF4-FFF2-40B4-BE49-F238E27FC236}">
                  <a16:creationId xmlns:a16="http://schemas.microsoft.com/office/drawing/2014/main" id="{19753CF5-8C8B-DA6D-E309-3555A3329506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94" name="Gruppieren 193">
            <a:extLst>
              <a:ext uri="{FF2B5EF4-FFF2-40B4-BE49-F238E27FC236}">
                <a16:creationId xmlns:a16="http://schemas.microsoft.com/office/drawing/2014/main" id="{BF853A39-D2E1-2D69-D647-0B7CD09ED357}"/>
              </a:ext>
            </a:extLst>
          </p:cNvPr>
          <p:cNvGrpSpPr/>
          <p:nvPr/>
        </p:nvGrpSpPr>
        <p:grpSpPr bwMode="gray">
          <a:xfrm rot="16200000" flipV="1">
            <a:off x="11369965" y="3174826"/>
            <a:ext cx="344780" cy="344780"/>
            <a:chOff x="7990992" y="6122920"/>
            <a:chExt cx="197326" cy="197326"/>
          </a:xfrm>
        </p:grpSpPr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111FC9A1-AD1F-82E2-BD59-9A91F0EB4F22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96" name="Pfeil: nach rechts 195">
              <a:extLst>
                <a:ext uri="{FF2B5EF4-FFF2-40B4-BE49-F238E27FC236}">
                  <a16:creationId xmlns:a16="http://schemas.microsoft.com/office/drawing/2014/main" id="{13442DBF-02DB-1864-B963-D1C2ECE42AA2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197" name="Gruppieren 196">
            <a:extLst>
              <a:ext uri="{FF2B5EF4-FFF2-40B4-BE49-F238E27FC236}">
                <a16:creationId xmlns:a16="http://schemas.microsoft.com/office/drawing/2014/main" id="{EE3473F4-4F7C-D0B0-B861-FDF8F67C9778}"/>
              </a:ext>
            </a:extLst>
          </p:cNvPr>
          <p:cNvGrpSpPr/>
          <p:nvPr/>
        </p:nvGrpSpPr>
        <p:grpSpPr bwMode="gray">
          <a:xfrm rot="16200000" flipV="1">
            <a:off x="11369965" y="4830997"/>
            <a:ext cx="344780" cy="344780"/>
            <a:chOff x="7990992" y="6122920"/>
            <a:chExt cx="197326" cy="197326"/>
          </a:xfrm>
        </p:grpSpPr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CE3EA9BD-9E1B-9495-4A4E-83267D996C24}"/>
                </a:ext>
              </a:extLst>
            </p:cNvPr>
            <p:cNvSpPr>
              <a:spLocks/>
            </p:cNvSpPr>
            <p:nvPr/>
          </p:nvSpPr>
          <p:spPr bwMode="gray">
            <a:xfrm>
              <a:off x="7990992" y="6122920"/>
              <a:ext cx="197326" cy="197326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14" tIns="72014" rIns="72014" bIns="72014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131618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199" name="Pfeil: nach rechts 198">
              <a:extLst>
                <a:ext uri="{FF2B5EF4-FFF2-40B4-BE49-F238E27FC236}">
                  <a16:creationId xmlns:a16="http://schemas.microsoft.com/office/drawing/2014/main" id="{9A0B4483-1C64-1503-399F-C6C4AE2F8D73}"/>
                </a:ext>
              </a:extLst>
            </p:cNvPr>
            <p:cNvSpPr/>
            <p:nvPr/>
          </p:nvSpPr>
          <p:spPr bwMode="gray">
            <a:xfrm>
              <a:off x="8033585" y="6161173"/>
              <a:ext cx="112141" cy="120821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17310A4C-23DD-E399-3E20-9ABAB90594E0}"/>
              </a:ext>
            </a:extLst>
          </p:cNvPr>
          <p:cNvGrpSpPr/>
          <p:nvPr/>
        </p:nvGrpSpPr>
        <p:grpSpPr>
          <a:xfrm>
            <a:off x="407988" y="6099016"/>
            <a:ext cx="1731709" cy="123111"/>
            <a:chOff x="407987" y="6099016"/>
            <a:chExt cx="1731709" cy="123111"/>
          </a:xfrm>
        </p:grpSpPr>
        <p:grpSp>
          <p:nvGrpSpPr>
            <p:cNvPr id="33" name="Gruppieren 32">
              <a:extLst>
                <a:ext uri="{FF2B5EF4-FFF2-40B4-BE49-F238E27FC236}">
                  <a16:creationId xmlns:a16="http://schemas.microsoft.com/office/drawing/2014/main" id="{575B5F5A-A4C7-E099-70B0-C137DCBC1259}"/>
                </a:ext>
              </a:extLst>
            </p:cNvPr>
            <p:cNvGrpSpPr/>
            <p:nvPr/>
          </p:nvGrpSpPr>
          <p:grpSpPr>
            <a:xfrm>
              <a:off x="407987" y="6099372"/>
              <a:ext cx="346146" cy="122400"/>
              <a:chOff x="7236779" y="6232390"/>
              <a:chExt cx="346146" cy="122400"/>
            </a:xfrm>
          </p:grpSpPr>
          <p:sp>
            <p:nvSpPr>
              <p:cNvPr id="200" name="Textplatzhalter 2">
                <a:extLst>
                  <a:ext uri="{FF2B5EF4-FFF2-40B4-BE49-F238E27FC236}">
                    <a16:creationId xmlns:a16="http://schemas.microsoft.com/office/drawing/2014/main" id="{B15A0502-2BC5-9D10-4ABD-D5D80D7BC9D0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7294925" y="6232390"/>
                <a:ext cx="288000" cy="122400"/>
              </a:xfrm>
              <a:prstGeom prst="rect">
                <a:avLst/>
              </a:prstGeom>
              <a:ln w="12700">
                <a:solidFill>
                  <a:schemeClr val="bg2"/>
                </a:solidFill>
              </a:ln>
            </p:spPr>
            <p:txBody>
              <a:bodyPr vert="horz" wrap="square" lIns="72000" tIns="72000" rIns="0" bIns="72000" rtlCol="0" anchor="ctr">
                <a:noAutofit/>
              </a:bodyPr>
              <a:lstStyle>
                <a:lvl1pPr marL="184150" lvl="0" indent="-184150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Font typeface="Open Sans" panose="020B0606030504020204" pitchFamily="34" charset="0"/>
                  <a:buChar char="»"/>
                  <a:defRPr sz="1400"/>
                </a:lvl1pPr>
                <a:lvl2pPr marL="361950" lvl="1" indent="-177800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400"/>
                </a:lvl2pPr>
                <a:lvl3pPr marL="546100" lvl="2" indent="-184150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400"/>
                </a:lvl3pPr>
                <a:lvl4pPr marL="717550" lvl="3" indent="-152400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400"/>
                </a:lvl4pPr>
                <a:lvl5pPr marL="901700" lvl="4" indent="-184150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400"/>
                </a:lvl5pPr>
                <a:lvl6pPr marL="25146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6pPr>
                <a:lvl7pPr marL="29718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7pPr>
                <a:lvl8pPr marL="3429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8pPr>
                <a:lvl9pPr marL="3886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131618"/>
                  </a:buClr>
                  <a:buSzTx/>
                  <a:buFont typeface="Open Sans" panose="020B0606030504020204" pitchFamily="34" charset="0"/>
                  <a:buNone/>
                  <a:tabLst/>
                  <a:defRPr/>
                </a:pPr>
                <a:r>
                  <a:rPr kumimoji="0" lang="en-US" sz="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+mn-ea"/>
                    <a:cs typeface="+mn-cs"/>
                  </a:rPr>
                  <a:t>XXX</a:t>
                </a:r>
                <a:endParaRPr kumimoji="0" lang="en-US" sz="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02" name="Freeform 20">
                <a:extLst>
                  <a:ext uri="{FF2B5EF4-FFF2-40B4-BE49-F238E27FC236}">
                    <a16:creationId xmlns:a16="http://schemas.microsoft.com/office/drawing/2014/main" id="{C1FC36D3-4C60-6B00-2F4F-4EBEAA00B67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7236779" y="6232390"/>
                <a:ext cx="108043" cy="122400"/>
              </a:xfrm>
              <a:custGeom>
                <a:avLst/>
                <a:gdLst>
                  <a:gd name="T0" fmla="*/ 280 w 280"/>
                  <a:gd name="T1" fmla="*/ 223 h 316"/>
                  <a:gd name="T2" fmla="*/ 266 w 280"/>
                  <a:gd name="T3" fmla="*/ 247 h 316"/>
                  <a:gd name="T4" fmla="*/ 153 w 280"/>
                  <a:gd name="T5" fmla="*/ 312 h 316"/>
                  <a:gd name="T6" fmla="*/ 126 w 280"/>
                  <a:gd name="T7" fmla="*/ 312 h 316"/>
                  <a:gd name="T8" fmla="*/ 14 w 280"/>
                  <a:gd name="T9" fmla="*/ 247 h 316"/>
                  <a:gd name="T10" fmla="*/ 0 w 280"/>
                  <a:gd name="T11" fmla="*/ 223 h 316"/>
                  <a:gd name="T12" fmla="*/ 0 w 280"/>
                  <a:gd name="T13" fmla="*/ 93 h 316"/>
                  <a:gd name="T14" fmla="*/ 14 w 280"/>
                  <a:gd name="T15" fmla="*/ 69 h 316"/>
                  <a:gd name="T16" fmla="*/ 126 w 280"/>
                  <a:gd name="T17" fmla="*/ 4 h 316"/>
                  <a:gd name="T18" fmla="*/ 153 w 280"/>
                  <a:gd name="T19" fmla="*/ 4 h 316"/>
                  <a:gd name="T20" fmla="*/ 266 w 280"/>
                  <a:gd name="T21" fmla="*/ 69 h 316"/>
                  <a:gd name="T22" fmla="*/ 280 w 280"/>
                  <a:gd name="T23" fmla="*/ 93 h 316"/>
                  <a:gd name="T24" fmla="*/ 280 w 280"/>
                  <a:gd name="T25" fmla="*/ 223 h 316"/>
                  <a:gd name="T26" fmla="*/ 280 w 280"/>
                  <a:gd name="T27" fmla="*/ 223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0" h="316">
                    <a:moveTo>
                      <a:pt x="280" y="223"/>
                    </a:moveTo>
                    <a:cubicBezTo>
                      <a:pt x="280" y="232"/>
                      <a:pt x="273" y="242"/>
                      <a:pt x="266" y="247"/>
                    </a:cubicBezTo>
                    <a:cubicBezTo>
                      <a:pt x="153" y="312"/>
                      <a:pt x="153" y="312"/>
                      <a:pt x="153" y="312"/>
                    </a:cubicBezTo>
                    <a:cubicBezTo>
                      <a:pt x="146" y="316"/>
                      <a:pt x="134" y="316"/>
                      <a:pt x="126" y="312"/>
                    </a:cubicBezTo>
                    <a:cubicBezTo>
                      <a:pt x="14" y="247"/>
                      <a:pt x="14" y="247"/>
                      <a:pt x="14" y="247"/>
                    </a:cubicBezTo>
                    <a:cubicBezTo>
                      <a:pt x="6" y="242"/>
                      <a:pt x="0" y="232"/>
                      <a:pt x="0" y="223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84"/>
                      <a:pt x="6" y="74"/>
                      <a:pt x="14" y="69"/>
                    </a:cubicBezTo>
                    <a:cubicBezTo>
                      <a:pt x="126" y="4"/>
                      <a:pt x="126" y="4"/>
                      <a:pt x="126" y="4"/>
                    </a:cubicBezTo>
                    <a:cubicBezTo>
                      <a:pt x="134" y="0"/>
                      <a:pt x="146" y="0"/>
                      <a:pt x="153" y="4"/>
                    </a:cubicBezTo>
                    <a:cubicBezTo>
                      <a:pt x="266" y="69"/>
                      <a:pt x="266" y="69"/>
                      <a:pt x="266" y="69"/>
                    </a:cubicBezTo>
                    <a:cubicBezTo>
                      <a:pt x="273" y="74"/>
                      <a:pt x="280" y="84"/>
                      <a:pt x="280" y="93"/>
                    </a:cubicBezTo>
                    <a:cubicBezTo>
                      <a:pt x="280" y="223"/>
                      <a:pt x="280" y="223"/>
                      <a:pt x="280" y="223"/>
                    </a:cubicBezTo>
                    <a:cubicBezTo>
                      <a:pt x="280" y="223"/>
                      <a:pt x="280" y="223"/>
                      <a:pt x="280" y="223"/>
                    </a:cubicBezTo>
                    <a:close/>
                  </a:path>
                </a:pathLst>
              </a:custGeom>
              <a:solidFill>
                <a:schemeClr val="bg2"/>
              </a:solidFill>
              <a:ln w="12700">
                <a:solidFill>
                  <a:schemeClr val="bg1"/>
                </a:solidFill>
              </a:ln>
            </p:spPr>
            <p:txBody>
              <a:bodyPr vert="horz" wrap="square" lIns="7200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sp>
          <p:nvSpPr>
            <p:cNvPr id="209" name="Textfeld 208">
              <a:extLst>
                <a:ext uri="{FF2B5EF4-FFF2-40B4-BE49-F238E27FC236}">
                  <a16:creationId xmlns:a16="http://schemas.microsoft.com/office/drawing/2014/main" id="{723BC0F9-C9B0-6E33-16C4-0150A88E6589}"/>
                </a:ext>
              </a:extLst>
            </p:cNvPr>
            <p:cNvSpPr txBox="1"/>
            <p:nvPr/>
          </p:nvSpPr>
          <p:spPr bwMode="gray">
            <a:xfrm>
              <a:off x="754133" y="6099016"/>
              <a:ext cx="1385563" cy="123111"/>
            </a:xfrm>
            <a:prstGeom prst="rect">
              <a:avLst/>
            </a:prstGeom>
            <a:noFill/>
          </p:spPr>
          <p:txBody>
            <a:bodyPr vert="horz" wrap="none" lIns="7200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Detailed</a:t>
              </a: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 on </a:t>
              </a:r>
              <a:r>
                <a:rPr kumimoji="0" lang="de-DE" sz="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following</a:t>
              </a: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 </a:t>
              </a:r>
              <a:r>
                <a:rPr kumimoji="0" lang="de-DE" sz="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slides</a:t>
              </a:r>
              <a:endPara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grpSp>
        <p:nvGrpSpPr>
          <p:cNvPr id="213" name="Gruppieren 212">
            <a:extLst>
              <a:ext uri="{FF2B5EF4-FFF2-40B4-BE49-F238E27FC236}">
                <a16:creationId xmlns:a16="http://schemas.microsoft.com/office/drawing/2014/main" id="{356D76D9-0CC5-E551-B640-A93476225A75}"/>
              </a:ext>
            </a:extLst>
          </p:cNvPr>
          <p:cNvGrpSpPr/>
          <p:nvPr/>
        </p:nvGrpSpPr>
        <p:grpSpPr>
          <a:xfrm>
            <a:off x="94845" y="1742717"/>
            <a:ext cx="626287" cy="709515"/>
            <a:chOff x="94845" y="1742717"/>
            <a:chExt cx="626287" cy="709515"/>
          </a:xfrm>
        </p:grpSpPr>
        <p:sp>
          <p:nvSpPr>
            <p:cNvPr id="106" name="Freeform 20">
              <a:extLst>
                <a:ext uri="{FF2B5EF4-FFF2-40B4-BE49-F238E27FC236}">
                  <a16:creationId xmlns:a16="http://schemas.microsoft.com/office/drawing/2014/main" id="{9CDDE4FC-56D8-2424-A80B-D19B25185BF6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45" y="1742717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212" name="Gruppieren 211">
              <a:extLst>
                <a:ext uri="{FF2B5EF4-FFF2-40B4-BE49-F238E27FC236}">
                  <a16:creationId xmlns:a16="http://schemas.microsoft.com/office/drawing/2014/main" id="{B3059A23-88ED-6F1A-2D20-4487B9BD882C}"/>
                </a:ext>
              </a:extLst>
            </p:cNvPr>
            <p:cNvGrpSpPr/>
            <p:nvPr/>
          </p:nvGrpSpPr>
          <p:grpSpPr>
            <a:xfrm>
              <a:off x="207964" y="1897450"/>
              <a:ext cx="400050" cy="400050"/>
              <a:chOff x="3810000" y="1143000"/>
              <a:chExt cx="4572000" cy="4572000"/>
            </a:xfrm>
            <a:solidFill>
              <a:schemeClr val="bg1"/>
            </a:solidFill>
          </p:grpSpPr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F052F109-DDB8-6120-B86E-19D8BDABCBAF}"/>
                  </a:ext>
                </a:extLst>
              </p:cNvPr>
              <p:cNvSpPr/>
              <p:nvPr/>
            </p:nvSpPr>
            <p:spPr>
              <a:xfrm>
                <a:off x="5737326" y="1470126"/>
                <a:ext cx="641146" cy="511073"/>
              </a:xfrm>
              <a:custGeom>
                <a:avLst/>
                <a:gdLst>
                  <a:gd name="connsiteX0" fmla="*/ 533400 w 641146"/>
                  <a:gd name="connsiteY0" fmla="*/ 0 h 511073"/>
                  <a:gd name="connsiteX1" fmla="*/ 206273 w 641146"/>
                  <a:gd name="connsiteY1" fmla="*/ 327127 h 511073"/>
                  <a:gd name="connsiteX2" fmla="*/ 107747 w 641146"/>
                  <a:gd name="connsiteY2" fmla="*/ 228600 h 511073"/>
                  <a:gd name="connsiteX3" fmla="*/ 0 w 641146"/>
                  <a:gd name="connsiteY3" fmla="*/ 336347 h 511073"/>
                  <a:gd name="connsiteX4" fmla="*/ 152400 w 641146"/>
                  <a:gd name="connsiteY4" fmla="*/ 488747 h 511073"/>
                  <a:gd name="connsiteX5" fmla="*/ 206273 w 641146"/>
                  <a:gd name="connsiteY5" fmla="*/ 511073 h 511073"/>
                  <a:gd name="connsiteX6" fmla="*/ 260147 w 641146"/>
                  <a:gd name="connsiteY6" fmla="*/ 488747 h 511073"/>
                  <a:gd name="connsiteX7" fmla="*/ 641147 w 641146"/>
                  <a:gd name="connsiteY7" fmla="*/ 107747 h 511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41146" h="511073">
                    <a:moveTo>
                      <a:pt x="533400" y="0"/>
                    </a:moveTo>
                    <a:lnTo>
                      <a:pt x="206273" y="327127"/>
                    </a:lnTo>
                    <a:lnTo>
                      <a:pt x="107747" y="228600"/>
                    </a:lnTo>
                    <a:lnTo>
                      <a:pt x="0" y="336347"/>
                    </a:lnTo>
                    <a:lnTo>
                      <a:pt x="152400" y="488747"/>
                    </a:lnTo>
                    <a:cubicBezTo>
                      <a:pt x="167259" y="503606"/>
                      <a:pt x="186766" y="511073"/>
                      <a:pt x="206273" y="511073"/>
                    </a:cubicBezTo>
                    <a:cubicBezTo>
                      <a:pt x="225781" y="511073"/>
                      <a:pt x="245288" y="503606"/>
                      <a:pt x="260147" y="488747"/>
                    </a:cubicBezTo>
                    <a:lnTo>
                      <a:pt x="641147" y="107747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57607F43-78F7-A18B-2A65-3A6CD2911733}"/>
                  </a:ext>
                </a:extLst>
              </p:cNvPr>
              <p:cNvSpPr/>
              <p:nvPr/>
            </p:nvSpPr>
            <p:spPr>
              <a:xfrm>
                <a:off x="7413726" y="2308326"/>
                <a:ext cx="641146" cy="511073"/>
              </a:xfrm>
              <a:custGeom>
                <a:avLst/>
                <a:gdLst>
                  <a:gd name="connsiteX0" fmla="*/ 206273 w 641146"/>
                  <a:gd name="connsiteY0" fmla="*/ 511073 h 511073"/>
                  <a:gd name="connsiteX1" fmla="*/ 260147 w 641146"/>
                  <a:gd name="connsiteY1" fmla="*/ 488747 h 511073"/>
                  <a:gd name="connsiteX2" fmla="*/ 641147 w 641146"/>
                  <a:gd name="connsiteY2" fmla="*/ 107747 h 511073"/>
                  <a:gd name="connsiteX3" fmla="*/ 533400 w 641146"/>
                  <a:gd name="connsiteY3" fmla="*/ 0 h 511073"/>
                  <a:gd name="connsiteX4" fmla="*/ 206273 w 641146"/>
                  <a:gd name="connsiteY4" fmla="*/ 327127 h 511073"/>
                  <a:gd name="connsiteX5" fmla="*/ 107747 w 641146"/>
                  <a:gd name="connsiteY5" fmla="*/ 228600 h 511073"/>
                  <a:gd name="connsiteX6" fmla="*/ 0 w 641146"/>
                  <a:gd name="connsiteY6" fmla="*/ 336347 h 511073"/>
                  <a:gd name="connsiteX7" fmla="*/ 152400 w 641146"/>
                  <a:gd name="connsiteY7" fmla="*/ 488747 h 511073"/>
                  <a:gd name="connsiteX8" fmla="*/ 206273 w 641146"/>
                  <a:gd name="connsiteY8" fmla="*/ 511073 h 511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1146" h="511073">
                    <a:moveTo>
                      <a:pt x="206273" y="511073"/>
                    </a:moveTo>
                    <a:cubicBezTo>
                      <a:pt x="225781" y="511073"/>
                      <a:pt x="245288" y="503606"/>
                      <a:pt x="260147" y="488747"/>
                    </a:cubicBezTo>
                    <a:lnTo>
                      <a:pt x="641147" y="107747"/>
                    </a:lnTo>
                    <a:lnTo>
                      <a:pt x="533400" y="0"/>
                    </a:lnTo>
                    <a:lnTo>
                      <a:pt x="206273" y="327127"/>
                    </a:lnTo>
                    <a:lnTo>
                      <a:pt x="107747" y="228600"/>
                    </a:lnTo>
                    <a:lnTo>
                      <a:pt x="0" y="336347"/>
                    </a:lnTo>
                    <a:lnTo>
                      <a:pt x="152400" y="488747"/>
                    </a:lnTo>
                    <a:cubicBezTo>
                      <a:pt x="167259" y="503606"/>
                      <a:pt x="186766" y="511073"/>
                      <a:pt x="206273" y="511073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10" name="Freihandform: Form 209">
                <a:extLst>
                  <a:ext uri="{FF2B5EF4-FFF2-40B4-BE49-F238E27FC236}">
                    <a16:creationId xmlns:a16="http://schemas.microsoft.com/office/drawing/2014/main" id="{91853346-8E30-60E9-E5CE-AC7083451A93}"/>
                  </a:ext>
                </a:extLst>
              </p:cNvPr>
              <p:cNvSpPr/>
              <p:nvPr/>
            </p:nvSpPr>
            <p:spPr>
              <a:xfrm>
                <a:off x="3810000" y="1143000"/>
                <a:ext cx="4572000" cy="4572000"/>
              </a:xfrm>
              <a:custGeom>
                <a:avLst/>
                <a:gdLst>
                  <a:gd name="connsiteX0" fmla="*/ 3962400 w 4572000"/>
                  <a:gd name="connsiteY0" fmla="*/ 3352800 h 4572000"/>
                  <a:gd name="connsiteX1" fmla="*/ 3520592 w 4572000"/>
                  <a:gd name="connsiteY1" fmla="*/ 3543605 h 4572000"/>
                  <a:gd name="connsiteX2" fmla="*/ 2331949 w 4572000"/>
                  <a:gd name="connsiteY2" fmla="*/ 2672486 h 4572000"/>
                  <a:gd name="connsiteX3" fmla="*/ 2438400 w 4572000"/>
                  <a:gd name="connsiteY3" fmla="*/ 2286000 h 4572000"/>
                  <a:gd name="connsiteX4" fmla="*/ 2413635 w 4572000"/>
                  <a:gd name="connsiteY4" fmla="*/ 2096719 h 4572000"/>
                  <a:gd name="connsiteX5" fmla="*/ 3421304 w 4572000"/>
                  <a:gd name="connsiteY5" fmla="*/ 1727454 h 4572000"/>
                  <a:gd name="connsiteX6" fmla="*/ 3962400 w 4572000"/>
                  <a:gd name="connsiteY6" fmla="*/ 2057400 h 4572000"/>
                  <a:gd name="connsiteX7" fmla="*/ 4572000 w 4572000"/>
                  <a:gd name="connsiteY7" fmla="*/ 1447800 h 4572000"/>
                  <a:gd name="connsiteX8" fmla="*/ 3962400 w 4572000"/>
                  <a:gd name="connsiteY8" fmla="*/ 838200 h 4572000"/>
                  <a:gd name="connsiteX9" fmla="*/ 3352800 w 4572000"/>
                  <a:gd name="connsiteY9" fmla="*/ 1447800 h 4572000"/>
                  <a:gd name="connsiteX10" fmla="*/ 3368802 w 4572000"/>
                  <a:gd name="connsiteY10" fmla="*/ 1584350 h 4572000"/>
                  <a:gd name="connsiteX11" fmla="*/ 2361057 w 4572000"/>
                  <a:gd name="connsiteY11" fmla="*/ 1953692 h 4572000"/>
                  <a:gd name="connsiteX12" fmla="*/ 2006499 w 4572000"/>
                  <a:gd name="connsiteY12" fmla="*/ 1600276 h 4572000"/>
                  <a:gd name="connsiteX13" fmla="*/ 2151202 w 4572000"/>
                  <a:gd name="connsiteY13" fmla="*/ 1203655 h 4572000"/>
                  <a:gd name="connsiteX14" fmla="*/ 2286000 w 4572000"/>
                  <a:gd name="connsiteY14" fmla="*/ 1219200 h 4572000"/>
                  <a:gd name="connsiteX15" fmla="*/ 2895600 w 4572000"/>
                  <a:gd name="connsiteY15" fmla="*/ 609600 h 4572000"/>
                  <a:gd name="connsiteX16" fmla="*/ 2286000 w 4572000"/>
                  <a:gd name="connsiteY16" fmla="*/ 0 h 4572000"/>
                  <a:gd name="connsiteX17" fmla="*/ 1676400 w 4572000"/>
                  <a:gd name="connsiteY17" fmla="*/ 609600 h 4572000"/>
                  <a:gd name="connsiteX18" fmla="*/ 2008022 w 4572000"/>
                  <a:gd name="connsiteY18" fmla="*/ 1151458 h 4572000"/>
                  <a:gd name="connsiteX19" fmla="*/ 1863242 w 4572000"/>
                  <a:gd name="connsiteY19" fmla="*/ 1548155 h 4572000"/>
                  <a:gd name="connsiteX20" fmla="*/ 1676400 w 4572000"/>
                  <a:gd name="connsiteY20" fmla="*/ 1524000 h 4572000"/>
                  <a:gd name="connsiteX21" fmla="*/ 1334110 w 4572000"/>
                  <a:gd name="connsiteY21" fmla="*/ 1606144 h 4572000"/>
                  <a:gd name="connsiteX22" fmla="*/ 998601 w 4572000"/>
                  <a:gd name="connsiteY22" fmla="*/ 1078459 h 4572000"/>
                  <a:gd name="connsiteX23" fmla="*/ 1219200 w 4572000"/>
                  <a:gd name="connsiteY23" fmla="*/ 609600 h 4572000"/>
                  <a:gd name="connsiteX24" fmla="*/ 609600 w 4572000"/>
                  <a:gd name="connsiteY24" fmla="*/ 0 h 4572000"/>
                  <a:gd name="connsiteX25" fmla="*/ 0 w 4572000"/>
                  <a:gd name="connsiteY25" fmla="*/ 609600 h 4572000"/>
                  <a:gd name="connsiteX26" fmla="*/ 609600 w 4572000"/>
                  <a:gd name="connsiteY26" fmla="*/ 1219200 h 4572000"/>
                  <a:gd name="connsiteX27" fmla="*/ 869899 w 4572000"/>
                  <a:gd name="connsiteY27" fmla="*/ 1159993 h 4572000"/>
                  <a:gd name="connsiteX28" fmla="*/ 1205560 w 4572000"/>
                  <a:gd name="connsiteY28" fmla="*/ 1688059 h 4572000"/>
                  <a:gd name="connsiteX29" fmla="*/ 914400 w 4572000"/>
                  <a:gd name="connsiteY29" fmla="*/ 2286000 h 4572000"/>
                  <a:gd name="connsiteX30" fmla="*/ 1179652 w 4572000"/>
                  <a:gd name="connsiteY30" fmla="*/ 2862606 h 4572000"/>
                  <a:gd name="connsiteX31" fmla="*/ 893674 w 4572000"/>
                  <a:gd name="connsiteY31" fmla="*/ 3271114 h 4572000"/>
                  <a:gd name="connsiteX32" fmla="*/ 609600 w 4572000"/>
                  <a:gd name="connsiteY32" fmla="*/ 3200400 h 4572000"/>
                  <a:gd name="connsiteX33" fmla="*/ 0 w 4572000"/>
                  <a:gd name="connsiteY33" fmla="*/ 3810000 h 4572000"/>
                  <a:gd name="connsiteX34" fmla="*/ 609600 w 4572000"/>
                  <a:gd name="connsiteY34" fmla="*/ 4419600 h 4572000"/>
                  <a:gd name="connsiteX35" fmla="*/ 1219200 w 4572000"/>
                  <a:gd name="connsiteY35" fmla="*/ 3810000 h 4572000"/>
                  <a:gd name="connsiteX36" fmla="*/ 1018261 w 4572000"/>
                  <a:gd name="connsiteY36" fmla="*/ 3358972 h 4572000"/>
                  <a:gd name="connsiteX37" fmla="*/ 1304316 w 4572000"/>
                  <a:gd name="connsiteY37" fmla="*/ 2950312 h 4572000"/>
                  <a:gd name="connsiteX38" fmla="*/ 1676400 w 4572000"/>
                  <a:gd name="connsiteY38" fmla="*/ 3048000 h 4572000"/>
                  <a:gd name="connsiteX39" fmla="*/ 2241652 w 4572000"/>
                  <a:gd name="connsiteY39" fmla="*/ 2795168 h 4572000"/>
                  <a:gd name="connsiteX40" fmla="*/ 3430067 w 4572000"/>
                  <a:gd name="connsiteY40" fmla="*/ 3666134 h 4572000"/>
                  <a:gd name="connsiteX41" fmla="*/ 3352800 w 4572000"/>
                  <a:gd name="connsiteY41" fmla="*/ 3962400 h 4572000"/>
                  <a:gd name="connsiteX42" fmla="*/ 3962400 w 4572000"/>
                  <a:gd name="connsiteY42" fmla="*/ 4572000 h 4572000"/>
                  <a:gd name="connsiteX43" fmla="*/ 4572000 w 4572000"/>
                  <a:gd name="connsiteY43" fmla="*/ 3962400 h 4572000"/>
                  <a:gd name="connsiteX44" fmla="*/ 3962400 w 4572000"/>
                  <a:gd name="connsiteY44" fmla="*/ 3352800 h 4572000"/>
                  <a:gd name="connsiteX45" fmla="*/ 3962400 w 4572000"/>
                  <a:gd name="connsiteY45" fmla="*/ 990600 h 4572000"/>
                  <a:gd name="connsiteX46" fmla="*/ 4419600 w 4572000"/>
                  <a:gd name="connsiteY46" fmla="*/ 1447800 h 4572000"/>
                  <a:gd name="connsiteX47" fmla="*/ 3962400 w 4572000"/>
                  <a:gd name="connsiteY47" fmla="*/ 1905000 h 4572000"/>
                  <a:gd name="connsiteX48" fmla="*/ 3505200 w 4572000"/>
                  <a:gd name="connsiteY48" fmla="*/ 1447800 h 4572000"/>
                  <a:gd name="connsiteX49" fmla="*/ 3962400 w 4572000"/>
                  <a:gd name="connsiteY49" fmla="*/ 990600 h 4572000"/>
                  <a:gd name="connsiteX50" fmla="*/ 1828800 w 4572000"/>
                  <a:gd name="connsiteY50" fmla="*/ 609600 h 4572000"/>
                  <a:gd name="connsiteX51" fmla="*/ 2286000 w 4572000"/>
                  <a:gd name="connsiteY51" fmla="*/ 152400 h 4572000"/>
                  <a:gd name="connsiteX52" fmla="*/ 2743200 w 4572000"/>
                  <a:gd name="connsiteY52" fmla="*/ 609600 h 4572000"/>
                  <a:gd name="connsiteX53" fmla="*/ 2286000 w 4572000"/>
                  <a:gd name="connsiteY53" fmla="*/ 1066800 h 4572000"/>
                  <a:gd name="connsiteX54" fmla="*/ 1828800 w 4572000"/>
                  <a:gd name="connsiteY54" fmla="*/ 609600 h 4572000"/>
                  <a:gd name="connsiteX55" fmla="*/ 152400 w 4572000"/>
                  <a:gd name="connsiteY55" fmla="*/ 609600 h 4572000"/>
                  <a:gd name="connsiteX56" fmla="*/ 609600 w 4572000"/>
                  <a:gd name="connsiteY56" fmla="*/ 152400 h 4572000"/>
                  <a:gd name="connsiteX57" fmla="*/ 1066800 w 4572000"/>
                  <a:gd name="connsiteY57" fmla="*/ 609600 h 4572000"/>
                  <a:gd name="connsiteX58" fmla="*/ 609600 w 4572000"/>
                  <a:gd name="connsiteY58" fmla="*/ 1066800 h 4572000"/>
                  <a:gd name="connsiteX59" fmla="*/ 152400 w 4572000"/>
                  <a:gd name="connsiteY59" fmla="*/ 609600 h 4572000"/>
                  <a:gd name="connsiteX60" fmla="*/ 1066800 w 4572000"/>
                  <a:gd name="connsiteY60" fmla="*/ 3810000 h 4572000"/>
                  <a:gd name="connsiteX61" fmla="*/ 609600 w 4572000"/>
                  <a:gd name="connsiteY61" fmla="*/ 4267200 h 4572000"/>
                  <a:gd name="connsiteX62" fmla="*/ 152400 w 4572000"/>
                  <a:gd name="connsiteY62" fmla="*/ 3810000 h 4572000"/>
                  <a:gd name="connsiteX63" fmla="*/ 609600 w 4572000"/>
                  <a:gd name="connsiteY63" fmla="*/ 3352800 h 4572000"/>
                  <a:gd name="connsiteX64" fmla="*/ 1066800 w 4572000"/>
                  <a:gd name="connsiteY64" fmla="*/ 3810000 h 4572000"/>
                  <a:gd name="connsiteX65" fmla="*/ 1676400 w 4572000"/>
                  <a:gd name="connsiteY65" fmla="*/ 2895600 h 4572000"/>
                  <a:gd name="connsiteX66" fmla="*/ 1066800 w 4572000"/>
                  <a:gd name="connsiteY66" fmla="*/ 2286000 h 4572000"/>
                  <a:gd name="connsiteX67" fmla="*/ 1676400 w 4572000"/>
                  <a:gd name="connsiteY67" fmla="*/ 1676400 h 4572000"/>
                  <a:gd name="connsiteX68" fmla="*/ 2286000 w 4572000"/>
                  <a:gd name="connsiteY68" fmla="*/ 2286000 h 4572000"/>
                  <a:gd name="connsiteX69" fmla="*/ 1676400 w 4572000"/>
                  <a:gd name="connsiteY69" fmla="*/ 2895600 h 4572000"/>
                  <a:gd name="connsiteX70" fmla="*/ 3962400 w 4572000"/>
                  <a:gd name="connsiteY70" fmla="*/ 4419600 h 4572000"/>
                  <a:gd name="connsiteX71" fmla="*/ 3505200 w 4572000"/>
                  <a:gd name="connsiteY71" fmla="*/ 3962400 h 4572000"/>
                  <a:gd name="connsiteX72" fmla="*/ 3962400 w 4572000"/>
                  <a:gd name="connsiteY72" fmla="*/ 3505200 h 4572000"/>
                  <a:gd name="connsiteX73" fmla="*/ 4419600 w 4572000"/>
                  <a:gd name="connsiteY73" fmla="*/ 3962400 h 4572000"/>
                  <a:gd name="connsiteX74" fmla="*/ 3962400 w 4572000"/>
                  <a:gd name="connsiteY74" fmla="*/ 4419600 h 457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</a:cxnLst>
                <a:rect l="l" t="t" r="r" b="b"/>
                <a:pathLst>
                  <a:path w="4572000" h="4572000">
                    <a:moveTo>
                      <a:pt x="3962400" y="3352800"/>
                    </a:moveTo>
                    <a:cubicBezTo>
                      <a:pt x="3788512" y="3352800"/>
                      <a:pt x="3631768" y="3426409"/>
                      <a:pt x="3520592" y="3543605"/>
                    </a:cubicBezTo>
                    <a:lnTo>
                      <a:pt x="2331949" y="2672486"/>
                    </a:lnTo>
                    <a:cubicBezTo>
                      <a:pt x="2399157" y="2559025"/>
                      <a:pt x="2438400" y="2427123"/>
                      <a:pt x="2438400" y="2286000"/>
                    </a:cubicBezTo>
                    <a:cubicBezTo>
                      <a:pt x="2438400" y="2220544"/>
                      <a:pt x="2429256" y="2157375"/>
                      <a:pt x="2413635" y="2096719"/>
                    </a:cubicBezTo>
                    <a:lnTo>
                      <a:pt x="3421304" y="1727454"/>
                    </a:lnTo>
                    <a:cubicBezTo>
                      <a:pt x="3522878" y="1923136"/>
                      <a:pt x="3727094" y="2057400"/>
                      <a:pt x="3962400" y="2057400"/>
                    </a:cubicBezTo>
                    <a:cubicBezTo>
                      <a:pt x="4298518" y="2057400"/>
                      <a:pt x="4572000" y="1783918"/>
                      <a:pt x="4572000" y="1447800"/>
                    </a:cubicBezTo>
                    <a:cubicBezTo>
                      <a:pt x="4572000" y="1111682"/>
                      <a:pt x="4298518" y="838200"/>
                      <a:pt x="3962400" y="838200"/>
                    </a:cubicBezTo>
                    <a:cubicBezTo>
                      <a:pt x="3626282" y="838200"/>
                      <a:pt x="3352800" y="1111682"/>
                      <a:pt x="3352800" y="1447800"/>
                    </a:cubicBezTo>
                    <a:cubicBezTo>
                      <a:pt x="3352800" y="1494816"/>
                      <a:pt x="3358667" y="1540383"/>
                      <a:pt x="3368802" y="1584350"/>
                    </a:cubicBezTo>
                    <a:lnTo>
                      <a:pt x="2361057" y="1953692"/>
                    </a:lnTo>
                    <a:cubicBezTo>
                      <a:pt x="2286000" y="1799616"/>
                      <a:pt x="2160804" y="1674876"/>
                      <a:pt x="2006499" y="1600276"/>
                    </a:cubicBezTo>
                    <a:lnTo>
                      <a:pt x="2151202" y="1203655"/>
                    </a:lnTo>
                    <a:cubicBezTo>
                      <a:pt x="2194636" y="1213561"/>
                      <a:pt x="2239594" y="1219200"/>
                      <a:pt x="2286000" y="1219200"/>
                    </a:cubicBezTo>
                    <a:cubicBezTo>
                      <a:pt x="2622118" y="1219200"/>
                      <a:pt x="2895600" y="945718"/>
                      <a:pt x="2895600" y="609600"/>
                    </a:cubicBezTo>
                    <a:cubicBezTo>
                      <a:pt x="2895600" y="273482"/>
                      <a:pt x="2622118" y="0"/>
                      <a:pt x="2286000" y="0"/>
                    </a:cubicBezTo>
                    <a:cubicBezTo>
                      <a:pt x="1949882" y="0"/>
                      <a:pt x="1676400" y="273482"/>
                      <a:pt x="1676400" y="609600"/>
                    </a:cubicBezTo>
                    <a:cubicBezTo>
                      <a:pt x="1676400" y="845591"/>
                      <a:pt x="1811426" y="1050188"/>
                      <a:pt x="2008022" y="1151458"/>
                    </a:cubicBezTo>
                    <a:lnTo>
                      <a:pt x="1863242" y="1548155"/>
                    </a:lnTo>
                    <a:cubicBezTo>
                      <a:pt x="1803349" y="1532916"/>
                      <a:pt x="1740941" y="1524000"/>
                      <a:pt x="1676400" y="1524000"/>
                    </a:cubicBezTo>
                    <a:cubicBezTo>
                      <a:pt x="1553261" y="1524000"/>
                      <a:pt x="1437208" y="1554023"/>
                      <a:pt x="1334110" y="1606144"/>
                    </a:cubicBezTo>
                    <a:lnTo>
                      <a:pt x="998601" y="1078459"/>
                    </a:lnTo>
                    <a:cubicBezTo>
                      <a:pt x="1133246" y="966521"/>
                      <a:pt x="1219200" y="797966"/>
                      <a:pt x="1219200" y="609600"/>
                    </a:cubicBezTo>
                    <a:cubicBezTo>
                      <a:pt x="1219200" y="273482"/>
                      <a:pt x="945718" y="0"/>
                      <a:pt x="609600" y="0"/>
                    </a:cubicBezTo>
                    <a:cubicBezTo>
                      <a:pt x="273482" y="0"/>
                      <a:pt x="0" y="273482"/>
                      <a:pt x="0" y="609600"/>
                    </a:cubicBezTo>
                    <a:cubicBezTo>
                      <a:pt x="0" y="945718"/>
                      <a:pt x="273482" y="1219200"/>
                      <a:pt x="609600" y="1219200"/>
                    </a:cubicBezTo>
                    <a:cubicBezTo>
                      <a:pt x="702793" y="1219200"/>
                      <a:pt x="790804" y="1197559"/>
                      <a:pt x="869899" y="1159993"/>
                    </a:cubicBezTo>
                    <a:lnTo>
                      <a:pt x="1205560" y="1688059"/>
                    </a:lnTo>
                    <a:cubicBezTo>
                      <a:pt x="1028624" y="1827733"/>
                      <a:pt x="914400" y="2043532"/>
                      <a:pt x="914400" y="2286000"/>
                    </a:cubicBezTo>
                    <a:cubicBezTo>
                      <a:pt x="914400" y="2516353"/>
                      <a:pt x="1017575" y="2722778"/>
                      <a:pt x="1179652" y="2862606"/>
                    </a:cubicBezTo>
                    <a:lnTo>
                      <a:pt x="893674" y="3271114"/>
                    </a:lnTo>
                    <a:cubicBezTo>
                      <a:pt x="808787" y="3226156"/>
                      <a:pt x="712165" y="3200400"/>
                      <a:pt x="609600" y="3200400"/>
                    </a:cubicBezTo>
                    <a:cubicBezTo>
                      <a:pt x="273482" y="3200400"/>
                      <a:pt x="0" y="3473882"/>
                      <a:pt x="0" y="3810000"/>
                    </a:cubicBezTo>
                    <a:cubicBezTo>
                      <a:pt x="0" y="4146118"/>
                      <a:pt x="273482" y="4419600"/>
                      <a:pt x="609600" y="4419600"/>
                    </a:cubicBezTo>
                    <a:cubicBezTo>
                      <a:pt x="945718" y="4419600"/>
                      <a:pt x="1219200" y="4146118"/>
                      <a:pt x="1219200" y="3810000"/>
                    </a:cubicBezTo>
                    <a:cubicBezTo>
                      <a:pt x="1219200" y="3631159"/>
                      <a:pt x="1141324" y="3470605"/>
                      <a:pt x="1018261" y="3358972"/>
                    </a:cubicBezTo>
                    <a:lnTo>
                      <a:pt x="1304316" y="2950312"/>
                    </a:lnTo>
                    <a:cubicBezTo>
                      <a:pt x="1414501" y="3012262"/>
                      <a:pt x="1541297" y="3048000"/>
                      <a:pt x="1676400" y="3048000"/>
                    </a:cubicBezTo>
                    <a:cubicBezTo>
                      <a:pt x="1900733" y="3048000"/>
                      <a:pt x="2102053" y="2950007"/>
                      <a:pt x="2241652" y="2795168"/>
                    </a:cubicBezTo>
                    <a:lnTo>
                      <a:pt x="3430067" y="3666134"/>
                    </a:lnTo>
                    <a:cubicBezTo>
                      <a:pt x="3380994" y="3753993"/>
                      <a:pt x="3352800" y="3854882"/>
                      <a:pt x="3352800" y="3962400"/>
                    </a:cubicBezTo>
                    <a:cubicBezTo>
                      <a:pt x="3352800" y="4298518"/>
                      <a:pt x="3626282" y="4572000"/>
                      <a:pt x="3962400" y="4572000"/>
                    </a:cubicBezTo>
                    <a:cubicBezTo>
                      <a:pt x="4298518" y="4572000"/>
                      <a:pt x="4572000" y="4298518"/>
                      <a:pt x="4572000" y="3962400"/>
                    </a:cubicBezTo>
                    <a:cubicBezTo>
                      <a:pt x="4572000" y="3626282"/>
                      <a:pt x="4298518" y="3352800"/>
                      <a:pt x="3962400" y="3352800"/>
                    </a:cubicBezTo>
                    <a:close/>
                    <a:moveTo>
                      <a:pt x="3962400" y="990600"/>
                    </a:moveTo>
                    <a:cubicBezTo>
                      <a:pt x="4214546" y="990600"/>
                      <a:pt x="4419600" y="1195654"/>
                      <a:pt x="4419600" y="1447800"/>
                    </a:cubicBezTo>
                    <a:cubicBezTo>
                      <a:pt x="4419600" y="1699946"/>
                      <a:pt x="4214546" y="1905000"/>
                      <a:pt x="3962400" y="1905000"/>
                    </a:cubicBezTo>
                    <a:cubicBezTo>
                      <a:pt x="3710254" y="1905000"/>
                      <a:pt x="3505200" y="1699946"/>
                      <a:pt x="3505200" y="1447800"/>
                    </a:cubicBezTo>
                    <a:cubicBezTo>
                      <a:pt x="3505200" y="1195654"/>
                      <a:pt x="3710254" y="990600"/>
                      <a:pt x="3962400" y="990600"/>
                    </a:cubicBezTo>
                    <a:close/>
                    <a:moveTo>
                      <a:pt x="1828800" y="609600"/>
                    </a:moveTo>
                    <a:cubicBezTo>
                      <a:pt x="1828800" y="357454"/>
                      <a:pt x="2033854" y="152400"/>
                      <a:pt x="2286000" y="152400"/>
                    </a:cubicBezTo>
                    <a:cubicBezTo>
                      <a:pt x="2538146" y="152400"/>
                      <a:pt x="2743200" y="357454"/>
                      <a:pt x="2743200" y="609600"/>
                    </a:cubicBezTo>
                    <a:cubicBezTo>
                      <a:pt x="2743200" y="861746"/>
                      <a:pt x="2538146" y="1066800"/>
                      <a:pt x="2286000" y="1066800"/>
                    </a:cubicBezTo>
                    <a:cubicBezTo>
                      <a:pt x="2033854" y="1066800"/>
                      <a:pt x="1828800" y="861746"/>
                      <a:pt x="1828800" y="609600"/>
                    </a:cubicBezTo>
                    <a:close/>
                    <a:moveTo>
                      <a:pt x="152400" y="609600"/>
                    </a:moveTo>
                    <a:cubicBezTo>
                      <a:pt x="152400" y="357454"/>
                      <a:pt x="357454" y="152400"/>
                      <a:pt x="609600" y="152400"/>
                    </a:cubicBezTo>
                    <a:cubicBezTo>
                      <a:pt x="861746" y="152400"/>
                      <a:pt x="1066800" y="357454"/>
                      <a:pt x="1066800" y="609600"/>
                    </a:cubicBezTo>
                    <a:cubicBezTo>
                      <a:pt x="1066800" y="861746"/>
                      <a:pt x="861746" y="1066800"/>
                      <a:pt x="609600" y="1066800"/>
                    </a:cubicBezTo>
                    <a:cubicBezTo>
                      <a:pt x="357454" y="1066800"/>
                      <a:pt x="152400" y="861746"/>
                      <a:pt x="152400" y="609600"/>
                    </a:cubicBezTo>
                    <a:close/>
                    <a:moveTo>
                      <a:pt x="1066800" y="3810000"/>
                    </a:moveTo>
                    <a:cubicBezTo>
                      <a:pt x="1066800" y="4062146"/>
                      <a:pt x="861746" y="4267200"/>
                      <a:pt x="609600" y="4267200"/>
                    </a:cubicBezTo>
                    <a:cubicBezTo>
                      <a:pt x="357454" y="4267200"/>
                      <a:pt x="152400" y="4062146"/>
                      <a:pt x="152400" y="3810000"/>
                    </a:cubicBezTo>
                    <a:cubicBezTo>
                      <a:pt x="152400" y="3557854"/>
                      <a:pt x="357454" y="3352800"/>
                      <a:pt x="609600" y="3352800"/>
                    </a:cubicBezTo>
                    <a:cubicBezTo>
                      <a:pt x="861746" y="3352800"/>
                      <a:pt x="1066800" y="3557854"/>
                      <a:pt x="1066800" y="3810000"/>
                    </a:cubicBezTo>
                    <a:close/>
                    <a:moveTo>
                      <a:pt x="1676400" y="2895600"/>
                    </a:moveTo>
                    <a:cubicBezTo>
                      <a:pt x="1340282" y="2895600"/>
                      <a:pt x="1066800" y="2622118"/>
                      <a:pt x="1066800" y="2286000"/>
                    </a:cubicBezTo>
                    <a:cubicBezTo>
                      <a:pt x="1066800" y="1949882"/>
                      <a:pt x="1340282" y="1676400"/>
                      <a:pt x="1676400" y="1676400"/>
                    </a:cubicBezTo>
                    <a:cubicBezTo>
                      <a:pt x="2012518" y="1676400"/>
                      <a:pt x="2286000" y="1949882"/>
                      <a:pt x="2286000" y="2286000"/>
                    </a:cubicBezTo>
                    <a:cubicBezTo>
                      <a:pt x="2286000" y="2622118"/>
                      <a:pt x="2012518" y="2895600"/>
                      <a:pt x="1676400" y="2895600"/>
                    </a:cubicBezTo>
                    <a:close/>
                    <a:moveTo>
                      <a:pt x="3962400" y="4419600"/>
                    </a:moveTo>
                    <a:cubicBezTo>
                      <a:pt x="3710254" y="4419600"/>
                      <a:pt x="3505200" y="4214546"/>
                      <a:pt x="3505200" y="3962400"/>
                    </a:cubicBezTo>
                    <a:cubicBezTo>
                      <a:pt x="3505200" y="3710254"/>
                      <a:pt x="3710254" y="3505200"/>
                      <a:pt x="3962400" y="3505200"/>
                    </a:cubicBezTo>
                    <a:cubicBezTo>
                      <a:pt x="4214546" y="3505200"/>
                      <a:pt x="4419600" y="3710254"/>
                      <a:pt x="4419600" y="3962400"/>
                    </a:cubicBezTo>
                    <a:cubicBezTo>
                      <a:pt x="4419600" y="4214546"/>
                      <a:pt x="4214546" y="4419600"/>
                      <a:pt x="3962400" y="44196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11" name="Freihandform: Form 210">
                <a:extLst>
                  <a:ext uri="{FF2B5EF4-FFF2-40B4-BE49-F238E27FC236}">
                    <a16:creationId xmlns:a16="http://schemas.microsoft.com/office/drawing/2014/main" id="{B43A43C0-A2C0-B76F-2D9C-48D3D2841EE2}"/>
                  </a:ext>
                </a:extLst>
              </p:cNvPr>
              <p:cNvSpPr/>
              <p:nvPr/>
            </p:nvSpPr>
            <p:spPr>
              <a:xfrm>
                <a:off x="4060926" y="4670526"/>
                <a:ext cx="641146" cy="511073"/>
              </a:xfrm>
              <a:custGeom>
                <a:avLst/>
                <a:gdLst>
                  <a:gd name="connsiteX0" fmla="*/ 206273 w 641146"/>
                  <a:gd name="connsiteY0" fmla="*/ 327127 h 511073"/>
                  <a:gd name="connsiteX1" fmla="*/ 107747 w 641146"/>
                  <a:gd name="connsiteY1" fmla="*/ 228600 h 511073"/>
                  <a:gd name="connsiteX2" fmla="*/ 0 w 641146"/>
                  <a:gd name="connsiteY2" fmla="*/ 336347 h 511073"/>
                  <a:gd name="connsiteX3" fmla="*/ 152400 w 641146"/>
                  <a:gd name="connsiteY3" fmla="*/ 488747 h 511073"/>
                  <a:gd name="connsiteX4" fmla="*/ 206273 w 641146"/>
                  <a:gd name="connsiteY4" fmla="*/ 511073 h 511073"/>
                  <a:gd name="connsiteX5" fmla="*/ 260147 w 641146"/>
                  <a:gd name="connsiteY5" fmla="*/ 488747 h 511073"/>
                  <a:gd name="connsiteX6" fmla="*/ 641147 w 641146"/>
                  <a:gd name="connsiteY6" fmla="*/ 107747 h 511073"/>
                  <a:gd name="connsiteX7" fmla="*/ 533400 w 641146"/>
                  <a:gd name="connsiteY7" fmla="*/ 0 h 511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41146" h="511073">
                    <a:moveTo>
                      <a:pt x="206273" y="327127"/>
                    </a:moveTo>
                    <a:lnTo>
                      <a:pt x="107747" y="228600"/>
                    </a:lnTo>
                    <a:lnTo>
                      <a:pt x="0" y="336347"/>
                    </a:lnTo>
                    <a:lnTo>
                      <a:pt x="152400" y="488747"/>
                    </a:lnTo>
                    <a:cubicBezTo>
                      <a:pt x="167259" y="503606"/>
                      <a:pt x="186766" y="511073"/>
                      <a:pt x="206273" y="511073"/>
                    </a:cubicBezTo>
                    <a:cubicBezTo>
                      <a:pt x="225781" y="511073"/>
                      <a:pt x="245288" y="503606"/>
                      <a:pt x="260147" y="488747"/>
                    </a:cubicBezTo>
                    <a:lnTo>
                      <a:pt x="641147" y="107747"/>
                    </a:lnTo>
                    <a:lnTo>
                      <a:pt x="533400" y="0"/>
                    </a:ln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19" name="Gruppieren 218">
            <a:extLst>
              <a:ext uri="{FF2B5EF4-FFF2-40B4-BE49-F238E27FC236}">
                <a16:creationId xmlns:a16="http://schemas.microsoft.com/office/drawing/2014/main" id="{8EC5178C-253F-ED60-EC91-77B65E6A1ACE}"/>
              </a:ext>
            </a:extLst>
          </p:cNvPr>
          <p:cNvGrpSpPr/>
          <p:nvPr/>
        </p:nvGrpSpPr>
        <p:grpSpPr>
          <a:xfrm>
            <a:off x="94845" y="5055059"/>
            <a:ext cx="626287" cy="709515"/>
            <a:chOff x="94845" y="5055059"/>
            <a:chExt cx="626287" cy="709515"/>
          </a:xfrm>
        </p:grpSpPr>
        <p:sp>
          <p:nvSpPr>
            <p:cNvPr id="108" name="Freeform 20">
              <a:extLst>
                <a:ext uri="{FF2B5EF4-FFF2-40B4-BE49-F238E27FC236}">
                  <a16:creationId xmlns:a16="http://schemas.microsoft.com/office/drawing/2014/main" id="{AFCE8DDC-664E-1351-5A09-25BB483FC713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45" y="5055059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216" name="Grafik 214">
              <a:extLst>
                <a:ext uri="{FF2B5EF4-FFF2-40B4-BE49-F238E27FC236}">
                  <a16:creationId xmlns:a16="http://schemas.microsoft.com/office/drawing/2014/main" id="{10BE359E-8682-BD70-A45E-8106637FD059}"/>
                </a:ext>
              </a:extLst>
            </p:cNvPr>
            <p:cNvGrpSpPr/>
            <p:nvPr/>
          </p:nvGrpSpPr>
          <p:grpSpPr>
            <a:xfrm>
              <a:off x="231776" y="5233604"/>
              <a:ext cx="352425" cy="352426"/>
              <a:chOff x="3657600" y="990600"/>
              <a:chExt cx="4876800" cy="4876809"/>
            </a:xfrm>
            <a:solidFill>
              <a:schemeClr val="bg1"/>
            </a:solidFill>
          </p:grpSpPr>
          <p:sp>
            <p:nvSpPr>
              <p:cNvPr id="217" name="Freihandform: Form 216">
                <a:extLst>
                  <a:ext uri="{FF2B5EF4-FFF2-40B4-BE49-F238E27FC236}">
                    <a16:creationId xmlns:a16="http://schemas.microsoft.com/office/drawing/2014/main" id="{7BBF015A-7F5E-F9E0-4673-D2FF945E916B}"/>
                  </a:ext>
                </a:extLst>
              </p:cNvPr>
              <p:cNvSpPr/>
              <p:nvPr/>
            </p:nvSpPr>
            <p:spPr>
              <a:xfrm>
                <a:off x="5736355" y="4832984"/>
                <a:ext cx="719289" cy="142875"/>
              </a:xfrm>
              <a:custGeom>
                <a:avLst/>
                <a:gdLst>
                  <a:gd name="connsiteX0" fmla="*/ 647852 w 719289"/>
                  <a:gd name="connsiteY0" fmla="*/ 0 h 142875"/>
                  <a:gd name="connsiteX1" fmla="*/ 71438 w 719289"/>
                  <a:gd name="connsiteY1" fmla="*/ 0 h 142875"/>
                  <a:gd name="connsiteX2" fmla="*/ 0 w 719289"/>
                  <a:gd name="connsiteY2" fmla="*/ 71438 h 142875"/>
                  <a:gd name="connsiteX3" fmla="*/ 71438 w 719289"/>
                  <a:gd name="connsiteY3" fmla="*/ 142875 h 142875"/>
                  <a:gd name="connsiteX4" fmla="*/ 647852 w 719289"/>
                  <a:gd name="connsiteY4" fmla="*/ 142875 h 142875"/>
                  <a:gd name="connsiteX5" fmla="*/ 719290 w 719289"/>
                  <a:gd name="connsiteY5" fmla="*/ 71438 h 142875"/>
                  <a:gd name="connsiteX6" fmla="*/ 647852 w 719289"/>
                  <a:gd name="connsiteY6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19289" h="142875">
                    <a:moveTo>
                      <a:pt x="647852" y="0"/>
                    </a:moveTo>
                    <a:lnTo>
                      <a:pt x="71438" y="0"/>
                    </a:lnTo>
                    <a:cubicBezTo>
                      <a:pt x="31975" y="0"/>
                      <a:pt x="0" y="31985"/>
                      <a:pt x="0" y="71438"/>
                    </a:cubicBezTo>
                    <a:cubicBezTo>
                      <a:pt x="0" y="110890"/>
                      <a:pt x="31975" y="142875"/>
                      <a:pt x="71438" y="142875"/>
                    </a:cubicBezTo>
                    <a:lnTo>
                      <a:pt x="647852" y="142875"/>
                    </a:lnTo>
                    <a:cubicBezTo>
                      <a:pt x="687314" y="142875"/>
                      <a:pt x="719290" y="110890"/>
                      <a:pt x="719290" y="71438"/>
                    </a:cubicBezTo>
                    <a:cubicBezTo>
                      <a:pt x="719290" y="31985"/>
                      <a:pt x="687305" y="0"/>
                      <a:pt x="647852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18" name="Freihandform: Form 217">
                <a:extLst>
                  <a:ext uri="{FF2B5EF4-FFF2-40B4-BE49-F238E27FC236}">
                    <a16:creationId xmlns:a16="http://schemas.microsoft.com/office/drawing/2014/main" id="{F48899E4-4249-9E6C-D8FE-CA8A63CC6CB1}"/>
                  </a:ext>
                </a:extLst>
              </p:cNvPr>
              <p:cNvSpPr/>
              <p:nvPr/>
            </p:nvSpPr>
            <p:spPr>
              <a:xfrm>
                <a:off x="3657600" y="990600"/>
                <a:ext cx="4876800" cy="4876809"/>
              </a:xfrm>
              <a:custGeom>
                <a:avLst/>
                <a:gdLst>
                  <a:gd name="connsiteX0" fmla="*/ 4695120 w 4876800"/>
                  <a:gd name="connsiteY0" fmla="*/ 1126817 h 4876809"/>
                  <a:gd name="connsiteX1" fmla="*/ 4876800 w 4876800"/>
                  <a:gd name="connsiteY1" fmla="*/ 669131 h 4876809"/>
                  <a:gd name="connsiteX2" fmla="*/ 4207669 w 4876800"/>
                  <a:gd name="connsiteY2" fmla="*/ 0 h 4876809"/>
                  <a:gd name="connsiteX3" fmla="*/ 3538547 w 4876800"/>
                  <a:gd name="connsiteY3" fmla="*/ 669131 h 4876809"/>
                  <a:gd name="connsiteX4" fmla="*/ 4136231 w 4876800"/>
                  <a:gd name="connsiteY4" fmla="*/ 1334481 h 4876809"/>
                  <a:gd name="connsiteX5" fmla="*/ 4136231 w 4876800"/>
                  <a:gd name="connsiteY5" fmla="*/ 2101282 h 4876809"/>
                  <a:gd name="connsiteX6" fmla="*/ 3919652 w 4876800"/>
                  <a:gd name="connsiteY6" fmla="*/ 2317871 h 4876809"/>
                  <a:gd name="connsiteX7" fmla="*/ 3501533 w 4876800"/>
                  <a:gd name="connsiteY7" fmla="*/ 2317871 h 4876809"/>
                  <a:gd name="connsiteX8" fmla="*/ 3144926 w 4876800"/>
                  <a:gd name="connsiteY8" fmla="*/ 2078184 h 4876809"/>
                  <a:gd name="connsiteX9" fmla="*/ 2509838 w 4876800"/>
                  <a:gd name="connsiteY9" fmla="*/ 2078184 h 4876809"/>
                  <a:gd name="connsiteX10" fmla="*/ 2509838 w 4876800"/>
                  <a:gd name="connsiteY10" fmla="*/ 1334481 h 4876809"/>
                  <a:gd name="connsiteX11" fmla="*/ 3107531 w 4876800"/>
                  <a:gd name="connsiteY11" fmla="*/ 669141 h 4876809"/>
                  <a:gd name="connsiteX12" fmla="*/ 2438400 w 4876800"/>
                  <a:gd name="connsiteY12" fmla="*/ 0 h 4876809"/>
                  <a:gd name="connsiteX13" fmla="*/ 1769269 w 4876800"/>
                  <a:gd name="connsiteY13" fmla="*/ 669131 h 4876809"/>
                  <a:gd name="connsiteX14" fmla="*/ 2366963 w 4876800"/>
                  <a:gd name="connsiteY14" fmla="*/ 1334481 h 4876809"/>
                  <a:gd name="connsiteX15" fmla="*/ 2366963 w 4876800"/>
                  <a:gd name="connsiteY15" fmla="*/ 2078184 h 4876809"/>
                  <a:gd name="connsiteX16" fmla="*/ 1730740 w 4876800"/>
                  <a:gd name="connsiteY16" fmla="*/ 2078184 h 4876809"/>
                  <a:gd name="connsiteX17" fmla="*/ 1374134 w 4876800"/>
                  <a:gd name="connsiteY17" fmla="*/ 2317871 h 4876809"/>
                  <a:gd name="connsiteX18" fmla="*/ 951271 w 4876800"/>
                  <a:gd name="connsiteY18" fmla="*/ 2317871 h 4876809"/>
                  <a:gd name="connsiteX19" fmla="*/ 734682 w 4876800"/>
                  <a:gd name="connsiteY19" fmla="*/ 2101282 h 4876809"/>
                  <a:gd name="connsiteX20" fmla="*/ 734682 w 4876800"/>
                  <a:gd name="connsiteY20" fmla="*/ 1335053 h 4876809"/>
                  <a:gd name="connsiteX21" fmla="*/ 1338253 w 4876800"/>
                  <a:gd name="connsiteY21" fmla="*/ 669131 h 4876809"/>
                  <a:gd name="connsiteX22" fmla="*/ 669131 w 4876800"/>
                  <a:gd name="connsiteY22" fmla="*/ 0 h 4876809"/>
                  <a:gd name="connsiteX23" fmla="*/ 669131 w 4876800"/>
                  <a:gd name="connsiteY23" fmla="*/ 142875 h 4876809"/>
                  <a:gd name="connsiteX24" fmla="*/ 1195378 w 4876800"/>
                  <a:gd name="connsiteY24" fmla="*/ 669131 h 4876809"/>
                  <a:gd name="connsiteX25" fmla="*/ 1106538 w 4876800"/>
                  <a:gd name="connsiteY25" fmla="*/ 961358 h 4876809"/>
                  <a:gd name="connsiteX26" fmla="*/ 890902 w 4876800"/>
                  <a:gd name="connsiteY26" fmla="*/ 796919 h 4876809"/>
                  <a:gd name="connsiteX27" fmla="*/ 971217 w 4876800"/>
                  <a:gd name="connsiteY27" fmla="*/ 592074 h 4876809"/>
                  <a:gd name="connsiteX28" fmla="*/ 669112 w 4876800"/>
                  <a:gd name="connsiteY28" fmla="*/ 289970 h 4876809"/>
                  <a:gd name="connsiteX29" fmla="*/ 367008 w 4876800"/>
                  <a:gd name="connsiteY29" fmla="*/ 592074 h 4876809"/>
                  <a:gd name="connsiteX30" fmla="*/ 446046 w 4876800"/>
                  <a:gd name="connsiteY30" fmla="*/ 795576 h 4876809"/>
                  <a:gd name="connsiteX31" fmla="*/ 230181 w 4876800"/>
                  <a:gd name="connsiteY31" fmla="*/ 958958 h 4876809"/>
                  <a:gd name="connsiteX32" fmla="*/ 142875 w 4876800"/>
                  <a:gd name="connsiteY32" fmla="*/ 669131 h 4876809"/>
                  <a:gd name="connsiteX33" fmla="*/ 353930 w 4876800"/>
                  <a:gd name="connsiteY33" fmla="*/ 247669 h 4876809"/>
                  <a:gd name="connsiteX34" fmla="*/ 268262 w 4876800"/>
                  <a:gd name="connsiteY34" fmla="*/ 133321 h 4876809"/>
                  <a:gd name="connsiteX35" fmla="*/ 0 w 4876800"/>
                  <a:gd name="connsiteY35" fmla="*/ 669131 h 4876809"/>
                  <a:gd name="connsiteX36" fmla="*/ 591807 w 4876800"/>
                  <a:gd name="connsiteY36" fmla="*/ 1333738 h 4876809"/>
                  <a:gd name="connsiteX37" fmla="*/ 591807 w 4876800"/>
                  <a:gd name="connsiteY37" fmla="*/ 2101282 h 4876809"/>
                  <a:gd name="connsiteX38" fmla="*/ 951271 w 4876800"/>
                  <a:gd name="connsiteY38" fmla="*/ 2460746 h 4876809"/>
                  <a:gd name="connsiteX39" fmla="*/ 1335034 w 4876800"/>
                  <a:gd name="connsiteY39" fmla="*/ 2460746 h 4876809"/>
                  <a:gd name="connsiteX40" fmla="*/ 1234488 w 4876800"/>
                  <a:gd name="connsiteY40" fmla="*/ 2874864 h 4876809"/>
                  <a:gd name="connsiteX41" fmla="*/ 1040425 w 4876800"/>
                  <a:gd name="connsiteY41" fmla="*/ 2824753 h 4876809"/>
                  <a:gd name="connsiteX42" fmla="*/ 729777 w 4876800"/>
                  <a:gd name="connsiteY42" fmla="*/ 3058935 h 4876809"/>
                  <a:gd name="connsiteX43" fmla="*/ 1055322 w 4876800"/>
                  <a:gd name="connsiteY43" fmla="*/ 3292850 h 4876809"/>
                  <a:gd name="connsiteX44" fmla="*/ 952329 w 4876800"/>
                  <a:gd name="connsiteY44" fmla="*/ 3453794 h 4876809"/>
                  <a:gd name="connsiteX45" fmla="*/ 865889 w 4876800"/>
                  <a:gd name="connsiteY45" fmla="*/ 3749240 h 4876809"/>
                  <a:gd name="connsiteX46" fmla="*/ 865889 w 4876800"/>
                  <a:gd name="connsiteY46" fmla="*/ 4122153 h 4876809"/>
                  <a:gd name="connsiteX47" fmla="*/ 729777 w 4876800"/>
                  <a:gd name="connsiteY47" fmla="*/ 4281459 h 4876809"/>
                  <a:gd name="connsiteX48" fmla="*/ 729777 w 4876800"/>
                  <a:gd name="connsiteY48" fmla="*/ 4392787 h 4876809"/>
                  <a:gd name="connsiteX49" fmla="*/ 865889 w 4876800"/>
                  <a:gd name="connsiteY49" fmla="*/ 4552093 h 4876809"/>
                  <a:gd name="connsiteX50" fmla="*/ 865889 w 4876800"/>
                  <a:gd name="connsiteY50" fmla="*/ 4716704 h 4876809"/>
                  <a:gd name="connsiteX51" fmla="*/ 1025995 w 4876800"/>
                  <a:gd name="connsiteY51" fmla="*/ 4876810 h 4876809"/>
                  <a:gd name="connsiteX52" fmla="*/ 1299296 w 4876800"/>
                  <a:gd name="connsiteY52" fmla="*/ 4876810 h 4876809"/>
                  <a:gd name="connsiteX53" fmla="*/ 1459392 w 4876800"/>
                  <a:gd name="connsiteY53" fmla="*/ 4716704 h 4876809"/>
                  <a:gd name="connsiteX54" fmla="*/ 1459392 w 4876800"/>
                  <a:gd name="connsiteY54" fmla="*/ 4554284 h 4876809"/>
                  <a:gd name="connsiteX55" fmla="*/ 2871550 w 4876800"/>
                  <a:gd name="connsiteY55" fmla="*/ 4554284 h 4876809"/>
                  <a:gd name="connsiteX56" fmla="*/ 2871550 w 4876800"/>
                  <a:gd name="connsiteY56" fmla="*/ 4411409 h 4876809"/>
                  <a:gd name="connsiteX57" fmla="*/ 1387945 w 4876800"/>
                  <a:gd name="connsiteY57" fmla="*/ 4411409 h 4876809"/>
                  <a:gd name="connsiteX58" fmla="*/ 891264 w 4876800"/>
                  <a:gd name="connsiteY58" fmla="*/ 4411409 h 4876809"/>
                  <a:gd name="connsiteX59" fmla="*/ 872642 w 4876800"/>
                  <a:gd name="connsiteY59" fmla="*/ 4392778 h 4876809"/>
                  <a:gd name="connsiteX60" fmla="*/ 872642 w 4876800"/>
                  <a:gd name="connsiteY60" fmla="*/ 4281450 h 4876809"/>
                  <a:gd name="connsiteX61" fmla="*/ 891264 w 4876800"/>
                  <a:gd name="connsiteY61" fmla="*/ 4262819 h 4876809"/>
                  <a:gd name="connsiteX62" fmla="*/ 3985527 w 4876800"/>
                  <a:gd name="connsiteY62" fmla="*/ 4262819 h 4876809"/>
                  <a:gd name="connsiteX63" fmla="*/ 4004148 w 4876800"/>
                  <a:gd name="connsiteY63" fmla="*/ 4281450 h 4876809"/>
                  <a:gd name="connsiteX64" fmla="*/ 4004148 w 4876800"/>
                  <a:gd name="connsiteY64" fmla="*/ 4392778 h 4876809"/>
                  <a:gd name="connsiteX65" fmla="*/ 3985527 w 4876800"/>
                  <a:gd name="connsiteY65" fmla="*/ 4411409 h 4876809"/>
                  <a:gd name="connsiteX66" fmla="*/ 3487712 w 4876800"/>
                  <a:gd name="connsiteY66" fmla="*/ 4411409 h 4876809"/>
                  <a:gd name="connsiteX67" fmla="*/ 3303823 w 4876800"/>
                  <a:gd name="connsiteY67" fmla="*/ 4411409 h 4876809"/>
                  <a:gd name="connsiteX68" fmla="*/ 3303823 w 4876800"/>
                  <a:gd name="connsiteY68" fmla="*/ 4554284 h 4876809"/>
                  <a:gd name="connsiteX69" fmla="*/ 3416275 w 4876800"/>
                  <a:gd name="connsiteY69" fmla="*/ 4554284 h 4876809"/>
                  <a:gd name="connsiteX70" fmla="*/ 3416275 w 4876800"/>
                  <a:gd name="connsiteY70" fmla="*/ 4716695 h 4876809"/>
                  <a:gd name="connsiteX71" fmla="*/ 3576371 w 4876800"/>
                  <a:gd name="connsiteY71" fmla="*/ 4876800 h 4876809"/>
                  <a:gd name="connsiteX72" fmla="*/ 3849672 w 4876800"/>
                  <a:gd name="connsiteY72" fmla="*/ 4876800 h 4876809"/>
                  <a:gd name="connsiteX73" fmla="*/ 4009777 w 4876800"/>
                  <a:gd name="connsiteY73" fmla="*/ 4716695 h 4876809"/>
                  <a:gd name="connsiteX74" fmla="*/ 4009777 w 4876800"/>
                  <a:gd name="connsiteY74" fmla="*/ 4552255 h 4876809"/>
                  <a:gd name="connsiteX75" fmla="*/ 4147023 w 4876800"/>
                  <a:gd name="connsiteY75" fmla="*/ 4392778 h 4876809"/>
                  <a:gd name="connsiteX76" fmla="*/ 4147023 w 4876800"/>
                  <a:gd name="connsiteY76" fmla="*/ 4281450 h 4876809"/>
                  <a:gd name="connsiteX77" fmla="*/ 4009777 w 4876800"/>
                  <a:gd name="connsiteY77" fmla="*/ 4121972 h 4876809"/>
                  <a:gd name="connsiteX78" fmla="*/ 4009777 w 4876800"/>
                  <a:gd name="connsiteY78" fmla="*/ 3749240 h 4876809"/>
                  <a:gd name="connsiteX79" fmla="*/ 3923338 w 4876800"/>
                  <a:gd name="connsiteY79" fmla="*/ 3453794 h 4876809"/>
                  <a:gd name="connsiteX80" fmla="*/ 3820335 w 4876800"/>
                  <a:gd name="connsiteY80" fmla="*/ 3292821 h 4876809"/>
                  <a:gd name="connsiteX81" fmla="*/ 3836375 w 4876800"/>
                  <a:gd name="connsiteY81" fmla="*/ 3293117 h 4876809"/>
                  <a:gd name="connsiteX82" fmla="*/ 4147023 w 4876800"/>
                  <a:gd name="connsiteY82" fmla="*/ 3058925 h 4876809"/>
                  <a:gd name="connsiteX83" fmla="*/ 3836375 w 4876800"/>
                  <a:gd name="connsiteY83" fmla="*/ 2824744 h 4876809"/>
                  <a:gd name="connsiteX84" fmla="*/ 3641312 w 4876800"/>
                  <a:gd name="connsiteY84" fmla="*/ 2875436 h 4876809"/>
                  <a:gd name="connsiteX85" fmla="*/ 3540624 w 4876800"/>
                  <a:gd name="connsiteY85" fmla="*/ 2460736 h 4876809"/>
                  <a:gd name="connsiteX86" fmla="*/ 3919642 w 4876800"/>
                  <a:gd name="connsiteY86" fmla="*/ 2460736 h 4876809"/>
                  <a:gd name="connsiteX87" fmla="*/ 4279097 w 4876800"/>
                  <a:gd name="connsiteY87" fmla="*/ 2101272 h 4876809"/>
                  <a:gd name="connsiteX88" fmla="*/ 4279097 w 4876800"/>
                  <a:gd name="connsiteY88" fmla="*/ 1334462 h 4876809"/>
                  <a:gd name="connsiteX89" fmla="*/ 4695120 w 4876800"/>
                  <a:gd name="connsiteY89" fmla="*/ 1126817 h 4876809"/>
                  <a:gd name="connsiteX90" fmla="*/ 2412549 w 4876800"/>
                  <a:gd name="connsiteY90" fmla="*/ 1194721 h 4876809"/>
                  <a:gd name="connsiteX91" fmla="*/ 2095738 w 4876800"/>
                  <a:gd name="connsiteY91" fmla="*/ 1068038 h 4876809"/>
                  <a:gd name="connsiteX92" fmla="*/ 2416093 w 4876800"/>
                  <a:gd name="connsiteY92" fmla="*/ 893264 h 4876809"/>
                  <a:gd name="connsiteX93" fmla="*/ 2460651 w 4876800"/>
                  <a:gd name="connsiteY93" fmla="*/ 893264 h 4876809"/>
                  <a:gd name="connsiteX94" fmla="*/ 2779300 w 4876800"/>
                  <a:gd name="connsiteY94" fmla="*/ 1069553 h 4876809"/>
                  <a:gd name="connsiteX95" fmla="*/ 2412549 w 4876800"/>
                  <a:gd name="connsiteY95" fmla="*/ 1194721 h 4876809"/>
                  <a:gd name="connsiteX96" fmla="*/ 2279161 w 4876800"/>
                  <a:gd name="connsiteY96" fmla="*/ 592074 h 4876809"/>
                  <a:gd name="connsiteX97" fmla="*/ 2438391 w 4876800"/>
                  <a:gd name="connsiteY97" fmla="*/ 432845 h 4876809"/>
                  <a:gd name="connsiteX98" fmla="*/ 2597610 w 4876800"/>
                  <a:gd name="connsiteY98" fmla="*/ 592074 h 4876809"/>
                  <a:gd name="connsiteX99" fmla="*/ 2457393 w 4876800"/>
                  <a:gd name="connsiteY99" fmla="*/ 750056 h 4876809"/>
                  <a:gd name="connsiteX100" fmla="*/ 2438391 w 4876800"/>
                  <a:gd name="connsiteY100" fmla="*/ 749722 h 4876809"/>
                  <a:gd name="connsiteX101" fmla="*/ 2419312 w 4876800"/>
                  <a:gd name="connsiteY101" fmla="*/ 750046 h 4876809"/>
                  <a:gd name="connsiteX102" fmla="*/ 2279161 w 4876800"/>
                  <a:gd name="connsiteY102" fmla="*/ 592074 h 4876809"/>
                  <a:gd name="connsiteX103" fmla="*/ 2438400 w 4876800"/>
                  <a:gd name="connsiteY103" fmla="*/ 142875 h 4876809"/>
                  <a:gd name="connsiteX104" fmla="*/ 2964656 w 4876800"/>
                  <a:gd name="connsiteY104" fmla="*/ 669131 h 4876809"/>
                  <a:gd name="connsiteX105" fmla="*/ 2875807 w 4876800"/>
                  <a:gd name="connsiteY105" fmla="*/ 961368 h 4876809"/>
                  <a:gd name="connsiteX106" fmla="*/ 2660171 w 4876800"/>
                  <a:gd name="connsiteY106" fmla="*/ 796919 h 4876809"/>
                  <a:gd name="connsiteX107" fmla="*/ 2740485 w 4876800"/>
                  <a:gd name="connsiteY107" fmla="*/ 592074 h 4876809"/>
                  <a:gd name="connsiteX108" fmla="*/ 2438391 w 4876800"/>
                  <a:gd name="connsiteY108" fmla="*/ 289970 h 4876809"/>
                  <a:gd name="connsiteX109" fmla="*/ 2136286 w 4876800"/>
                  <a:gd name="connsiteY109" fmla="*/ 592074 h 4876809"/>
                  <a:gd name="connsiteX110" fmla="*/ 2215325 w 4876800"/>
                  <a:gd name="connsiteY110" fmla="*/ 795576 h 4876809"/>
                  <a:gd name="connsiteX111" fmla="*/ 1999450 w 4876800"/>
                  <a:gd name="connsiteY111" fmla="*/ 958958 h 4876809"/>
                  <a:gd name="connsiteX112" fmla="*/ 1912144 w 4876800"/>
                  <a:gd name="connsiteY112" fmla="*/ 669122 h 4876809"/>
                  <a:gd name="connsiteX113" fmla="*/ 2438400 w 4876800"/>
                  <a:gd name="connsiteY113" fmla="*/ 142875 h 4876809"/>
                  <a:gd name="connsiteX114" fmla="*/ 509883 w 4876800"/>
                  <a:gd name="connsiteY114" fmla="*/ 592074 h 4876809"/>
                  <a:gd name="connsiteX115" fmla="*/ 669112 w 4876800"/>
                  <a:gd name="connsiteY115" fmla="*/ 432845 h 4876809"/>
                  <a:gd name="connsiteX116" fmla="*/ 828342 w 4876800"/>
                  <a:gd name="connsiteY116" fmla="*/ 592074 h 4876809"/>
                  <a:gd name="connsiteX117" fmla="*/ 688115 w 4876800"/>
                  <a:gd name="connsiteY117" fmla="*/ 750056 h 4876809"/>
                  <a:gd name="connsiteX118" fmla="*/ 669112 w 4876800"/>
                  <a:gd name="connsiteY118" fmla="*/ 749722 h 4876809"/>
                  <a:gd name="connsiteX119" fmla="*/ 650034 w 4876800"/>
                  <a:gd name="connsiteY119" fmla="*/ 750046 h 4876809"/>
                  <a:gd name="connsiteX120" fmla="*/ 509883 w 4876800"/>
                  <a:gd name="connsiteY120" fmla="*/ 592074 h 4876809"/>
                  <a:gd name="connsiteX121" fmla="*/ 646824 w 4876800"/>
                  <a:gd name="connsiteY121" fmla="*/ 893264 h 4876809"/>
                  <a:gd name="connsiteX122" fmla="*/ 1010031 w 4876800"/>
                  <a:gd name="connsiteY122" fmla="*/ 1069553 h 4876809"/>
                  <a:gd name="connsiteX123" fmla="*/ 326460 w 4876800"/>
                  <a:gd name="connsiteY123" fmla="*/ 1068038 h 4876809"/>
                  <a:gd name="connsiteX124" fmla="*/ 646824 w 4876800"/>
                  <a:gd name="connsiteY124" fmla="*/ 893264 h 4876809"/>
                  <a:gd name="connsiteX125" fmla="*/ 3525888 w 4876800"/>
                  <a:gd name="connsiteY125" fmla="*/ 3054220 h 4876809"/>
                  <a:gd name="connsiteX126" fmla="*/ 1350912 w 4876800"/>
                  <a:gd name="connsiteY126" fmla="*/ 3054220 h 4876809"/>
                  <a:gd name="connsiteX127" fmla="*/ 1346597 w 4876800"/>
                  <a:gd name="connsiteY127" fmla="*/ 3018682 h 4876809"/>
                  <a:gd name="connsiteX128" fmla="*/ 1482052 w 4876800"/>
                  <a:gd name="connsiteY128" fmla="*/ 2460736 h 4876809"/>
                  <a:gd name="connsiteX129" fmla="*/ 3393615 w 4876800"/>
                  <a:gd name="connsiteY129" fmla="*/ 2460736 h 4876809"/>
                  <a:gd name="connsiteX130" fmla="*/ 3529651 w 4876800"/>
                  <a:gd name="connsiteY130" fmla="*/ 3021073 h 4876809"/>
                  <a:gd name="connsiteX131" fmla="*/ 3525888 w 4876800"/>
                  <a:gd name="connsiteY131" fmla="*/ 3054220 h 4876809"/>
                  <a:gd name="connsiteX132" fmla="*/ 1730740 w 4876800"/>
                  <a:gd name="connsiteY132" fmla="*/ 2221049 h 4876809"/>
                  <a:gd name="connsiteX133" fmla="*/ 3144926 w 4876800"/>
                  <a:gd name="connsiteY133" fmla="*/ 2221049 h 4876809"/>
                  <a:gd name="connsiteX134" fmla="*/ 3338846 w 4876800"/>
                  <a:gd name="connsiteY134" fmla="*/ 2317861 h 4876809"/>
                  <a:gd name="connsiteX135" fmla="*/ 1536821 w 4876800"/>
                  <a:gd name="connsiteY135" fmla="*/ 2317861 h 4876809"/>
                  <a:gd name="connsiteX136" fmla="*/ 1730740 w 4876800"/>
                  <a:gd name="connsiteY136" fmla="*/ 2221049 h 4876809"/>
                  <a:gd name="connsiteX137" fmla="*/ 1040416 w 4876800"/>
                  <a:gd name="connsiteY137" fmla="*/ 3150242 h 4876809"/>
                  <a:gd name="connsiteX138" fmla="*/ 872642 w 4876800"/>
                  <a:gd name="connsiteY138" fmla="*/ 3058925 h 4876809"/>
                  <a:gd name="connsiteX139" fmla="*/ 1040416 w 4876800"/>
                  <a:gd name="connsiteY139" fmla="*/ 2967619 h 4876809"/>
                  <a:gd name="connsiteX140" fmla="*/ 1168946 w 4876800"/>
                  <a:gd name="connsiteY140" fmla="*/ 3115256 h 4876809"/>
                  <a:gd name="connsiteX141" fmla="*/ 1040416 w 4876800"/>
                  <a:gd name="connsiteY141" fmla="*/ 3150242 h 4876809"/>
                  <a:gd name="connsiteX142" fmla="*/ 1316507 w 4876800"/>
                  <a:gd name="connsiteY142" fmla="*/ 4554284 h 4876809"/>
                  <a:gd name="connsiteX143" fmla="*/ 1316507 w 4876800"/>
                  <a:gd name="connsiteY143" fmla="*/ 4716695 h 4876809"/>
                  <a:gd name="connsiteX144" fmla="*/ 1299286 w 4876800"/>
                  <a:gd name="connsiteY144" fmla="*/ 4733925 h 4876809"/>
                  <a:gd name="connsiteX145" fmla="*/ 1025985 w 4876800"/>
                  <a:gd name="connsiteY145" fmla="*/ 4733925 h 4876809"/>
                  <a:gd name="connsiteX146" fmla="*/ 1008755 w 4876800"/>
                  <a:gd name="connsiteY146" fmla="*/ 4716695 h 4876809"/>
                  <a:gd name="connsiteX147" fmla="*/ 1008755 w 4876800"/>
                  <a:gd name="connsiteY147" fmla="*/ 4554284 h 4876809"/>
                  <a:gd name="connsiteX148" fmla="*/ 1300448 w 4876800"/>
                  <a:gd name="connsiteY148" fmla="*/ 4119953 h 4876809"/>
                  <a:gd name="connsiteX149" fmla="*/ 1302782 w 4876800"/>
                  <a:gd name="connsiteY149" fmla="*/ 3968058 h 4876809"/>
                  <a:gd name="connsiteX150" fmla="*/ 1415377 w 4876800"/>
                  <a:gd name="connsiteY150" fmla="*/ 3857187 h 4876809"/>
                  <a:gd name="connsiteX151" fmla="*/ 1823085 w 4876800"/>
                  <a:gd name="connsiteY151" fmla="*/ 4119944 h 4876809"/>
                  <a:gd name="connsiteX152" fmla="*/ 1300448 w 4876800"/>
                  <a:gd name="connsiteY152" fmla="*/ 4119944 h 4876809"/>
                  <a:gd name="connsiteX153" fmla="*/ 3053715 w 4876800"/>
                  <a:gd name="connsiteY153" fmla="*/ 4119953 h 4876809"/>
                  <a:gd name="connsiteX154" fmla="*/ 3461423 w 4876800"/>
                  <a:gd name="connsiteY154" fmla="*/ 3857196 h 4876809"/>
                  <a:gd name="connsiteX155" fmla="*/ 3574018 w 4876800"/>
                  <a:gd name="connsiteY155" fmla="*/ 3968068 h 4876809"/>
                  <a:gd name="connsiteX156" fmla="*/ 3576352 w 4876800"/>
                  <a:gd name="connsiteY156" fmla="*/ 4119963 h 4876809"/>
                  <a:gd name="connsiteX157" fmla="*/ 3053715 w 4876800"/>
                  <a:gd name="connsiteY157" fmla="*/ 4119963 h 4876809"/>
                  <a:gd name="connsiteX158" fmla="*/ 3866912 w 4876800"/>
                  <a:gd name="connsiteY158" fmla="*/ 4716695 h 4876809"/>
                  <a:gd name="connsiteX159" fmla="*/ 3849681 w 4876800"/>
                  <a:gd name="connsiteY159" fmla="*/ 4733925 h 4876809"/>
                  <a:gd name="connsiteX160" fmla="*/ 3576380 w 4876800"/>
                  <a:gd name="connsiteY160" fmla="*/ 4733925 h 4876809"/>
                  <a:gd name="connsiteX161" fmla="*/ 3559159 w 4876800"/>
                  <a:gd name="connsiteY161" fmla="*/ 4716695 h 4876809"/>
                  <a:gd name="connsiteX162" fmla="*/ 3559159 w 4876800"/>
                  <a:gd name="connsiteY162" fmla="*/ 4554284 h 4876809"/>
                  <a:gd name="connsiteX163" fmla="*/ 3866912 w 4876800"/>
                  <a:gd name="connsiteY163" fmla="*/ 4554284 h 4876809"/>
                  <a:gd name="connsiteX164" fmla="*/ 3802999 w 4876800"/>
                  <a:gd name="connsiteY164" fmla="*/ 3530803 h 4876809"/>
                  <a:gd name="connsiteX165" fmla="*/ 3866912 w 4876800"/>
                  <a:gd name="connsiteY165" fmla="*/ 3749240 h 4876809"/>
                  <a:gd name="connsiteX166" fmla="*/ 3866912 w 4876800"/>
                  <a:gd name="connsiteY166" fmla="*/ 4119953 h 4876809"/>
                  <a:gd name="connsiteX167" fmla="*/ 3719246 w 4876800"/>
                  <a:gd name="connsiteY167" fmla="*/ 4119953 h 4876809"/>
                  <a:gd name="connsiteX168" fmla="*/ 3716874 w 4876800"/>
                  <a:gd name="connsiteY168" fmla="*/ 3965867 h 4876809"/>
                  <a:gd name="connsiteX169" fmla="*/ 3461423 w 4876800"/>
                  <a:gd name="connsiteY169" fmla="*/ 3714321 h 4876809"/>
                  <a:gd name="connsiteX170" fmla="*/ 2920679 w 4876800"/>
                  <a:gd name="connsiteY170" fmla="*/ 4067499 h 4876809"/>
                  <a:gd name="connsiteX171" fmla="*/ 2897648 w 4876800"/>
                  <a:gd name="connsiteY171" fmla="*/ 4119963 h 4876809"/>
                  <a:gd name="connsiteX172" fmla="*/ 1979171 w 4876800"/>
                  <a:gd name="connsiteY172" fmla="*/ 4119963 h 4876809"/>
                  <a:gd name="connsiteX173" fmla="*/ 1956140 w 4876800"/>
                  <a:gd name="connsiteY173" fmla="*/ 4067499 h 4876809"/>
                  <a:gd name="connsiteX174" fmla="*/ 1415396 w 4876800"/>
                  <a:gd name="connsiteY174" fmla="*/ 3714331 h 4876809"/>
                  <a:gd name="connsiteX175" fmla="*/ 1159945 w 4876800"/>
                  <a:gd name="connsiteY175" fmla="*/ 3965877 h 4876809"/>
                  <a:gd name="connsiteX176" fmla="*/ 1157573 w 4876800"/>
                  <a:gd name="connsiteY176" fmla="*/ 4119963 h 4876809"/>
                  <a:gd name="connsiteX177" fmla="*/ 1008774 w 4876800"/>
                  <a:gd name="connsiteY177" fmla="*/ 4119963 h 4876809"/>
                  <a:gd name="connsiteX178" fmla="*/ 1008774 w 4876800"/>
                  <a:gd name="connsiteY178" fmla="*/ 3749250 h 4876809"/>
                  <a:gd name="connsiteX179" fmla="*/ 1072686 w 4876800"/>
                  <a:gd name="connsiteY179" fmla="*/ 3530813 h 4876809"/>
                  <a:gd name="connsiteX180" fmla="*/ 1292771 w 4876800"/>
                  <a:gd name="connsiteY180" fmla="*/ 3197104 h 4876809"/>
                  <a:gd name="connsiteX181" fmla="*/ 3584067 w 4876800"/>
                  <a:gd name="connsiteY181" fmla="*/ 3197104 h 4876809"/>
                  <a:gd name="connsiteX182" fmla="*/ 3802999 w 4876800"/>
                  <a:gd name="connsiteY182" fmla="*/ 3530803 h 4876809"/>
                  <a:gd name="connsiteX183" fmla="*/ 3836384 w 4876800"/>
                  <a:gd name="connsiteY183" fmla="*/ 2967619 h 4876809"/>
                  <a:gd name="connsiteX184" fmla="*/ 4004158 w 4876800"/>
                  <a:gd name="connsiteY184" fmla="*/ 3058925 h 4876809"/>
                  <a:gd name="connsiteX185" fmla="*/ 3836384 w 4876800"/>
                  <a:gd name="connsiteY185" fmla="*/ 3150242 h 4876809"/>
                  <a:gd name="connsiteX186" fmla="*/ 3836384 w 4876800"/>
                  <a:gd name="connsiteY186" fmla="*/ 2967619 h 4876809"/>
                  <a:gd name="connsiteX187" fmla="*/ 4207669 w 4876800"/>
                  <a:gd name="connsiteY187" fmla="*/ 142875 h 4876809"/>
                  <a:gd name="connsiteX188" fmla="*/ 4733925 w 4876800"/>
                  <a:gd name="connsiteY188" fmla="*/ 669131 h 4876809"/>
                  <a:gd name="connsiteX189" fmla="*/ 4645076 w 4876800"/>
                  <a:gd name="connsiteY189" fmla="*/ 961368 h 4876809"/>
                  <a:gd name="connsiteX190" fmla="*/ 4429439 w 4876800"/>
                  <a:gd name="connsiteY190" fmla="*/ 796928 h 4876809"/>
                  <a:gd name="connsiteX191" fmla="*/ 4509754 w 4876800"/>
                  <a:gd name="connsiteY191" fmla="*/ 592084 h 4876809"/>
                  <a:gd name="connsiteX192" fmla="*/ 4207650 w 4876800"/>
                  <a:gd name="connsiteY192" fmla="*/ 289979 h 4876809"/>
                  <a:gd name="connsiteX193" fmla="*/ 3905545 w 4876800"/>
                  <a:gd name="connsiteY193" fmla="*/ 592084 h 4876809"/>
                  <a:gd name="connsiteX194" fmla="*/ 3984584 w 4876800"/>
                  <a:gd name="connsiteY194" fmla="*/ 795585 h 4876809"/>
                  <a:gd name="connsiteX195" fmla="*/ 3768709 w 4876800"/>
                  <a:gd name="connsiteY195" fmla="*/ 958968 h 4876809"/>
                  <a:gd name="connsiteX196" fmla="*/ 3681403 w 4876800"/>
                  <a:gd name="connsiteY196" fmla="*/ 669131 h 4876809"/>
                  <a:gd name="connsiteX197" fmla="*/ 4207669 w 4876800"/>
                  <a:gd name="connsiteY197" fmla="*/ 142875 h 4876809"/>
                  <a:gd name="connsiteX198" fmla="*/ 4289022 w 4876800"/>
                  <a:gd name="connsiteY198" fmla="*/ 1189063 h 4876809"/>
                  <a:gd name="connsiteX199" fmla="*/ 3865017 w 4876800"/>
                  <a:gd name="connsiteY199" fmla="*/ 1068029 h 4876809"/>
                  <a:gd name="connsiteX200" fmla="*/ 4185371 w 4876800"/>
                  <a:gd name="connsiteY200" fmla="*/ 893255 h 4876809"/>
                  <a:gd name="connsiteX201" fmla="*/ 4229929 w 4876800"/>
                  <a:gd name="connsiteY201" fmla="*/ 893255 h 4876809"/>
                  <a:gd name="connsiteX202" fmla="*/ 4548578 w 4876800"/>
                  <a:gd name="connsiteY202" fmla="*/ 1069534 h 4876809"/>
                  <a:gd name="connsiteX203" fmla="*/ 4289022 w 4876800"/>
                  <a:gd name="connsiteY203" fmla="*/ 1189063 h 4876809"/>
                  <a:gd name="connsiteX204" fmla="*/ 4048430 w 4876800"/>
                  <a:gd name="connsiteY204" fmla="*/ 592074 h 4876809"/>
                  <a:gd name="connsiteX205" fmla="*/ 4207659 w 4876800"/>
                  <a:gd name="connsiteY205" fmla="*/ 432845 h 4876809"/>
                  <a:gd name="connsiteX206" fmla="*/ 4366889 w 4876800"/>
                  <a:gd name="connsiteY206" fmla="*/ 592074 h 4876809"/>
                  <a:gd name="connsiteX207" fmla="*/ 4226662 w 4876800"/>
                  <a:gd name="connsiteY207" fmla="*/ 750056 h 4876809"/>
                  <a:gd name="connsiteX208" fmla="*/ 4207659 w 4876800"/>
                  <a:gd name="connsiteY208" fmla="*/ 749722 h 4876809"/>
                  <a:gd name="connsiteX209" fmla="*/ 4188581 w 4876800"/>
                  <a:gd name="connsiteY209" fmla="*/ 750046 h 4876809"/>
                  <a:gd name="connsiteX210" fmla="*/ 4048430 w 4876800"/>
                  <a:gd name="connsiteY210" fmla="*/ 592074 h 48768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</a:cxnLst>
                <a:rect l="l" t="t" r="r" b="b"/>
                <a:pathLst>
                  <a:path w="4876800" h="4876809">
                    <a:moveTo>
                      <a:pt x="4695120" y="1126817"/>
                    </a:moveTo>
                    <a:cubicBezTo>
                      <a:pt x="4807649" y="1007040"/>
                      <a:pt x="4876800" y="846058"/>
                      <a:pt x="4876800" y="669131"/>
                    </a:cubicBezTo>
                    <a:cubicBezTo>
                      <a:pt x="4876800" y="300171"/>
                      <a:pt x="4576629" y="0"/>
                      <a:pt x="4207669" y="0"/>
                    </a:cubicBezTo>
                    <a:cubicBezTo>
                      <a:pt x="3838718" y="0"/>
                      <a:pt x="3538547" y="300171"/>
                      <a:pt x="3538547" y="669131"/>
                    </a:cubicBezTo>
                    <a:cubicBezTo>
                      <a:pt x="3538547" y="1006726"/>
                      <a:pt x="3800570" y="1299286"/>
                      <a:pt x="4136231" y="1334481"/>
                    </a:cubicBezTo>
                    <a:lnTo>
                      <a:pt x="4136231" y="2101282"/>
                    </a:lnTo>
                    <a:cubicBezTo>
                      <a:pt x="4136231" y="2220706"/>
                      <a:pt x="4039076" y="2317871"/>
                      <a:pt x="3919652" y="2317871"/>
                    </a:cubicBezTo>
                    <a:lnTo>
                      <a:pt x="3501533" y="2317871"/>
                    </a:lnTo>
                    <a:cubicBezTo>
                      <a:pt x="3443268" y="2174329"/>
                      <a:pt x="3303823" y="2078184"/>
                      <a:pt x="3144926" y="2078184"/>
                    </a:cubicBezTo>
                    <a:lnTo>
                      <a:pt x="2509838" y="2078184"/>
                    </a:lnTo>
                    <a:lnTo>
                      <a:pt x="2509838" y="1334481"/>
                    </a:lnTo>
                    <a:cubicBezTo>
                      <a:pt x="2845499" y="1299267"/>
                      <a:pt x="3107531" y="1006869"/>
                      <a:pt x="3107531" y="669141"/>
                    </a:cubicBezTo>
                    <a:cubicBezTo>
                      <a:pt x="3107531" y="300171"/>
                      <a:pt x="2807360" y="0"/>
                      <a:pt x="2438400" y="0"/>
                    </a:cubicBezTo>
                    <a:cubicBezTo>
                      <a:pt x="2069440" y="0"/>
                      <a:pt x="1769269" y="300171"/>
                      <a:pt x="1769269" y="669131"/>
                    </a:cubicBezTo>
                    <a:cubicBezTo>
                      <a:pt x="1769269" y="1006726"/>
                      <a:pt x="2031302" y="1299286"/>
                      <a:pt x="2366963" y="1334481"/>
                    </a:cubicBezTo>
                    <a:lnTo>
                      <a:pt x="2366963" y="2078184"/>
                    </a:lnTo>
                    <a:lnTo>
                      <a:pt x="1730740" y="2078184"/>
                    </a:lnTo>
                    <a:cubicBezTo>
                      <a:pt x="1571844" y="2078184"/>
                      <a:pt x="1432398" y="2174329"/>
                      <a:pt x="1374134" y="2317871"/>
                    </a:cubicBezTo>
                    <a:lnTo>
                      <a:pt x="951271" y="2317871"/>
                    </a:lnTo>
                    <a:cubicBezTo>
                      <a:pt x="831847" y="2317871"/>
                      <a:pt x="734682" y="2220706"/>
                      <a:pt x="734682" y="2101282"/>
                    </a:cubicBezTo>
                    <a:lnTo>
                      <a:pt x="734682" y="1335053"/>
                    </a:lnTo>
                    <a:cubicBezTo>
                      <a:pt x="1072915" y="1302553"/>
                      <a:pt x="1338253" y="1009126"/>
                      <a:pt x="1338253" y="669131"/>
                    </a:cubicBezTo>
                    <a:cubicBezTo>
                      <a:pt x="1338253" y="300171"/>
                      <a:pt x="1038082" y="0"/>
                      <a:pt x="669131" y="0"/>
                    </a:cubicBezTo>
                    <a:cubicBezTo>
                      <a:pt x="579730" y="0"/>
                      <a:pt x="575662" y="142875"/>
                      <a:pt x="669131" y="142875"/>
                    </a:cubicBezTo>
                    <a:cubicBezTo>
                      <a:pt x="959310" y="142875"/>
                      <a:pt x="1195378" y="378952"/>
                      <a:pt x="1195378" y="669131"/>
                    </a:cubicBezTo>
                    <a:cubicBezTo>
                      <a:pt x="1195378" y="777183"/>
                      <a:pt x="1162602" y="877710"/>
                      <a:pt x="1106538" y="961358"/>
                    </a:cubicBezTo>
                    <a:cubicBezTo>
                      <a:pt x="1047540" y="889454"/>
                      <a:pt x="973369" y="833266"/>
                      <a:pt x="890902" y="796919"/>
                    </a:cubicBezTo>
                    <a:cubicBezTo>
                      <a:pt x="940708" y="743036"/>
                      <a:pt x="971217" y="671065"/>
                      <a:pt x="971217" y="592074"/>
                    </a:cubicBezTo>
                    <a:cubicBezTo>
                      <a:pt x="971217" y="425491"/>
                      <a:pt x="835685" y="289970"/>
                      <a:pt x="669112" y="289970"/>
                    </a:cubicBezTo>
                    <a:cubicBezTo>
                      <a:pt x="502539" y="289970"/>
                      <a:pt x="367008" y="425491"/>
                      <a:pt x="367008" y="592074"/>
                    </a:cubicBezTo>
                    <a:cubicBezTo>
                      <a:pt x="367008" y="670398"/>
                      <a:pt x="396983" y="741845"/>
                      <a:pt x="446046" y="795576"/>
                    </a:cubicBezTo>
                    <a:cubicBezTo>
                      <a:pt x="362493" y="831475"/>
                      <a:pt x="288255" y="887339"/>
                      <a:pt x="230181" y="958958"/>
                    </a:cubicBezTo>
                    <a:cubicBezTo>
                      <a:pt x="175069" y="875776"/>
                      <a:pt x="142875" y="776164"/>
                      <a:pt x="142875" y="669131"/>
                    </a:cubicBezTo>
                    <a:cubicBezTo>
                      <a:pt x="142875" y="501777"/>
                      <a:pt x="219799" y="348167"/>
                      <a:pt x="353930" y="247669"/>
                    </a:cubicBezTo>
                    <a:cubicBezTo>
                      <a:pt x="425463" y="194062"/>
                      <a:pt x="343052" y="77267"/>
                      <a:pt x="268262" y="133321"/>
                    </a:cubicBezTo>
                    <a:cubicBezTo>
                      <a:pt x="97784" y="261052"/>
                      <a:pt x="0" y="456352"/>
                      <a:pt x="0" y="669131"/>
                    </a:cubicBezTo>
                    <a:cubicBezTo>
                      <a:pt x="0" y="1004573"/>
                      <a:pt x="258699" y="1295848"/>
                      <a:pt x="591807" y="1333738"/>
                    </a:cubicBezTo>
                    <a:lnTo>
                      <a:pt x="591807" y="2101282"/>
                    </a:lnTo>
                    <a:cubicBezTo>
                      <a:pt x="591807" y="2299488"/>
                      <a:pt x="753066" y="2460746"/>
                      <a:pt x="951271" y="2460746"/>
                    </a:cubicBezTo>
                    <a:lnTo>
                      <a:pt x="1335034" y="2460746"/>
                    </a:lnTo>
                    <a:lnTo>
                      <a:pt x="1234488" y="2874864"/>
                    </a:lnTo>
                    <a:cubicBezTo>
                      <a:pt x="1181662" y="2843394"/>
                      <a:pt x="1114482" y="2824753"/>
                      <a:pt x="1040425" y="2824753"/>
                    </a:cubicBezTo>
                    <a:cubicBezTo>
                      <a:pt x="866232" y="2824753"/>
                      <a:pt x="729777" y="2927623"/>
                      <a:pt x="729777" y="3058935"/>
                    </a:cubicBezTo>
                    <a:cubicBezTo>
                      <a:pt x="729777" y="3222012"/>
                      <a:pt x="917581" y="3297526"/>
                      <a:pt x="1055322" y="3292850"/>
                    </a:cubicBezTo>
                    <a:lnTo>
                      <a:pt x="952329" y="3453794"/>
                    </a:lnTo>
                    <a:cubicBezTo>
                      <a:pt x="895769" y="3542167"/>
                      <a:pt x="865889" y="3644332"/>
                      <a:pt x="865889" y="3749240"/>
                    </a:cubicBezTo>
                    <a:lnTo>
                      <a:pt x="865889" y="4122153"/>
                    </a:lnTo>
                    <a:cubicBezTo>
                      <a:pt x="788889" y="4134393"/>
                      <a:pt x="729777" y="4201068"/>
                      <a:pt x="729777" y="4281459"/>
                    </a:cubicBezTo>
                    <a:lnTo>
                      <a:pt x="729777" y="4392787"/>
                    </a:lnTo>
                    <a:cubicBezTo>
                      <a:pt x="729777" y="4473178"/>
                      <a:pt x="788889" y="4539853"/>
                      <a:pt x="865889" y="4552093"/>
                    </a:cubicBezTo>
                    <a:lnTo>
                      <a:pt x="865889" y="4716704"/>
                    </a:lnTo>
                    <a:cubicBezTo>
                      <a:pt x="865889" y="4804982"/>
                      <a:pt x="937708" y="4876810"/>
                      <a:pt x="1025995" y="4876810"/>
                    </a:cubicBezTo>
                    <a:lnTo>
                      <a:pt x="1299296" y="4876810"/>
                    </a:lnTo>
                    <a:cubicBezTo>
                      <a:pt x="1387574" y="4876810"/>
                      <a:pt x="1459392" y="4804982"/>
                      <a:pt x="1459392" y="4716704"/>
                    </a:cubicBezTo>
                    <a:lnTo>
                      <a:pt x="1459392" y="4554284"/>
                    </a:lnTo>
                    <a:lnTo>
                      <a:pt x="2871550" y="4554284"/>
                    </a:lnTo>
                    <a:cubicBezTo>
                      <a:pt x="2960951" y="4554284"/>
                      <a:pt x="2965018" y="4411409"/>
                      <a:pt x="2871550" y="4411409"/>
                    </a:cubicBezTo>
                    <a:lnTo>
                      <a:pt x="1387945" y="4411409"/>
                    </a:lnTo>
                    <a:lnTo>
                      <a:pt x="891264" y="4411409"/>
                    </a:lnTo>
                    <a:cubicBezTo>
                      <a:pt x="880996" y="4411409"/>
                      <a:pt x="872642" y="4403055"/>
                      <a:pt x="872642" y="4392778"/>
                    </a:cubicBezTo>
                    <a:lnTo>
                      <a:pt x="872642" y="4281450"/>
                    </a:lnTo>
                    <a:cubicBezTo>
                      <a:pt x="872642" y="4271182"/>
                      <a:pt x="880996" y="4262819"/>
                      <a:pt x="891264" y="4262819"/>
                    </a:cubicBezTo>
                    <a:lnTo>
                      <a:pt x="3985527" y="4262819"/>
                    </a:lnTo>
                    <a:cubicBezTo>
                      <a:pt x="3995795" y="4262819"/>
                      <a:pt x="4004148" y="4271172"/>
                      <a:pt x="4004148" y="4281450"/>
                    </a:cubicBezTo>
                    <a:lnTo>
                      <a:pt x="4004148" y="4392778"/>
                    </a:lnTo>
                    <a:cubicBezTo>
                      <a:pt x="4004148" y="4403046"/>
                      <a:pt x="3995795" y="4411409"/>
                      <a:pt x="3985527" y="4411409"/>
                    </a:cubicBezTo>
                    <a:lnTo>
                      <a:pt x="3487712" y="4411409"/>
                    </a:lnTo>
                    <a:lnTo>
                      <a:pt x="3303823" y="4411409"/>
                    </a:lnTo>
                    <a:cubicBezTo>
                      <a:pt x="3214421" y="4411409"/>
                      <a:pt x="3210354" y="4554284"/>
                      <a:pt x="3303823" y="4554284"/>
                    </a:cubicBezTo>
                    <a:lnTo>
                      <a:pt x="3416275" y="4554284"/>
                    </a:lnTo>
                    <a:lnTo>
                      <a:pt x="3416275" y="4716695"/>
                    </a:lnTo>
                    <a:cubicBezTo>
                      <a:pt x="3416275" y="4804972"/>
                      <a:pt x="3488093" y="4876800"/>
                      <a:pt x="3576371" y="4876800"/>
                    </a:cubicBezTo>
                    <a:lnTo>
                      <a:pt x="3849672" y="4876800"/>
                    </a:lnTo>
                    <a:cubicBezTo>
                      <a:pt x="3937959" y="4876800"/>
                      <a:pt x="4009777" y="4804972"/>
                      <a:pt x="4009777" y="4716695"/>
                    </a:cubicBezTo>
                    <a:lnTo>
                      <a:pt x="4009777" y="4552255"/>
                    </a:lnTo>
                    <a:cubicBezTo>
                      <a:pt x="4087330" y="4540491"/>
                      <a:pt x="4147023" y="4473569"/>
                      <a:pt x="4147023" y="4392778"/>
                    </a:cubicBezTo>
                    <a:lnTo>
                      <a:pt x="4147023" y="4281450"/>
                    </a:lnTo>
                    <a:cubicBezTo>
                      <a:pt x="4147023" y="4200659"/>
                      <a:pt x="4087330" y="4133736"/>
                      <a:pt x="4009777" y="4121972"/>
                    </a:cubicBezTo>
                    <a:lnTo>
                      <a:pt x="4009777" y="3749240"/>
                    </a:lnTo>
                    <a:cubicBezTo>
                      <a:pt x="4009777" y="3644332"/>
                      <a:pt x="3979888" y="3542167"/>
                      <a:pt x="3923338" y="3453794"/>
                    </a:cubicBezTo>
                    <a:lnTo>
                      <a:pt x="3820335" y="3292821"/>
                    </a:lnTo>
                    <a:cubicBezTo>
                      <a:pt x="3825640" y="3293012"/>
                      <a:pt x="3830993" y="3293117"/>
                      <a:pt x="3836375" y="3293117"/>
                    </a:cubicBezTo>
                    <a:cubicBezTo>
                      <a:pt x="4010568" y="3293117"/>
                      <a:pt x="4147023" y="3190246"/>
                      <a:pt x="4147023" y="3058925"/>
                    </a:cubicBezTo>
                    <a:cubicBezTo>
                      <a:pt x="4147023" y="2927604"/>
                      <a:pt x="4010568" y="2824744"/>
                      <a:pt x="3836375" y="2824744"/>
                    </a:cubicBezTo>
                    <a:cubicBezTo>
                      <a:pt x="3761851" y="2824744"/>
                      <a:pt x="3694290" y="2843613"/>
                      <a:pt x="3641312" y="2875436"/>
                    </a:cubicBezTo>
                    <a:lnTo>
                      <a:pt x="3540624" y="2460736"/>
                    </a:lnTo>
                    <a:lnTo>
                      <a:pt x="3919642" y="2460736"/>
                    </a:lnTo>
                    <a:cubicBezTo>
                      <a:pt x="4117848" y="2460736"/>
                      <a:pt x="4279097" y="2299478"/>
                      <a:pt x="4279097" y="2101272"/>
                    </a:cubicBezTo>
                    <a:lnTo>
                      <a:pt x="4279097" y="1334462"/>
                    </a:lnTo>
                    <a:cubicBezTo>
                      <a:pt x="4431697" y="1318460"/>
                      <a:pt x="4594222" y="1245803"/>
                      <a:pt x="4695120" y="1126817"/>
                    </a:cubicBezTo>
                    <a:close/>
                    <a:moveTo>
                      <a:pt x="2412549" y="1194721"/>
                    </a:moveTo>
                    <a:cubicBezTo>
                      <a:pt x="2296916" y="1189177"/>
                      <a:pt x="2183464" y="1143495"/>
                      <a:pt x="2095738" y="1068038"/>
                    </a:cubicBezTo>
                    <a:cubicBezTo>
                      <a:pt x="2170300" y="964635"/>
                      <a:pt x="2287858" y="900017"/>
                      <a:pt x="2416093" y="893264"/>
                    </a:cubicBezTo>
                    <a:cubicBezTo>
                      <a:pt x="2430942" y="894474"/>
                      <a:pt x="2445792" y="894474"/>
                      <a:pt x="2460651" y="893264"/>
                    </a:cubicBezTo>
                    <a:cubicBezTo>
                      <a:pt x="2586885" y="900027"/>
                      <a:pt x="2701842" y="964006"/>
                      <a:pt x="2779300" y="1069553"/>
                    </a:cubicBezTo>
                    <a:cubicBezTo>
                      <a:pt x="2678183" y="1155773"/>
                      <a:pt x="2545061" y="1201160"/>
                      <a:pt x="2412549" y="1194721"/>
                    </a:cubicBezTo>
                    <a:close/>
                    <a:moveTo>
                      <a:pt x="2279161" y="592074"/>
                    </a:moveTo>
                    <a:cubicBezTo>
                      <a:pt x="2279161" y="504273"/>
                      <a:pt x="2350589" y="432845"/>
                      <a:pt x="2438391" y="432845"/>
                    </a:cubicBezTo>
                    <a:cubicBezTo>
                      <a:pt x="2526183" y="432845"/>
                      <a:pt x="2597610" y="504273"/>
                      <a:pt x="2597610" y="592074"/>
                    </a:cubicBezTo>
                    <a:cubicBezTo>
                      <a:pt x="2597610" y="673427"/>
                      <a:pt x="2536241" y="740616"/>
                      <a:pt x="2457393" y="750056"/>
                    </a:cubicBezTo>
                    <a:cubicBezTo>
                      <a:pt x="2451068" y="749837"/>
                      <a:pt x="2444744" y="749722"/>
                      <a:pt x="2438391" y="749722"/>
                    </a:cubicBezTo>
                    <a:cubicBezTo>
                      <a:pt x="2432018" y="749722"/>
                      <a:pt x="2425656" y="749837"/>
                      <a:pt x="2419312" y="750046"/>
                    </a:cubicBezTo>
                    <a:cubicBezTo>
                      <a:pt x="2340493" y="740569"/>
                      <a:pt x="2279161" y="673398"/>
                      <a:pt x="2279161" y="592074"/>
                    </a:cubicBezTo>
                    <a:close/>
                    <a:moveTo>
                      <a:pt x="2438400" y="142875"/>
                    </a:moveTo>
                    <a:cubicBezTo>
                      <a:pt x="2728579" y="142875"/>
                      <a:pt x="2964656" y="378952"/>
                      <a:pt x="2964656" y="669131"/>
                    </a:cubicBezTo>
                    <a:cubicBezTo>
                      <a:pt x="2964656" y="777183"/>
                      <a:pt x="2931881" y="877710"/>
                      <a:pt x="2875807" y="961368"/>
                    </a:cubicBezTo>
                    <a:cubicBezTo>
                      <a:pt x="2816809" y="889464"/>
                      <a:pt x="2742638" y="833276"/>
                      <a:pt x="2660171" y="796919"/>
                    </a:cubicBezTo>
                    <a:cubicBezTo>
                      <a:pt x="2709977" y="743036"/>
                      <a:pt x="2740485" y="671065"/>
                      <a:pt x="2740485" y="592074"/>
                    </a:cubicBezTo>
                    <a:cubicBezTo>
                      <a:pt x="2740485" y="425491"/>
                      <a:pt x="2604964" y="289970"/>
                      <a:pt x="2438391" y="289970"/>
                    </a:cubicBezTo>
                    <a:cubicBezTo>
                      <a:pt x="2271817" y="289970"/>
                      <a:pt x="2136286" y="425491"/>
                      <a:pt x="2136286" y="592074"/>
                    </a:cubicBezTo>
                    <a:cubicBezTo>
                      <a:pt x="2136286" y="670398"/>
                      <a:pt x="2166261" y="741845"/>
                      <a:pt x="2215325" y="795576"/>
                    </a:cubicBezTo>
                    <a:cubicBezTo>
                      <a:pt x="2131771" y="831475"/>
                      <a:pt x="2057533" y="887349"/>
                      <a:pt x="1999450" y="958958"/>
                    </a:cubicBezTo>
                    <a:cubicBezTo>
                      <a:pt x="1944338" y="875776"/>
                      <a:pt x="1912144" y="776154"/>
                      <a:pt x="1912144" y="669122"/>
                    </a:cubicBezTo>
                    <a:cubicBezTo>
                      <a:pt x="1912144" y="378952"/>
                      <a:pt x="2148221" y="142875"/>
                      <a:pt x="2438400" y="142875"/>
                    </a:cubicBezTo>
                    <a:close/>
                    <a:moveTo>
                      <a:pt x="509883" y="592074"/>
                    </a:moveTo>
                    <a:cubicBezTo>
                      <a:pt x="509883" y="504273"/>
                      <a:pt x="581311" y="432845"/>
                      <a:pt x="669112" y="432845"/>
                    </a:cubicBezTo>
                    <a:cubicBezTo>
                      <a:pt x="756914" y="432845"/>
                      <a:pt x="828342" y="504273"/>
                      <a:pt x="828342" y="592074"/>
                    </a:cubicBezTo>
                    <a:cubicBezTo>
                      <a:pt x="828342" y="673427"/>
                      <a:pt x="766972" y="740616"/>
                      <a:pt x="688115" y="750056"/>
                    </a:cubicBezTo>
                    <a:cubicBezTo>
                      <a:pt x="681790" y="749837"/>
                      <a:pt x="675456" y="749722"/>
                      <a:pt x="669112" y="749722"/>
                    </a:cubicBezTo>
                    <a:cubicBezTo>
                      <a:pt x="662740" y="749722"/>
                      <a:pt x="656377" y="749837"/>
                      <a:pt x="650034" y="750046"/>
                    </a:cubicBezTo>
                    <a:cubicBezTo>
                      <a:pt x="571214" y="740569"/>
                      <a:pt x="509883" y="673398"/>
                      <a:pt x="509883" y="592074"/>
                    </a:cubicBezTo>
                    <a:close/>
                    <a:moveTo>
                      <a:pt x="646824" y="893264"/>
                    </a:moveTo>
                    <a:cubicBezTo>
                      <a:pt x="794223" y="904084"/>
                      <a:pt x="918534" y="944870"/>
                      <a:pt x="1010031" y="1069553"/>
                    </a:cubicBezTo>
                    <a:cubicBezTo>
                      <a:pt x="816369" y="1234688"/>
                      <a:pt x="519398" y="1233992"/>
                      <a:pt x="326460" y="1068038"/>
                    </a:cubicBezTo>
                    <a:cubicBezTo>
                      <a:pt x="400564" y="965273"/>
                      <a:pt x="520303" y="899922"/>
                      <a:pt x="646824" y="893264"/>
                    </a:cubicBezTo>
                    <a:close/>
                    <a:moveTo>
                      <a:pt x="3525888" y="3054220"/>
                    </a:moveTo>
                    <a:lnTo>
                      <a:pt x="1350912" y="3054220"/>
                    </a:lnTo>
                    <a:cubicBezTo>
                      <a:pt x="1350607" y="3042104"/>
                      <a:pt x="1349150" y="3030236"/>
                      <a:pt x="1346597" y="3018682"/>
                    </a:cubicBezTo>
                    <a:lnTo>
                      <a:pt x="1482052" y="2460736"/>
                    </a:lnTo>
                    <a:lnTo>
                      <a:pt x="3393615" y="2460736"/>
                    </a:lnTo>
                    <a:lnTo>
                      <a:pt x="3529651" y="3021073"/>
                    </a:lnTo>
                    <a:cubicBezTo>
                      <a:pt x="3527422" y="3031874"/>
                      <a:pt x="3526174" y="3042942"/>
                      <a:pt x="3525888" y="3054220"/>
                    </a:cubicBezTo>
                    <a:close/>
                    <a:moveTo>
                      <a:pt x="1730740" y="2221049"/>
                    </a:moveTo>
                    <a:lnTo>
                      <a:pt x="3144926" y="2221049"/>
                    </a:lnTo>
                    <a:cubicBezTo>
                      <a:pt x="3223327" y="2221049"/>
                      <a:pt x="3294231" y="2258244"/>
                      <a:pt x="3338846" y="2317861"/>
                    </a:cubicBezTo>
                    <a:lnTo>
                      <a:pt x="1536821" y="2317861"/>
                    </a:lnTo>
                    <a:cubicBezTo>
                      <a:pt x="1581436" y="2258244"/>
                      <a:pt x="1652340" y="2221049"/>
                      <a:pt x="1730740" y="2221049"/>
                    </a:cubicBezTo>
                    <a:close/>
                    <a:moveTo>
                      <a:pt x="1040416" y="3150242"/>
                    </a:moveTo>
                    <a:cubicBezTo>
                      <a:pt x="944394" y="3150242"/>
                      <a:pt x="872642" y="3102026"/>
                      <a:pt x="872642" y="3058925"/>
                    </a:cubicBezTo>
                    <a:cubicBezTo>
                      <a:pt x="872642" y="3015825"/>
                      <a:pt x="944394" y="2967619"/>
                      <a:pt x="1040416" y="2967619"/>
                    </a:cubicBezTo>
                    <a:cubicBezTo>
                      <a:pt x="1131627" y="2967619"/>
                      <a:pt x="1240212" y="3018387"/>
                      <a:pt x="1168946" y="3115256"/>
                    </a:cubicBezTo>
                    <a:cubicBezTo>
                      <a:pt x="1138723" y="3135592"/>
                      <a:pt x="1093299" y="3150242"/>
                      <a:pt x="1040416" y="3150242"/>
                    </a:cubicBezTo>
                    <a:close/>
                    <a:moveTo>
                      <a:pt x="1316507" y="4554284"/>
                    </a:moveTo>
                    <a:lnTo>
                      <a:pt x="1316507" y="4716695"/>
                    </a:lnTo>
                    <a:cubicBezTo>
                      <a:pt x="1316507" y="4726191"/>
                      <a:pt x="1308783" y="4733925"/>
                      <a:pt x="1299286" y="4733925"/>
                    </a:cubicBezTo>
                    <a:lnTo>
                      <a:pt x="1025985" y="4733925"/>
                    </a:lnTo>
                    <a:cubicBezTo>
                      <a:pt x="1016489" y="4733925"/>
                      <a:pt x="1008755" y="4726191"/>
                      <a:pt x="1008755" y="4716695"/>
                    </a:cubicBezTo>
                    <a:lnTo>
                      <a:pt x="1008755" y="4554284"/>
                    </a:lnTo>
                    <a:close/>
                    <a:moveTo>
                      <a:pt x="1300448" y="4119953"/>
                    </a:moveTo>
                    <a:lnTo>
                      <a:pt x="1302782" y="3968058"/>
                    </a:lnTo>
                    <a:cubicBezTo>
                      <a:pt x="1303725" y="3906926"/>
                      <a:pt x="1354226" y="3857187"/>
                      <a:pt x="1415377" y="3857187"/>
                    </a:cubicBezTo>
                    <a:cubicBezTo>
                      <a:pt x="1591180" y="3857187"/>
                      <a:pt x="1750609" y="3960133"/>
                      <a:pt x="1823085" y="4119944"/>
                    </a:cubicBezTo>
                    <a:lnTo>
                      <a:pt x="1300448" y="4119944"/>
                    </a:lnTo>
                    <a:close/>
                    <a:moveTo>
                      <a:pt x="3053715" y="4119953"/>
                    </a:moveTo>
                    <a:cubicBezTo>
                      <a:pt x="3126181" y="3960133"/>
                      <a:pt x="3285620" y="3857196"/>
                      <a:pt x="3461423" y="3857196"/>
                    </a:cubicBezTo>
                    <a:cubicBezTo>
                      <a:pt x="3522574" y="3857196"/>
                      <a:pt x="3573085" y="3906936"/>
                      <a:pt x="3574018" y="3968068"/>
                    </a:cubicBezTo>
                    <a:lnTo>
                      <a:pt x="3576352" y="4119963"/>
                    </a:lnTo>
                    <a:lnTo>
                      <a:pt x="3053715" y="4119963"/>
                    </a:lnTo>
                    <a:close/>
                    <a:moveTo>
                      <a:pt x="3866912" y="4716695"/>
                    </a:moveTo>
                    <a:cubicBezTo>
                      <a:pt x="3866912" y="4726191"/>
                      <a:pt x="3859178" y="4733925"/>
                      <a:pt x="3849681" y="4733925"/>
                    </a:cubicBezTo>
                    <a:lnTo>
                      <a:pt x="3576380" y="4733925"/>
                    </a:lnTo>
                    <a:cubicBezTo>
                      <a:pt x="3566884" y="4733925"/>
                      <a:pt x="3559159" y="4726191"/>
                      <a:pt x="3559159" y="4716695"/>
                    </a:cubicBezTo>
                    <a:lnTo>
                      <a:pt x="3559159" y="4554284"/>
                    </a:lnTo>
                    <a:lnTo>
                      <a:pt x="3866912" y="4554284"/>
                    </a:lnTo>
                    <a:close/>
                    <a:moveTo>
                      <a:pt x="3802999" y="3530803"/>
                    </a:moveTo>
                    <a:cubicBezTo>
                      <a:pt x="3844814" y="3596145"/>
                      <a:pt x="3866912" y="3671678"/>
                      <a:pt x="3866912" y="3749240"/>
                    </a:cubicBezTo>
                    <a:lnTo>
                      <a:pt x="3866912" y="4119953"/>
                    </a:lnTo>
                    <a:lnTo>
                      <a:pt x="3719246" y="4119953"/>
                    </a:lnTo>
                    <a:lnTo>
                      <a:pt x="3716874" y="3965867"/>
                    </a:lnTo>
                    <a:cubicBezTo>
                      <a:pt x="3714741" y="3827164"/>
                      <a:pt x="3600145" y="3714321"/>
                      <a:pt x="3461423" y="3714321"/>
                    </a:cubicBezTo>
                    <a:cubicBezTo>
                      <a:pt x="3227118" y="3714321"/>
                      <a:pt x="3014863" y="3852948"/>
                      <a:pt x="2920679" y="4067499"/>
                    </a:cubicBezTo>
                    <a:lnTo>
                      <a:pt x="2897648" y="4119963"/>
                    </a:lnTo>
                    <a:lnTo>
                      <a:pt x="1979171" y="4119963"/>
                    </a:lnTo>
                    <a:lnTo>
                      <a:pt x="1956140" y="4067499"/>
                    </a:lnTo>
                    <a:cubicBezTo>
                      <a:pt x="1861947" y="3852958"/>
                      <a:pt x="1649692" y="3714331"/>
                      <a:pt x="1415396" y="3714331"/>
                    </a:cubicBezTo>
                    <a:cubicBezTo>
                      <a:pt x="1276674" y="3714331"/>
                      <a:pt x="1162069" y="3827174"/>
                      <a:pt x="1159945" y="3965877"/>
                    </a:cubicBezTo>
                    <a:lnTo>
                      <a:pt x="1157573" y="4119963"/>
                    </a:lnTo>
                    <a:lnTo>
                      <a:pt x="1008774" y="4119963"/>
                    </a:lnTo>
                    <a:lnTo>
                      <a:pt x="1008774" y="3749250"/>
                    </a:lnTo>
                    <a:cubicBezTo>
                      <a:pt x="1008774" y="3671688"/>
                      <a:pt x="1030872" y="3596154"/>
                      <a:pt x="1072686" y="3530813"/>
                    </a:cubicBezTo>
                    <a:cubicBezTo>
                      <a:pt x="1142257" y="3422085"/>
                      <a:pt x="1292771" y="3197104"/>
                      <a:pt x="1292771" y="3197104"/>
                    </a:cubicBezTo>
                    <a:lnTo>
                      <a:pt x="3584067" y="3197104"/>
                    </a:lnTo>
                    <a:cubicBezTo>
                      <a:pt x="3584048" y="3197095"/>
                      <a:pt x="3733781" y="3422628"/>
                      <a:pt x="3802999" y="3530803"/>
                    </a:cubicBezTo>
                    <a:close/>
                    <a:moveTo>
                      <a:pt x="3836384" y="2967619"/>
                    </a:moveTo>
                    <a:cubicBezTo>
                      <a:pt x="3932406" y="2967619"/>
                      <a:pt x="4004158" y="3015825"/>
                      <a:pt x="4004158" y="3058925"/>
                    </a:cubicBezTo>
                    <a:cubicBezTo>
                      <a:pt x="4004158" y="3102026"/>
                      <a:pt x="3932406" y="3150242"/>
                      <a:pt x="3836384" y="3150242"/>
                    </a:cubicBezTo>
                    <a:cubicBezTo>
                      <a:pt x="3648342" y="3150242"/>
                      <a:pt x="3638484" y="2967619"/>
                      <a:pt x="3836384" y="2967619"/>
                    </a:cubicBezTo>
                    <a:close/>
                    <a:moveTo>
                      <a:pt x="4207669" y="142875"/>
                    </a:moveTo>
                    <a:cubicBezTo>
                      <a:pt x="4497848" y="142875"/>
                      <a:pt x="4733925" y="378952"/>
                      <a:pt x="4733925" y="669131"/>
                    </a:cubicBezTo>
                    <a:cubicBezTo>
                      <a:pt x="4733925" y="777183"/>
                      <a:pt x="4701150" y="877710"/>
                      <a:pt x="4645076" y="961368"/>
                    </a:cubicBezTo>
                    <a:cubicBezTo>
                      <a:pt x="4586078" y="889464"/>
                      <a:pt x="4511907" y="833276"/>
                      <a:pt x="4429439" y="796928"/>
                    </a:cubicBezTo>
                    <a:cubicBezTo>
                      <a:pt x="4479246" y="743045"/>
                      <a:pt x="4509754" y="671074"/>
                      <a:pt x="4509754" y="592084"/>
                    </a:cubicBezTo>
                    <a:cubicBezTo>
                      <a:pt x="4509754" y="425501"/>
                      <a:pt x="4374223" y="289979"/>
                      <a:pt x="4207650" y="289979"/>
                    </a:cubicBezTo>
                    <a:cubicBezTo>
                      <a:pt x="4041077" y="289979"/>
                      <a:pt x="3905545" y="425501"/>
                      <a:pt x="3905545" y="592084"/>
                    </a:cubicBezTo>
                    <a:cubicBezTo>
                      <a:pt x="3905545" y="670408"/>
                      <a:pt x="3935521" y="741855"/>
                      <a:pt x="3984584" y="795585"/>
                    </a:cubicBezTo>
                    <a:cubicBezTo>
                      <a:pt x="3901031" y="831485"/>
                      <a:pt x="3826793" y="887349"/>
                      <a:pt x="3768709" y="958968"/>
                    </a:cubicBezTo>
                    <a:cubicBezTo>
                      <a:pt x="3713607" y="875786"/>
                      <a:pt x="3681403" y="776173"/>
                      <a:pt x="3681403" y="669131"/>
                    </a:cubicBezTo>
                    <a:cubicBezTo>
                      <a:pt x="3681422" y="378952"/>
                      <a:pt x="3917490" y="142875"/>
                      <a:pt x="4207669" y="142875"/>
                    </a:cubicBezTo>
                    <a:close/>
                    <a:moveTo>
                      <a:pt x="4289022" y="1189063"/>
                    </a:moveTo>
                    <a:cubicBezTo>
                      <a:pt x="4138213" y="1212285"/>
                      <a:pt x="3981155" y="1167936"/>
                      <a:pt x="3865017" y="1068029"/>
                    </a:cubicBezTo>
                    <a:cubicBezTo>
                      <a:pt x="3939578" y="964625"/>
                      <a:pt x="4057136" y="900008"/>
                      <a:pt x="4185371" y="893255"/>
                    </a:cubicBezTo>
                    <a:cubicBezTo>
                      <a:pt x="4200220" y="894464"/>
                      <a:pt x="4215070" y="894464"/>
                      <a:pt x="4229929" y="893255"/>
                    </a:cubicBezTo>
                    <a:cubicBezTo>
                      <a:pt x="4356154" y="900017"/>
                      <a:pt x="4471121" y="963987"/>
                      <a:pt x="4548578" y="1069534"/>
                    </a:cubicBezTo>
                    <a:cubicBezTo>
                      <a:pt x="4476236" y="1131237"/>
                      <a:pt x="4387110" y="1173785"/>
                      <a:pt x="4289022" y="1189063"/>
                    </a:cubicBezTo>
                    <a:close/>
                    <a:moveTo>
                      <a:pt x="4048430" y="592074"/>
                    </a:moveTo>
                    <a:cubicBezTo>
                      <a:pt x="4048430" y="504273"/>
                      <a:pt x="4119858" y="432845"/>
                      <a:pt x="4207659" y="432845"/>
                    </a:cubicBezTo>
                    <a:cubicBezTo>
                      <a:pt x="4295461" y="432845"/>
                      <a:pt x="4366889" y="504273"/>
                      <a:pt x="4366889" y="592074"/>
                    </a:cubicBezTo>
                    <a:cubicBezTo>
                      <a:pt x="4366889" y="673427"/>
                      <a:pt x="4305519" y="740616"/>
                      <a:pt x="4226662" y="750056"/>
                    </a:cubicBezTo>
                    <a:cubicBezTo>
                      <a:pt x="4220347" y="749837"/>
                      <a:pt x="4214013" y="749722"/>
                      <a:pt x="4207659" y="749722"/>
                    </a:cubicBezTo>
                    <a:cubicBezTo>
                      <a:pt x="4201287" y="749722"/>
                      <a:pt x="4194924" y="749837"/>
                      <a:pt x="4188581" y="750046"/>
                    </a:cubicBezTo>
                    <a:cubicBezTo>
                      <a:pt x="4109761" y="740569"/>
                      <a:pt x="4048430" y="673398"/>
                      <a:pt x="4048430" y="59207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40" name="Gruppieren 239">
            <a:extLst>
              <a:ext uri="{FF2B5EF4-FFF2-40B4-BE49-F238E27FC236}">
                <a16:creationId xmlns:a16="http://schemas.microsoft.com/office/drawing/2014/main" id="{57C2BDA5-95C5-A93D-6547-93426FCDE2E0}"/>
              </a:ext>
            </a:extLst>
          </p:cNvPr>
          <p:cNvGrpSpPr/>
          <p:nvPr/>
        </p:nvGrpSpPr>
        <p:grpSpPr>
          <a:xfrm>
            <a:off x="7918860" y="3398888"/>
            <a:ext cx="626287" cy="709515"/>
            <a:chOff x="7918860" y="3398888"/>
            <a:chExt cx="626287" cy="709515"/>
          </a:xfrm>
        </p:grpSpPr>
        <p:sp>
          <p:nvSpPr>
            <p:cNvPr id="156" name="Freeform 20">
              <a:extLst>
                <a:ext uri="{FF2B5EF4-FFF2-40B4-BE49-F238E27FC236}">
                  <a16:creationId xmlns:a16="http://schemas.microsoft.com/office/drawing/2014/main" id="{70E4BED0-CAC5-4BF8-AD9D-AD16F413EF66}"/>
                </a:ext>
              </a:extLst>
            </p:cNvPr>
            <p:cNvSpPr>
              <a:spLocks/>
            </p:cNvSpPr>
            <p:nvPr/>
          </p:nvSpPr>
          <p:spPr bwMode="gray">
            <a:xfrm>
              <a:off x="7918860" y="3398888"/>
              <a:ext cx="626287" cy="709515"/>
            </a:xfrm>
            <a:custGeom>
              <a:avLst/>
              <a:gdLst>
                <a:gd name="T0" fmla="*/ 280 w 280"/>
                <a:gd name="T1" fmla="*/ 223 h 316"/>
                <a:gd name="T2" fmla="*/ 266 w 280"/>
                <a:gd name="T3" fmla="*/ 247 h 316"/>
                <a:gd name="T4" fmla="*/ 153 w 280"/>
                <a:gd name="T5" fmla="*/ 312 h 316"/>
                <a:gd name="T6" fmla="*/ 126 w 280"/>
                <a:gd name="T7" fmla="*/ 312 h 316"/>
                <a:gd name="T8" fmla="*/ 14 w 280"/>
                <a:gd name="T9" fmla="*/ 247 h 316"/>
                <a:gd name="T10" fmla="*/ 0 w 280"/>
                <a:gd name="T11" fmla="*/ 223 h 316"/>
                <a:gd name="T12" fmla="*/ 0 w 280"/>
                <a:gd name="T13" fmla="*/ 93 h 316"/>
                <a:gd name="T14" fmla="*/ 14 w 280"/>
                <a:gd name="T15" fmla="*/ 69 h 316"/>
                <a:gd name="T16" fmla="*/ 126 w 280"/>
                <a:gd name="T17" fmla="*/ 4 h 316"/>
                <a:gd name="T18" fmla="*/ 153 w 280"/>
                <a:gd name="T19" fmla="*/ 4 h 316"/>
                <a:gd name="T20" fmla="*/ 266 w 280"/>
                <a:gd name="T21" fmla="*/ 69 h 316"/>
                <a:gd name="T22" fmla="*/ 280 w 280"/>
                <a:gd name="T23" fmla="*/ 93 h 316"/>
                <a:gd name="T24" fmla="*/ 280 w 280"/>
                <a:gd name="T25" fmla="*/ 223 h 316"/>
                <a:gd name="T26" fmla="*/ 280 w 280"/>
                <a:gd name="T27" fmla="*/ 22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316">
                  <a:moveTo>
                    <a:pt x="280" y="223"/>
                  </a:moveTo>
                  <a:cubicBezTo>
                    <a:pt x="280" y="232"/>
                    <a:pt x="273" y="242"/>
                    <a:pt x="266" y="247"/>
                  </a:cubicBezTo>
                  <a:cubicBezTo>
                    <a:pt x="153" y="312"/>
                    <a:pt x="153" y="312"/>
                    <a:pt x="153" y="312"/>
                  </a:cubicBezTo>
                  <a:cubicBezTo>
                    <a:pt x="146" y="316"/>
                    <a:pt x="134" y="316"/>
                    <a:pt x="126" y="312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6" y="242"/>
                    <a:pt x="0" y="232"/>
                    <a:pt x="0" y="22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4"/>
                    <a:pt x="6" y="74"/>
                    <a:pt x="14" y="6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34" y="0"/>
                    <a:pt x="146" y="0"/>
                    <a:pt x="153" y="4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73" y="74"/>
                    <a:pt x="280" y="84"/>
                    <a:pt x="280" y="93"/>
                  </a:cubicBezTo>
                  <a:cubicBezTo>
                    <a:pt x="280" y="223"/>
                    <a:pt x="280" y="223"/>
                    <a:pt x="280" y="223"/>
                  </a:cubicBezTo>
                  <a:cubicBezTo>
                    <a:pt x="280" y="223"/>
                    <a:pt x="280" y="223"/>
                    <a:pt x="280" y="223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grpSp>
          <p:nvGrpSpPr>
            <p:cNvPr id="222" name="Grafik 220">
              <a:extLst>
                <a:ext uri="{FF2B5EF4-FFF2-40B4-BE49-F238E27FC236}">
                  <a16:creationId xmlns:a16="http://schemas.microsoft.com/office/drawing/2014/main" id="{99D149D5-E7A1-9E69-080C-37FAD8C59443}"/>
                </a:ext>
              </a:extLst>
            </p:cNvPr>
            <p:cNvGrpSpPr/>
            <p:nvPr/>
          </p:nvGrpSpPr>
          <p:grpSpPr>
            <a:xfrm>
              <a:off x="7977196" y="3543504"/>
              <a:ext cx="509615" cy="420282"/>
              <a:chOff x="3657600" y="1418043"/>
              <a:chExt cx="4876800" cy="4021921"/>
            </a:xfrm>
            <a:solidFill>
              <a:schemeClr val="bg1"/>
            </a:solidFill>
          </p:grpSpPr>
          <p:sp>
            <p:nvSpPr>
              <p:cNvPr id="223" name="Freihandform: Form 222">
                <a:extLst>
                  <a:ext uri="{FF2B5EF4-FFF2-40B4-BE49-F238E27FC236}">
                    <a16:creationId xmlns:a16="http://schemas.microsoft.com/office/drawing/2014/main" id="{FE21419A-FF35-CEB9-3E72-AB4FF3C91977}"/>
                  </a:ext>
                </a:extLst>
              </p:cNvPr>
              <p:cNvSpPr/>
              <p:nvPr/>
            </p:nvSpPr>
            <p:spPr>
              <a:xfrm>
                <a:off x="3855672" y="2611983"/>
                <a:ext cx="142874" cy="175631"/>
              </a:xfrm>
              <a:custGeom>
                <a:avLst/>
                <a:gdLst>
                  <a:gd name="connsiteX0" fmla="*/ 71438 w 142874"/>
                  <a:gd name="connsiteY0" fmla="*/ 0 h 175631"/>
                  <a:gd name="connsiteX1" fmla="*/ 0 w 142874"/>
                  <a:gd name="connsiteY1" fmla="*/ 71438 h 175631"/>
                  <a:gd name="connsiteX2" fmla="*/ 0 w 142874"/>
                  <a:gd name="connsiteY2" fmla="*/ 104194 h 175631"/>
                  <a:gd name="connsiteX3" fmla="*/ 71438 w 142874"/>
                  <a:gd name="connsiteY3" fmla="*/ 175631 h 175631"/>
                  <a:gd name="connsiteX4" fmla="*/ 142875 w 142874"/>
                  <a:gd name="connsiteY4" fmla="*/ 104194 h 175631"/>
                  <a:gd name="connsiteX5" fmla="*/ 142875 w 142874"/>
                  <a:gd name="connsiteY5" fmla="*/ 71438 h 175631"/>
                  <a:gd name="connsiteX6" fmla="*/ 71438 w 142874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4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7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4" name="Freihandform: Form 223">
                <a:extLst>
                  <a:ext uri="{FF2B5EF4-FFF2-40B4-BE49-F238E27FC236}">
                    <a16:creationId xmlns:a16="http://schemas.microsoft.com/office/drawing/2014/main" id="{DA111152-9BC8-61BF-2281-FCEC6BEF9A66}"/>
                  </a:ext>
                </a:extLst>
              </p:cNvPr>
              <p:cNvSpPr/>
              <p:nvPr/>
            </p:nvSpPr>
            <p:spPr>
              <a:xfrm>
                <a:off x="3855672" y="2893809"/>
                <a:ext cx="142874" cy="175631"/>
              </a:xfrm>
              <a:custGeom>
                <a:avLst/>
                <a:gdLst>
                  <a:gd name="connsiteX0" fmla="*/ 71438 w 142874"/>
                  <a:gd name="connsiteY0" fmla="*/ 0 h 175631"/>
                  <a:gd name="connsiteX1" fmla="*/ 0 w 142874"/>
                  <a:gd name="connsiteY1" fmla="*/ 71438 h 175631"/>
                  <a:gd name="connsiteX2" fmla="*/ 0 w 142874"/>
                  <a:gd name="connsiteY2" fmla="*/ 104194 h 175631"/>
                  <a:gd name="connsiteX3" fmla="*/ 71438 w 142874"/>
                  <a:gd name="connsiteY3" fmla="*/ 175632 h 175631"/>
                  <a:gd name="connsiteX4" fmla="*/ 142875 w 142874"/>
                  <a:gd name="connsiteY4" fmla="*/ 104194 h 175631"/>
                  <a:gd name="connsiteX5" fmla="*/ 142875 w 142874"/>
                  <a:gd name="connsiteY5" fmla="*/ 71438 h 175631"/>
                  <a:gd name="connsiteX6" fmla="*/ 71438 w 142874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4" h="175631">
                    <a:moveTo>
                      <a:pt x="71438" y="0"/>
                    </a:moveTo>
                    <a:cubicBezTo>
                      <a:pt x="31975" y="0"/>
                      <a:pt x="0" y="31976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2"/>
                      <a:pt x="71438" y="175632"/>
                    </a:cubicBezTo>
                    <a:cubicBezTo>
                      <a:pt x="110900" y="175632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76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5" name="Freihandform: Form 224">
                <a:extLst>
                  <a:ext uri="{FF2B5EF4-FFF2-40B4-BE49-F238E27FC236}">
                    <a16:creationId xmlns:a16="http://schemas.microsoft.com/office/drawing/2014/main" id="{4F49BF9E-EC56-F8E4-6C4A-378097EB81CF}"/>
                  </a:ext>
                </a:extLst>
              </p:cNvPr>
              <p:cNvSpPr/>
              <p:nvPr/>
            </p:nvSpPr>
            <p:spPr>
              <a:xfrm>
                <a:off x="3855672" y="3175625"/>
                <a:ext cx="142874" cy="175631"/>
              </a:xfrm>
              <a:custGeom>
                <a:avLst/>
                <a:gdLst>
                  <a:gd name="connsiteX0" fmla="*/ 71438 w 142874"/>
                  <a:gd name="connsiteY0" fmla="*/ 0 h 175631"/>
                  <a:gd name="connsiteX1" fmla="*/ 0 w 142874"/>
                  <a:gd name="connsiteY1" fmla="*/ 71438 h 175631"/>
                  <a:gd name="connsiteX2" fmla="*/ 0 w 142874"/>
                  <a:gd name="connsiteY2" fmla="*/ 104194 h 175631"/>
                  <a:gd name="connsiteX3" fmla="*/ 71438 w 142874"/>
                  <a:gd name="connsiteY3" fmla="*/ 175631 h 175631"/>
                  <a:gd name="connsiteX4" fmla="*/ 142875 w 142874"/>
                  <a:gd name="connsiteY4" fmla="*/ 104194 h 175631"/>
                  <a:gd name="connsiteX5" fmla="*/ 142875 w 142874"/>
                  <a:gd name="connsiteY5" fmla="*/ 71438 h 175631"/>
                  <a:gd name="connsiteX6" fmla="*/ 71438 w 142874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4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8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6" name="Freihandform: Form 225">
                <a:extLst>
                  <a:ext uri="{FF2B5EF4-FFF2-40B4-BE49-F238E27FC236}">
                    <a16:creationId xmlns:a16="http://schemas.microsoft.com/office/drawing/2014/main" id="{A0D02E7D-AFE1-2ED1-DD74-A3716E42CD61}"/>
                  </a:ext>
                </a:extLst>
              </p:cNvPr>
              <p:cNvSpPr/>
              <p:nvPr/>
            </p:nvSpPr>
            <p:spPr>
              <a:xfrm>
                <a:off x="3855672" y="3457451"/>
                <a:ext cx="142874" cy="175631"/>
              </a:xfrm>
              <a:custGeom>
                <a:avLst/>
                <a:gdLst>
                  <a:gd name="connsiteX0" fmla="*/ 71438 w 142874"/>
                  <a:gd name="connsiteY0" fmla="*/ 0 h 175631"/>
                  <a:gd name="connsiteX1" fmla="*/ 0 w 142874"/>
                  <a:gd name="connsiteY1" fmla="*/ 71438 h 175631"/>
                  <a:gd name="connsiteX2" fmla="*/ 0 w 142874"/>
                  <a:gd name="connsiteY2" fmla="*/ 104194 h 175631"/>
                  <a:gd name="connsiteX3" fmla="*/ 71438 w 142874"/>
                  <a:gd name="connsiteY3" fmla="*/ 175631 h 175631"/>
                  <a:gd name="connsiteX4" fmla="*/ 142875 w 142874"/>
                  <a:gd name="connsiteY4" fmla="*/ 104194 h 175631"/>
                  <a:gd name="connsiteX5" fmla="*/ 142875 w 142874"/>
                  <a:gd name="connsiteY5" fmla="*/ 71438 h 175631"/>
                  <a:gd name="connsiteX6" fmla="*/ 71438 w 142874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4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8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7" name="Freihandform: Form 226">
                <a:extLst>
                  <a:ext uri="{FF2B5EF4-FFF2-40B4-BE49-F238E27FC236}">
                    <a16:creationId xmlns:a16="http://schemas.microsoft.com/office/drawing/2014/main" id="{1D265838-5EB8-4C29-F0AE-82DB4FB85FF4}"/>
                  </a:ext>
                </a:extLst>
              </p:cNvPr>
              <p:cNvSpPr/>
              <p:nvPr/>
            </p:nvSpPr>
            <p:spPr>
              <a:xfrm>
                <a:off x="3657600" y="1418043"/>
                <a:ext cx="4876800" cy="4021921"/>
              </a:xfrm>
              <a:custGeom>
                <a:avLst/>
                <a:gdLst>
                  <a:gd name="connsiteX0" fmla="*/ 4696882 w 4876800"/>
                  <a:gd name="connsiteY0" fmla="*/ 928383 h 4021921"/>
                  <a:gd name="connsiteX1" fmla="*/ 4480665 w 4876800"/>
                  <a:gd name="connsiteY1" fmla="*/ 928383 h 4021921"/>
                  <a:gd name="connsiteX2" fmla="*/ 4480665 w 4876800"/>
                  <a:gd name="connsiteY2" fmla="*/ 330232 h 4021921"/>
                  <a:gd name="connsiteX3" fmla="*/ 4450823 w 4876800"/>
                  <a:gd name="connsiteY3" fmla="*/ 240897 h 4021921"/>
                  <a:gd name="connsiteX4" fmla="*/ 4314235 w 4876800"/>
                  <a:gd name="connsiteY4" fmla="*/ 59284 h 4021921"/>
                  <a:gd name="connsiteX5" fmla="*/ 4195458 w 4876800"/>
                  <a:gd name="connsiteY5" fmla="*/ 0 h 4021921"/>
                  <a:gd name="connsiteX6" fmla="*/ 3574733 w 4876800"/>
                  <a:gd name="connsiteY6" fmla="*/ 0 h 4021921"/>
                  <a:gd name="connsiteX7" fmla="*/ 3462747 w 4876800"/>
                  <a:gd name="connsiteY7" fmla="*/ 50902 h 4021921"/>
                  <a:gd name="connsiteX8" fmla="*/ 3306661 w 4876800"/>
                  <a:gd name="connsiteY8" fmla="*/ 229762 h 4021921"/>
                  <a:gd name="connsiteX9" fmla="*/ 3302337 w 4876800"/>
                  <a:gd name="connsiteY9" fmla="*/ 231734 h 4021921"/>
                  <a:gd name="connsiteX10" fmla="*/ 2099148 w 4876800"/>
                  <a:gd name="connsiteY10" fmla="*/ 231734 h 4021921"/>
                  <a:gd name="connsiteX11" fmla="*/ 2027711 w 4876800"/>
                  <a:gd name="connsiteY11" fmla="*/ 303171 h 4021921"/>
                  <a:gd name="connsiteX12" fmla="*/ 2099148 w 4876800"/>
                  <a:gd name="connsiteY12" fmla="*/ 374609 h 4021921"/>
                  <a:gd name="connsiteX13" fmla="*/ 3302337 w 4876800"/>
                  <a:gd name="connsiteY13" fmla="*/ 374609 h 4021921"/>
                  <a:gd name="connsiteX14" fmla="*/ 3414322 w 4876800"/>
                  <a:gd name="connsiteY14" fmla="*/ 323707 h 4021921"/>
                  <a:gd name="connsiteX15" fmla="*/ 3570408 w 4876800"/>
                  <a:gd name="connsiteY15" fmla="*/ 144847 h 4021921"/>
                  <a:gd name="connsiteX16" fmla="*/ 3574733 w 4876800"/>
                  <a:gd name="connsiteY16" fmla="*/ 142875 h 4021921"/>
                  <a:gd name="connsiteX17" fmla="*/ 4195458 w 4876800"/>
                  <a:gd name="connsiteY17" fmla="*/ 142875 h 4021921"/>
                  <a:gd name="connsiteX18" fmla="*/ 4200049 w 4876800"/>
                  <a:gd name="connsiteY18" fmla="*/ 145161 h 4021921"/>
                  <a:gd name="connsiteX19" fmla="*/ 4336628 w 4876800"/>
                  <a:gd name="connsiteY19" fmla="*/ 326755 h 4021921"/>
                  <a:gd name="connsiteX20" fmla="*/ 4337790 w 4876800"/>
                  <a:gd name="connsiteY20" fmla="*/ 330222 h 4021921"/>
                  <a:gd name="connsiteX21" fmla="*/ 4337790 w 4876800"/>
                  <a:gd name="connsiteY21" fmla="*/ 2678583 h 4021921"/>
                  <a:gd name="connsiteX22" fmla="*/ 4336618 w 4876800"/>
                  <a:gd name="connsiteY22" fmla="*/ 2682059 h 4021921"/>
                  <a:gd name="connsiteX23" fmla="*/ 4085025 w 4876800"/>
                  <a:gd name="connsiteY23" fmla="*/ 3011472 h 4021921"/>
                  <a:gd name="connsiteX24" fmla="*/ 4080453 w 4876800"/>
                  <a:gd name="connsiteY24" fmla="*/ 3013729 h 4021921"/>
                  <a:gd name="connsiteX25" fmla="*/ 3851710 w 4876800"/>
                  <a:gd name="connsiteY25" fmla="*/ 3013729 h 4021921"/>
                  <a:gd name="connsiteX26" fmla="*/ 3851710 w 4876800"/>
                  <a:gd name="connsiteY26" fmla="*/ 2889904 h 4021921"/>
                  <a:gd name="connsiteX27" fmla="*/ 3945579 w 4876800"/>
                  <a:gd name="connsiteY27" fmla="*/ 2889904 h 4021921"/>
                  <a:gd name="connsiteX28" fmla="*/ 4068470 w 4876800"/>
                  <a:gd name="connsiteY28" fmla="*/ 2829125 h 4021921"/>
                  <a:gd name="connsiteX29" fmla="*/ 4182209 w 4876800"/>
                  <a:gd name="connsiteY29" fmla="*/ 2680202 h 4021921"/>
                  <a:gd name="connsiteX30" fmla="*/ 4213956 w 4876800"/>
                  <a:gd name="connsiteY30" fmla="*/ 2586333 h 4021921"/>
                  <a:gd name="connsiteX31" fmla="*/ 4213956 w 4876800"/>
                  <a:gd name="connsiteY31" fmla="*/ 1329404 h 4021921"/>
                  <a:gd name="connsiteX32" fmla="*/ 4142518 w 4876800"/>
                  <a:gd name="connsiteY32" fmla="*/ 1257967 h 4021921"/>
                  <a:gd name="connsiteX33" fmla="*/ 4071080 w 4876800"/>
                  <a:gd name="connsiteY33" fmla="*/ 1329404 h 4021921"/>
                  <a:gd name="connsiteX34" fmla="*/ 4071080 w 4876800"/>
                  <a:gd name="connsiteY34" fmla="*/ 1981895 h 4021921"/>
                  <a:gd name="connsiteX35" fmla="*/ 3661982 w 4876800"/>
                  <a:gd name="connsiteY35" fmla="*/ 1981895 h 4021921"/>
                  <a:gd name="connsiteX36" fmla="*/ 3653200 w 4876800"/>
                  <a:gd name="connsiteY36" fmla="*/ 1973113 h 4021921"/>
                  <a:gd name="connsiteX37" fmla="*/ 3653200 w 4876800"/>
                  <a:gd name="connsiteY37" fmla="*/ 1029348 h 4021921"/>
                  <a:gd name="connsiteX38" fmla="*/ 3501542 w 4876800"/>
                  <a:gd name="connsiteY38" fmla="*/ 877691 h 4021921"/>
                  <a:gd name="connsiteX39" fmla="*/ 2995279 w 4876800"/>
                  <a:gd name="connsiteY39" fmla="*/ 877691 h 4021921"/>
                  <a:gd name="connsiteX40" fmla="*/ 2830182 w 4876800"/>
                  <a:gd name="connsiteY40" fmla="*/ 1029348 h 4021921"/>
                  <a:gd name="connsiteX41" fmla="*/ 2830268 w 4876800"/>
                  <a:gd name="connsiteY41" fmla="*/ 1538450 h 4021921"/>
                  <a:gd name="connsiteX42" fmla="*/ 2807961 w 4876800"/>
                  <a:gd name="connsiteY42" fmla="*/ 1547765 h 4021921"/>
                  <a:gd name="connsiteX43" fmla="*/ 2180616 w 4876800"/>
                  <a:gd name="connsiteY43" fmla="*/ 1547765 h 4021921"/>
                  <a:gd name="connsiteX44" fmla="*/ 2158394 w 4876800"/>
                  <a:gd name="connsiteY44" fmla="*/ 1538983 h 4021921"/>
                  <a:gd name="connsiteX45" fmla="*/ 2158394 w 4876800"/>
                  <a:gd name="connsiteY45" fmla="*/ 1029348 h 4021921"/>
                  <a:gd name="connsiteX46" fmla="*/ 1993297 w 4876800"/>
                  <a:gd name="connsiteY46" fmla="*/ 877691 h 4021921"/>
                  <a:gd name="connsiteX47" fmla="*/ 1541669 w 4876800"/>
                  <a:gd name="connsiteY47" fmla="*/ 877691 h 4021921"/>
                  <a:gd name="connsiteX48" fmla="*/ 1390012 w 4876800"/>
                  <a:gd name="connsiteY48" fmla="*/ 1029348 h 4021921"/>
                  <a:gd name="connsiteX49" fmla="*/ 1390012 w 4876800"/>
                  <a:gd name="connsiteY49" fmla="*/ 2166433 h 4021921"/>
                  <a:gd name="connsiteX50" fmla="*/ 1381230 w 4876800"/>
                  <a:gd name="connsiteY50" fmla="*/ 2175224 h 4021921"/>
                  <a:gd name="connsiteX51" fmla="*/ 805720 w 4876800"/>
                  <a:gd name="connsiteY51" fmla="*/ 2175224 h 4021921"/>
                  <a:gd name="connsiteX52" fmla="*/ 805720 w 4876800"/>
                  <a:gd name="connsiteY52" fmla="*/ 421338 h 4021921"/>
                  <a:gd name="connsiteX53" fmla="*/ 808072 w 4876800"/>
                  <a:gd name="connsiteY53" fmla="*/ 414280 h 4021921"/>
                  <a:gd name="connsiteX54" fmla="*/ 817483 w 4876800"/>
                  <a:gd name="connsiteY54" fmla="*/ 409575 h 4021921"/>
                  <a:gd name="connsiteX55" fmla="*/ 1178100 w 4876800"/>
                  <a:gd name="connsiteY55" fmla="*/ 409575 h 4021921"/>
                  <a:gd name="connsiteX56" fmla="*/ 1186967 w 4876800"/>
                  <a:gd name="connsiteY56" fmla="*/ 413604 h 4021921"/>
                  <a:gd name="connsiteX57" fmla="*/ 1339444 w 4876800"/>
                  <a:gd name="connsiteY57" fmla="*/ 588350 h 4021921"/>
                  <a:gd name="connsiteX58" fmla="*/ 1455963 w 4876800"/>
                  <a:gd name="connsiteY58" fmla="*/ 641318 h 4021921"/>
                  <a:gd name="connsiteX59" fmla="*/ 3420818 w 4876800"/>
                  <a:gd name="connsiteY59" fmla="*/ 641318 h 4021921"/>
                  <a:gd name="connsiteX60" fmla="*/ 3537337 w 4876800"/>
                  <a:gd name="connsiteY60" fmla="*/ 588350 h 4021921"/>
                  <a:gd name="connsiteX61" fmla="*/ 3689814 w 4876800"/>
                  <a:gd name="connsiteY61" fmla="*/ 413614 h 4021921"/>
                  <a:gd name="connsiteX62" fmla="*/ 3698701 w 4876800"/>
                  <a:gd name="connsiteY62" fmla="*/ 409575 h 4021921"/>
                  <a:gd name="connsiteX63" fmla="*/ 4059326 w 4876800"/>
                  <a:gd name="connsiteY63" fmla="*/ 409575 h 4021921"/>
                  <a:gd name="connsiteX64" fmla="*/ 4068718 w 4876800"/>
                  <a:gd name="connsiteY64" fmla="*/ 414252 h 4021921"/>
                  <a:gd name="connsiteX65" fmla="*/ 4071090 w 4876800"/>
                  <a:gd name="connsiteY65" fmla="*/ 421338 h 4021921"/>
                  <a:gd name="connsiteX66" fmla="*/ 4071090 w 4876800"/>
                  <a:gd name="connsiteY66" fmla="*/ 1053179 h 4021921"/>
                  <a:gd name="connsiteX67" fmla="*/ 4142528 w 4876800"/>
                  <a:gd name="connsiteY67" fmla="*/ 1124617 h 4021921"/>
                  <a:gd name="connsiteX68" fmla="*/ 4213965 w 4876800"/>
                  <a:gd name="connsiteY68" fmla="*/ 1053179 h 4021921"/>
                  <a:gd name="connsiteX69" fmla="*/ 4213965 w 4876800"/>
                  <a:gd name="connsiteY69" fmla="*/ 421338 h 4021921"/>
                  <a:gd name="connsiteX70" fmla="*/ 4182904 w 4876800"/>
                  <a:gd name="connsiteY70" fmla="*/ 328365 h 4021921"/>
                  <a:gd name="connsiteX71" fmla="*/ 4059317 w 4876800"/>
                  <a:gd name="connsiteY71" fmla="*/ 266690 h 4021921"/>
                  <a:gd name="connsiteX72" fmla="*/ 3698691 w 4876800"/>
                  <a:gd name="connsiteY72" fmla="*/ 266690 h 4021921"/>
                  <a:gd name="connsiteX73" fmla="*/ 3582172 w 4876800"/>
                  <a:gd name="connsiteY73" fmla="*/ 319659 h 4021921"/>
                  <a:gd name="connsiteX74" fmla="*/ 3429686 w 4876800"/>
                  <a:gd name="connsiteY74" fmla="*/ 494395 h 4021921"/>
                  <a:gd name="connsiteX75" fmla="*/ 3420818 w 4876800"/>
                  <a:gd name="connsiteY75" fmla="*/ 498434 h 4021921"/>
                  <a:gd name="connsiteX76" fmla="*/ 1455963 w 4876800"/>
                  <a:gd name="connsiteY76" fmla="*/ 498434 h 4021921"/>
                  <a:gd name="connsiteX77" fmla="*/ 1447095 w 4876800"/>
                  <a:gd name="connsiteY77" fmla="*/ 494405 h 4021921"/>
                  <a:gd name="connsiteX78" fmla="*/ 1294619 w 4876800"/>
                  <a:gd name="connsiteY78" fmla="*/ 319659 h 4021921"/>
                  <a:gd name="connsiteX79" fmla="*/ 1178100 w 4876800"/>
                  <a:gd name="connsiteY79" fmla="*/ 266690 h 4021921"/>
                  <a:gd name="connsiteX80" fmla="*/ 817483 w 4876800"/>
                  <a:gd name="connsiteY80" fmla="*/ 266690 h 4021921"/>
                  <a:gd name="connsiteX81" fmla="*/ 693877 w 4876800"/>
                  <a:gd name="connsiteY81" fmla="*/ 328393 h 4021921"/>
                  <a:gd name="connsiteX82" fmla="*/ 662835 w 4876800"/>
                  <a:gd name="connsiteY82" fmla="*/ 421338 h 4021921"/>
                  <a:gd name="connsiteX83" fmla="*/ 662835 w 4876800"/>
                  <a:gd name="connsiteY83" fmla="*/ 2586342 h 4021921"/>
                  <a:gd name="connsiteX84" fmla="*/ 694582 w 4876800"/>
                  <a:gd name="connsiteY84" fmla="*/ 2680211 h 4021921"/>
                  <a:gd name="connsiteX85" fmla="*/ 808311 w 4876800"/>
                  <a:gd name="connsiteY85" fmla="*/ 2829125 h 4021921"/>
                  <a:gd name="connsiteX86" fmla="*/ 931212 w 4876800"/>
                  <a:gd name="connsiteY86" fmla="*/ 2889914 h 4021921"/>
                  <a:gd name="connsiteX87" fmla="*/ 1025081 w 4876800"/>
                  <a:gd name="connsiteY87" fmla="*/ 2889914 h 4021921"/>
                  <a:gd name="connsiteX88" fmla="*/ 1025081 w 4876800"/>
                  <a:gd name="connsiteY88" fmla="*/ 3013739 h 4021921"/>
                  <a:gd name="connsiteX89" fmla="*/ 796357 w 4876800"/>
                  <a:gd name="connsiteY89" fmla="*/ 3013739 h 4021921"/>
                  <a:gd name="connsiteX90" fmla="*/ 791794 w 4876800"/>
                  <a:gd name="connsiteY90" fmla="*/ 3011481 h 4021921"/>
                  <a:gd name="connsiteX91" fmla="*/ 540191 w 4876800"/>
                  <a:gd name="connsiteY91" fmla="*/ 2682059 h 4021921"/>
                  <a:gd name="connsiteX92" fmla="*/ 539020 w 4876800"/>
                  <a:gd name="connsiteY92" fmla="*/ 2678592 h 4021921"/>
                  <a:gd name="connsiteX93" fmla="*/ 539020 w 4876800"/>
                  <a:gd name="connsiteY93" fmla="*/ 330232 h 4021921"/>
                  <a:gd name="connsiteX94" fmla="*/ 540172 w 4876800"/>
                  <a:gd name="connsiteY94" fmla="*/ 326774 h 4021921"/>
                  <a:gd name="connsiteX95" fmla="*/ 676751 w 4876800"/>
                  <a:gd name="connsiteY95" fmla="*/ 145171 h 4021921"/>
                  <a:gd name="connsiteX96" fmla="*/ 681352 w 4876800"/>
                  <a:gd name="connsiteY96" fmla="*/ 142875 h 4021921"/>
                  <a:gd name="connsiteX97" fmla="*/ 1302077 w 4876800"/>
                  <a:gd name="connsiteY97" fmla="*/ 142875 h 4021921"/>
                  <a:gd name="connsiteX98" fmla="*/ 1306401 w 4876800"/>
                  <a:gd name="connsiteY98" fmla="*/ 144847 h 4021921"/>
                  <a:gd name="connsiteX99" fmla="*/ 1462488 w 4876800"/>
                  <a:gd name="connsiteY99" fmla="*/ 323707 h 4021921"/>
                  <a:gd name="connsiteX100" fmla="*/ 1574473 w 4876800"/>
                  <a:gd name="connsiteY100" fmla="*/ 374609 h 4021921"/>
                  <a:gd name="connsiteX101" fmla="*/ 1822923 w 4876800"/>
                  <a:gd name="connsiteY101" fmla="*/ 374609 h 4021921"/>
                  <a:gd name="connsiteX102" fmla="*/ 1894361 w 4876800"/>
                  <a:gd name="connsiteY102" fmla="*/ 303171 h 4021921"/>
                  <a:gd name="connsiteX103" fmla="*/ 1822923 w 4876800"/>
                  <a:gd name="connsiteY103" fmla="*/ 231734 h 4021921"/>
                  <a:gd name="connsiteX104" fmla="*/ 1574473 w 4876800"/>
                  <a:gd name="connsiteY104" fmla="*/ 231734 h 4021921"/>
                  <a:gd name="connsiteX105" fmla="*/ 1570149 w 4876800"/>
                  <a:gd name="connsiteY105" fmla="*/ 229762 h 4021921"/>
                  <a:gd name="connsiteX106" fmla="*/ 1414062 w 4876800"/>
                  <a:gd name="connsiteY106" fmla="*/ 50902 h 4021921"/>
                  <a:gd name="connsiteX107" fmla="*/ 1302077 w 4876800"/>
                  <a:gd name="connsiteY107" fmla="*/ 0 h 4021921"/>
                  <a:gd name="connsiteX108" fmla="*/ 681352 w 4876800"/>
                  <a:gd name="connsiteY108" fmla="*/ 0 h 4021921"/>
                  <a:gd name="connsiteX109" fmla="*/ 562566 w 4876800"/>
                  <a:gd name="connsiteY109" fmla="*/ 59293 h 4021921"/>
                  <a:gd name="connsiteX110" fmla="*/ 425977 w 4876800"/>
                  <a:gd name="connsiteY110" fmla="*/ 240906 h 4021921"/>
                  <a:gd name="connsiteX111" fmla="*/ 396145 w 4876800"/>
                  <a:gd name="connsiteY111" fmla="*/ 330232 h 4021921"/>
                  <a:gd name="connsiteX112" fmla="*/ 396145 w 4876800"/>
                  <a:gd name="connsiteY112" fmla="*/ 928383 h 4021921"/>
                  <a:gd name="connsiteX113" fmla="*/ 179918 w 4876800"/>
                  <a:gd name="connsiteY113" fmla="*/ 928383 h 4021921"/>
                  <a:gd name="connsiteX114" fmla="*/ 0 w 4876800"/>
                  <a:gd name="connsiteY114" fmla="*/ 1108291 h 4021921"/>
                  <a:gd name="connsiteX115" fmla="*/ 0 w 4876800"/>
                  <a:gd name="connsiteY115" fmla="*/ 2300688 h 4021921"/>
                  <a:gd name="connsiteX116" fmla="*/ 179918 w 4876800"/>
                  <a:gd name="connsiteY116" fmla="*/ 2480605 h 4021921"/>
                  <a:gd name="connsiteX117" fmla="*/ 396145 w 4876800"/>
                  <a:gd name="connsiteY117" fmla="*/ 2480605 h 4021921"/>
                  <a:gd name="connsiteX118" fmla="*/ 396145 w 4876800"/>
                  <a:gd name="connsiteY118" fmla="*/ 2678592 h 4021921"/>
                  <a:gd name="connsiteX119" fmla="*/ 426653 w 4876800"/>
                  <a:gd name="connsiteY119" fmla="*/ 2768794 h 4021921"/>
                  <a:gd name="connsiteX120" fmla="*/ 678247 w 4876800"/>
                  <a:gd name="connsiteY120" fmla="*/ 3098216 h 4021921"/>
                  <a:gd name="connsiteX121" fmla="*/ 796357 w 4876800"/>
                  <a:gd name="connsiteY121" fmla="*/ 3156623 h 4021921"/>
                  <a:gd name="connsiteX122" fmla="*/ 1025100 w 4876800"/>
                  <a:gd name="connsiteY122" fmla="*/ 3156623 h 4021921"/>
                  <a:gd name="connsiteX123" fmla="*/ 1025100 w 4876800"/>
                  <a:gd name="connsiteY123" fmla="*/ 3843280 h 4021921"/>
                  <a:gd name="connsiteX124" fmla="*/ 1203741 w 4876800"/>
                  <a:gd name="connsiteY124" fmla="*/ 4021922 h 4021921"/>
                  <a:gd name="connsiteX125" fmla="*/ 1713128 w 4876800"/>
                  <a:gd name="connsiteY125" fmla="*/ 4021922 h 4021921"/>
                  <a:gd name="connsiteX126" fmla="*/ 1906086 w 4876800"/>
                  <a:gd name="connsiteY126" fmla="*/ 3938102 h 4021921"/>
                  <a:gd name="connsiteX127" fmla="*/ 2099034 w 4876800"/>
                  <a:gd name="connsiteY127" fmla="*/ 4021922 h 4021921"/>
                  <a:gd name="connsiteX128" fmla="*/ 2422055 w 4876800"/>
                  <a:gd name="connsiteY128" fmla="*/ 4021922 h 4021921"/>
                  <a:gd name="connsiteX129" fmla="*/ 2493493 w 4876800"/>
                  <a:gd name="connsiteY129" fmla="*/ 3950484 h 4021921"/>
                  <a:gd name="connsiteX130" fmla="*/ 2422055 w 4876800"/>
                  <a:gd name="connsiteY130" fmla="*/ 3879047 h 4021921"/>
                  <a:gd name="connsiteX131" fmla="*/ 2099024 w 4876800"/>
                  <a:gd name="connsiteY131" fmla="*/ 3879047 h 4021921"/>
                  <a:gd name="connsiteX132" fmla="*/ 1977514 w 4876800"/>
                  <a:gd name="connsiteY132" fmla="*/ 3757537 h 4021921"/>
                  <a:gd name="connsiteX133" fmla="*/ 1977514 w 4876800"/>
                  <a:gd name="connsiteY133" fmla="*/ 3286649 h 4021921"/>
                  <a:gd name="connsiteX134" fmla="*/ 3708835 w 4876800"/>
                  <a:gd name="connsiteY134" fmla="*/ 3286649 h 4021921"/>
                  <a:gd name="connsiteX135" fmla="*/ 3708835 w 4876800"/>
                  <a:gd name="connsiteY135" fmla="*/ 3843271 h 4021921"/>
                  <a:gd name="connsiteX136" fmla="*/ 3673069 w 4876800"/>
                  <a:gd name="connsiteY136" fmla="*/ 3879037 h 4021921"/>
                  <a:gd name="connsiteX137" fmla="*/ 2698271 w 4876800"/>
                  <a:gd name="connsiteY137" fmla="*/ 3879037 h 4021921"/>
                  <a:gd name="connsiteX138" fmla="*/ 2626833 w 4876800"/>
                  <a:gd name="connsiteY138" fmla="*/ 3950475 h 4021921"/>
                  <a:gd name="connsiteX139" fmla="*/ 2698271 w 4876800"/>
                  <a:gd name="connsiteY139" fmla="*/ 4021912 h 4021921"/>
                  <a:gd name="connsiteX140" fmla="*/ 3673069 w 4876800"/>
                  <a:gd name="connsiteY140" fmla="*/ 4021912 h 4021921"/>
                  <a:gd name="connsiteX141" fmla="*/ 3851710 w 4876800"/>
                  <a:gd name="connsiteY141" fmla="*/ 3843271 h 4021921"/>
                  <a:gd name="connsiteX142" fmla="*/ 3851710 w 4876800"/>
                  <a:gd name="connsiteY142" fmla="*/ 3156614 h 4021921"/>
                  <a:gd name="connsiteX143" fmla="*/ 4080453 w 4876800"/>
                  <a:gd name="connsiteY143" fmla="*/ 3156614 h 4021921"/>
                  <a:gd name="connsiteX144" fmla="*/ 4198563 w 4876800"/>
                  <a:gd name="connsiteY144" fmla="*/ 3098206 h 4021921"/>
                  <a:gd name="connsiteX145" fmla="*/ 4450166 w 4876800"/>
                  <a:gd name="connsiteY145" fmla="*/ 2768775 h 4021921"/>
                  <a:gd name="connsiteX146" fmla="*/ 4480665 w 4876800"/>
                  <a:gd name="connsiteY146" fmla="*/ 2678583 h 4021921"/>
                  <a:gd name="connsiteX147" fmla="*/ 4480665 w 4876800"/>
                  <a:gd name="connsiteY147" fmla="*/ 2480596 h 4021921"/>
                  <a:gd name="connsiteX148" fmla="*/ 4696882 w 4876800"/>
                  <a:gd name="connsiteY148" fmla="*/ 2480596 h 4021921"/>
                  <a:gd name="connsiteX149" fmla="*/ 4876800 w 4876800"/>
                  <a:gd name="connsiteY149" fmla="*/ 2300678 h 4021921"/>
                  <a:gd name="connsiteX150" fmla="*/ 4876800 w 4876800"/>
                  <a:gd name="connsiteY150" fmla="*/ 1108291 h 4021921"/>
                  <a:gd name="connsiteX151" fmla="*/ 4696882 w 4876800"/>
                  <a:gd name="connsiteY151" fmla="*/ 928383 h 4021921"/>
                  <a:gd name="connsiteX152" fmla="*/ 179918 w 4876800"/>
                  <a:gd name="connsiteY152" fmla="*/ 2337730 h 4021921"/>
                  <a:gd name="connsiteX153" fmla="*/ 142875 w 4876800"/>
                  <a:gd name="connsiteY153" fmla="*/ 2300688 h 4021921"/>
                  <a:gd name="connsiteX154" fmla="*/ 142875 w 4876800"/>
                  <a:gd name="connsiteY154" fmla="*/ 1108291 h 4021921"/>
                  <a:gd name="connsiteX155" fmla="*/ 179918 w 4876800"/>
                  <a:gd name="connsiteY155" fmla="*/ 1071248 h 4021921"/>
                  <a:gd name="connsiteX156" fmla="*/ 396145 w 4876800"/>
                  <a:gd name="connsiteY156" fmla="*/ 1071248 h 4021921"/>
                  <a:gd name="connsiteX157" fmla="*/ 396145 w 4876800"/>
                  <a:gd name="connsiteY157" fmla="*/ 2337721 h 4021921"/>
                  <a:gd name="connsiteX158" fmla="*/ 179918 w 4876800"/>
                  <a:gd name="connsiteY158" fmla="*/ 2337721 h 4021921"/>
                  <a:gd name="connsiteX159" fmla="*/ 1613592 w 4876800"/>
                  <a:gd name="connsiteY159" fmla="*/ 3143774 h 4021921"/>
                  <a:gd name="connsiteX160" fmla="*/ 1250509 w 4876800"/>
                  <a:gd name="connsiteY160" fmla="*/ 3143774 h 4021921"/>
                  <a:gd name="connsiteX161" fmla="*/ 1432055 w 4876800"/>
                  <a:gd name="connsiteY161" fmla="*/ 2929109 h 4021921"/>
                  <a:gd name="connsiteX162" fmla="*/ 1586027 w 4876800"/>
                  <a:gd name="connsiteY162" fmla="*/ 2889914 h 4021921"/>
                  <a:gd name="connsiteX163" fmla="*/ 1949082 w 4876800"/>
                  <a:gd name="connsiteY163" fmla="*/ 2889914 h 4021921"/>
                  <a:gd name="connsiteX164" fmla="*/ 1767573 w 4876800"/>
                  <a:gd name="connsiteY164" fmla="*/ 3104569 h 4021921"/>
                  <a:gd name="connsiteX165" fmla="*/ 1921526 w 4876800"/>
                  <a:gd name="connsiteY165" fmla="*/ 3143774 h 4021921"/>
                  <a:gd name="connsiteX166" fmla="*/ 2103034 w 4876800"/>
                  <a:gd name="connsiteY166" fmla="*/ 2929119 h 4021921"/>
                  <a:gd name="connsiteX167" fmla="*/ 2284562 w 4876800"/>
                  <a:gd name="connsiteY167" fmla="*/ 3143774 h 4021921"/>
                  <a:gd name="connsiteX168" fmla="*/ 2256997 w 4876800"/>
                  <a:gd name="connsiteY168" fmla="*/ 2889914 h 4021921"/>
                  <a:gd name="connsiteX169" fmla="*/ 2620023 w 4876800"/>
                  <a:gd name="connsiteY169" fmla="*/ 2889914 h 4021921"/>
                  <a:gd name="connsiteX170" fmla="*/ 2438514 w 4876800"/>
                  <a:gd name="connsiteY170" fmla="*/ 3104569 h 4021921"/>
                  <a:gd name="connsiteX171" fmla="*/ 2773975 w 4876800"/>
                  <a:gd name="connsiteY171" fmla="*/ 2929119 h 4021921"/>
                  <a:gd name="connsiteX172" fmla="*/ 2955474 w 4876800"/>
                  <a:gd name="connsiteY172" fmla="*/ 3143774 h 4021921"/>
                  <a:gd name="connsiteX173" fmla="*/ 2592476 w 4876800"/>
                  <a:gd name="connsiteY173" fmla="*/ 3143774 h 4021921"/>
                  <a:gd name="connsiteX174" fmla="*/ 2927947 w 4876800"/>
                  <a:gd name="connsiteY174" fmla="*/ 2889914 h 4021921"/>
                  <a:gd name="connsiteX175" fmla="*/ 3290916 w 4876800"/>
                  <a:gd name="connsiteY175" fmla="*/ 2889914 h 4021921"/>
                  <a:gd name="connsiteX176" fmla="*/ 3109436 w 4876800"/>
                  <a:gd name="connsiteY176" fmla="*/ 3104560 h 4021921"/>
                  <a:gd name="connsiteX177" fmla="*/ 3444859 w 4876800"/>
                  <a:gd name="connsiteY177" fmla="*/ 2929128 h 4021921"/>
                  <a:gd name="connsiteX178" fmla="*/ 3626330 w 4876800"/>
                  <a:gd name="connsiteY178" fmla="*/ 3143774 h 4021921"/>
                  <a:gd name="connsiteX179" fmla="*/ 3263379 w 4876800"/>
                  <a:gd name="connsiteY179" fmla="*/ 3143774 h 4021921"/>
                  <a:gd name="connsiteX180" fmla="*/ 3708835 w 4876800"/>
                  <a:gd name="connsiteY180" fmla="*/ 3020063 h 4021921"/>
                  <a:gd name="connsiteX181" fmla="*/ 3598802 w 4876800"/>
                  <a:gd name="connsiteY181" fmla="*/ 2889914 h 4021921"/>
                  <a:gd name="connsiteX182" fmla="*/ 3708835 w 4876800"/>
                  <a:gd name="connsiteY182" fmla="*/ 2889914 h 4021921"/>
                  <a:gd name="connsiteX183" fmla="*/ 921868 w 4876800"/>
                  <a:gd name="connsiteY183" fmla="*/ 2742410 h 4021921"/>
                  <a:gd name="connsiteX184" fmla="*/ 808130 w 4876800"/>
                  <a:gd name="connsiteY184" fmla="*/ 2593486 h 4021921"/>
                  <a:gd name="connsiteX185" fmla="*/ 805720 w 4876800"/>
                  <a:gd name="connsiteY185" fmla="*/ 2586342 h 4021921"/>
                  <a:gd name="connsiteX186" fmla="*/ 805720 w 4876800"/>
                  <a:gd name="connsiteY186" fmla="*/ 2318099 h 4021921"/>
                  <a:gd name="connsiteX187" fmla="*/ 1381239 w 4876800"/>
                  <a:gd name="connsiteY187" fmla="*/ 2318099 h 4021921"/>
                  <a:gd name="connsiteX188" fmla="*/ 1532896 w 4876800"/>
                  <a:gd name="connsiteY188" fmla="*/ 2166433 h 4021921"/>
                  <a:gd name="connsiteX189" fmla="*/ 1532896 w 4876800"/>
                  <a:gd name="connsiteY189" fmla="*/ 1029348 h 4021921"/>
                  <a:gd name="connsiteX190" fmla="*/ 1541678 w 4876800"/>
                  <a:gd name="connsiteY190" fmla="*/ 1020566 h 4021921"/>
                  <a:gd name="connsiteX191" fmla="*/ 1993306 w 4876800"/>
                  <a:gd name="connsiteY191" fmla="*/ 1020566 h 4021921"/>
                  <a:gd name="connsiteX192" fmla="*/ 2015528 w 4876800"/>
                  <a:gd name="connsiteY192" fmla="*/ 1029348 h 4021921"/>
                  <a:gd name="connsiteX193" fmla="*/ 2015528 w 4876800"/>
                  <a:gd name="connsiteY193" fmla="*/ 1538983 h 4021921"/>
                  <a:gd name="connsiteX194" fmla="*/ 2180625 w 4876800"/>
                  <a:gd name="connsiteY194" fmla="*/ 1690640 h 4021921"/>
                  <a:gd name="connsiteX195" fmla="*/ 2807970 w 4876800"/>
                  <a:gd name="connsiteY195" fmla="*/ 1690640 h 4021921"/>
                  <a:gd name="connsiteX196" fmla="*/ 2973067 w 4876800"/>
                  <a:gd name="connsiteY196" fmla="*/ 1538983 h 4021921"/>
                  <a:gd name="connsiteX197" fmla="*/ 2972981 w 4876800"/>
                  <a:gd name="connsiteY197" fmla="*/ 1029881 h 4021921"/>
                  <a:gd name="connsiteX198" fmla="*/ 2995289 w 4876800"/>
                  <a:gd name="connsiteY198" fmla="*/ 1020566 h 4021921"/>
                  <a:gd name="connsiteX199" fmla="*/ 3501552 w 4876800"/>
                  <a:gd name="connsiteY199" fmla="*/ 1020566 h 4021921"/>
                  <a:gd name="connsiteX200" fmla="*/ 3510334 w 4876800"/>
                  <a:gd name="connsiteY200" fmla="*/ 1029348 h 4021921"/>
                  <a:gd name="connsiteX201" fmla="*/ 3510334 w 4876800"/>
                  <a:gd name="connsiteY201" fmla="*/ 1973113 h 4021921"/>
                  <a:gd name="connsiteX202" fmla="*/ 3661991 w 4876800"/>
                  <a:gd name="connsiteY202" fmla="*/ 2124771 h 4021921"/>
                  <a:gd name="connsiteX203" fmla="*/ 4071090 w 4876800"/>
                  <a:gd name="connsiteY203" fmla="*/ 2124771 h 4021921"/>
                  <a:gd name="connsiteX204" fmla="*/ 4071090 w 4876800"/>
                  <a:gd name="connsiteY204" fmla="*/ 2586342 h 4021921"/>
                  <a:gd name="connsiteX205" fmla="*/ 4068680 w 4876800"/>
                  <a:gd name="connsiteY205" fmla="*/ 2593486 h 4021921"/>
                  <a:gd name="connsiteX206" fmla="*/ 3954933 w 4876800"/>
                  <a:gd name="connsiteY206" fmla="*/ 2742419 h 4021921"/>
                  <a:gd name="connsiteX207" fmla="*/ 3945588 w 4876800"/>
                  <a:gd name="connsiteY207" fmla="*/ 2747039 h 4021921"/>
                  <a:gd name="connsiteX208" fmla="*/ 931231 w 4876800"/>
                  <a:gd name="connsiteY208" fmla="*/ 2747039 h 4021921"/>
                  <a:gd name="connsiteX209" fmla="*/ 921868 w 4876800"/>
                  <a:gd name="connsiteY209" fmla="*/ 2742410 h 4021921"/>
                  <a:gd name="connsiteX210" fmla="*/ 1278084 w 4876800"/>
                  <a:gd name="connsiteY210" fmla="*/ 2889914 h 4021921"/>
                  <a:gd name="connsiteX211" fmla="*/ 1167975 w 4876800"/>
                  <a:gd name="connsiteY211" fmla="*/ 3020111 h 4021921"/>
                  <a:gd name="connsiteX212" fmla="*/ 1167975 w 4876800"/>
                  <a:gd name="connsiteY212" fmla="*/ 2889914 h 4021921"/>
                  <a:gd name="connsiteX213" fmla="*/ 1834639 w 4876800"/>
                  <a:gd name="connsiteY213" fmla="*/ 3757517 h 4021921"/>
                  <a:gd name="connsiteX214" fmla="*/ 1713119 w 4876800"/>
                  <a:gd name="connsiteY214" fmla="*/ 3879037 h 4021921"/>
                  <a:gd name="connsiteX215" fmla="*/ 1203731 w 4876800"/>
                  <a:gd name="connsiteY215" fmla="*/ 3879037 h 4021921"/>
                  <a:gd name="connsiteX216" fmla="*/ 1167965 w 4876800"/>
                  <a:gd name="connsiteY216" fmla="*/ 3843271 h 4021921"/>
                  <a:gd name="connsiteX217" fmla="*/ 1167965 w 4876800"/>
                  <a:gd name="connsiteY217" fmla="*/ 3286649 h 4021921"/>
                  <a:gd name="connsiteX218" fmla="*/ 1834629 w 4876800"/>
                  <a:gd name="connsiteY218" fmla="*/ 3286649 h 4021921"/>
                  <a:gd name="connsiteX219" fmla="*/ 1834629 w 4876800"/>
                  <a:gd name="connsiteY219" fmla="*/ 3757517 h 4021921"/>
                  <a:gd name="connsiteX220" fmla="*/ 4733925 w 4876800"/>
                  <a:gd name="connsiteY220" fmla="*/ 2300688 h 4021921"/>
                  <a:gd name="connsiteX221" fmla="*/ 4696882 w 4876800"/>
                  <a:gd name="connsiteY221" fmla="*/ 2337730 h 4021921"/>
                  <a:gd name="connsiteX222" fmla="*/ 4480665 w 4876800"/>
                  <a:gd name="connsiteY222" fmla="*/ 2337730 h 4021921"/>
                  <a:gd name="connsiteX223" fmla="*/ 4480665 w 4876800"/>
                  <a:gd name="connsiteY223" fmla="*/ 1071258 h 4021921"/>
                  <a:gd name="connsiteX224" fmla="*/ 4696882 w 4876800"/>
                  <a:gd name="connsiteY224" fmla="*/ 1071258 h 4021921"/>
                  <a:gd name="connsiteX225" fmla="*/ 4733925 w 4876800"/>
                  <a:gd name="connsiteY225" fmla="*/ 1108301 h 402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</a:cxnLst>
                <a:rect l="l" t="t" r="r" b="b"/>
                <a:pathLst>
                  <a:path w="4876800" h="4021921">
                    <a:moveTo>
                      <a:pt x="4696882" y="928383"/>
                    </a:moveTo>
                    <a:lnTo>
                      <a:pt x="4480665" y="928383"/>
                    </a:lnTo>
                    <a:lnTo>
                      <a:pt x="4480665" y="330232"/>
                    </a:lnTo>
                    <a:cubicBezTo>
                      <a:pt x="4480665" y="298228"/>
                      <a:pt x="4470073" y="266500"/>
                      <a:pt x="4450823" y="240897"/>
                    </a:cubicBezTo>
                    <a:lnTo>
                      <a:pt x="4314235" y="59284"/>
                    </a:lnTo>
                    <a:cubicBezTo>
                      <a:pt x="4286308" y="22165"/>
                      <a:pt x="4241902" y="0"/>
                      <a:pt x="4195458" y="0"/>
                    </a:cubicBezTo>
                    <a:lnTo>
                      <a:pt x="3574733" y="0"/>
                    </a:lnTo>
                    <a:cubicBezTo>
                      <a:pt x="3531794" y="0"/>
                      <a:pt x="3490979" y="18555"/>
                      <a:pt x="3462747" y="50902"/>
                    </a:cubicBezTo>
                    <a:lnTo>
                      <a:pt x="3306661" y="229762"/>
                    </a:lnTo>
                    <a:cubicBezTo>
                      <a:pt x="3305575" y="231019"/>
                      <a:pt x="3303994" y="231734"/>
                      <a:pt x="3302337" y="231734"/>
                    </a:cubicBezTo>
                    <a:lnTo>
                      <a:pt x="2099148" y="231734"/>
                    </a:lnTo>
                    <a:cubicBezTo>
                      <a:pt x="2059686" y="231734"/>
                      <a:pt x="2027711" y="263709"/>
                      <a:pt x="2027711" y="303171"/>
                    </a:cubicBezTo>
                    <a:cubicBezTo>
                      <a:pt x="2027711" y="342633"/>
                      <a:pt x="2059686" y="374609"/>
                      <a:pt x="2099148" y="374609"/>
                    </a:cubicBezTo>
                    <a:lnTo>
                      <a:pt x="3302337" y="374609"/>
                    </a:lnTo>
                    <a:cubicBezTo>
                      <a:pt x="3345275" y="374609"/>
                      <a:pt x="3386090" y="356054"/>
                      <a:pt x="3414322" y="323707"/>
                    </a:cubicBezTo>
                    <a:lnTo>
                      <a:pt x="3570408" y="144847"/>
                    </a:lnTo>
                    <a:cubicBezTo>
                      <a:pt x="3571494" y="143589"/>
                      <a:pt x="3573075" y="142875"/>
                      <a:pt x="3574733" y="142875"/>
                    </a:cubicBezTo>
                    <a:lnTo>
                      <a:pt x="4195458" y="142875"/>
                    </a:lnTo>
                    <a:cubicBezTo>
                      <a:pt x="4197249" y="142875"/>
                      <a:pt x="4198973" y="143732"/>
                      <a:pt x="4200049" y="145161"/>
                    </a:cubicBezTo>
                    <a:lnTo>
                      <a:pt x="4336628" y="326755"/>
                    </a:lnTo>
                    <a:cubicBezTo>
                      <a:pt x="4337381" y="327746"/>
                      <a:pt x="4337790" y="328974"/>
                      <a:pt x="4337790" y="330222"/>
                    </a:cubicBezTo>
                    <a:lnTo>
                      <a:pt x="4337790" y="2678583"/>
                    </a:lnTo>
                    <a:cubicBezTo>
                      <a:pt x="4337790" y="2679840"/>
                      <a:pt x="4337371" y="2681078"/>
                      <a:pt x="4336618" y="2682059"/>
                    </a:cubicBezTo>
                    <a:lnTo>
                      <a:pt x="4085025" y="3011472"/>
                    </a:lnTo>
                    <a:cubicBezTo>
                      <a:pt x="4083930" y="3012901"/>
                      <a:pt x="4082263" y="3013729"/>
                      <a:pt x="4080453" y="3013729"/>
                    </a:cubicBezTo>
                    <a:lnTo>
                      <a:pt x="3851710" y="3013729"/>
                    </a:lnTo>
                    <a:lnTo>
                      <a:pt x="3851710" y="2889904"/>
                    </a:lnTo>
                    <a:lnTo>
                      <a:pt x="3945579" y="2889904"/>
                    </a:lnTo>
                    <a:cubicBezTo>
                      <a:pt x="3993471" y="2889904"/>
                      <a:pt x="4039429" y="2867178"/>
                      <a:pt x="4068470" y="2829125"/>
                    </a:cubicBezTo>
                    <a:lnTo>
                      <a:pt x="4182209" y="2680202"/>
                    </a:lnTo>
                    <a:cubicBezTo>
                      <a:pt x="4202678" y="2653408"/>
                      <a:pt x="4213956" y="2620071"/>
                      <a:pt x="4213956" y="2586333"/>
                    </a:cubicBezTo>
                    <a:lnTo>
                      <a:pt x="4213956" y="1329404"/>
                    </a:lnTo>
                    <a:cubicBezTo>
                      <a:pt x="4213956" y="1289942"/>
                      <a:pt x="4181980" y="1257967"/>
                      <a:pt x="4142518" y="1257967"/>
                    </a:cubicBezTo>
                    <a:cubicBezTo>
                      <a:pt x="4103056" y="1257967"/>
                      <a:pt x="4071080" y="1289942"/>
                      <a:pt x="4071080" y="1329404"/>
                    </a:cubicBezTo>
                    <a:lnTo>
                      <a:pt x="4071080" y="1981895"/>
                    </a:lnTo>
                    <a:lnTo>
                      <a:pt x="3661982" y="1981895"/>
                    </a:lnTo>
                    <a:cubicBezTo>
                      <a:pt x="3657133" y="1981895"/>
                      <a:pt x="3653200" y="1977952"/>
                      <a:pt x="3653200" y="1973113"/>
                    </a:cubicBezTo>
                    <a:lnTo>
                      <a:pt x="3653200" y="1029348"/>
                    </a:lnTo>
                    <a:cubicBezTo>
                      <a:pt x="3653200" y="945728"/>
                      <a:pt x="3585162" y="877691"/>
                      <a:pt x="3501542" y="877691"/>
                    </a:cubicBezTo>
                    <a:lnTo>
                      <a:pt x="2995279" y="877691"/>
                    </a:lnTo>
                    <a:cubicBezTo>
                      <a:pt x="2904239" y="877691"/>
                      <a:pt x="2830182" y="945728"/>
                      <a:pt x="2830182" y="1029348"/>
                    </a:cubicBezTo>
                    <a:lnTo>
                      <a:pt x="2830268" y="1538450"/>
                    </a:lnTo>
                    <a:cubicBezTo>
                      <a:pt x="2829306" y="1541097"/>
                      <a:pt x="2821267" y="1547765"/>
                      <a:pt x="2807961" y="1547765"/>
                    </a:cubicBezTo>
                    <a:lnTo>
                      <a:pt x="2180616" y="1547765"/>
                    </a:lnTo>
                    <a:cubicBezTo>
                      <a:pt x="2167319" y="1547765"/>
                      <a:pt x="2159270" y="1541107"/>
                      <a:pt x="2158394" y="1538983"/>
                    </a:cubicBezTo>
                    <a:lnTo>
                      <a:pt x="2158394" y="1029348"/>
                    </a:lnTo>
                    <a:cubicBezTo>
                      <a:pt x="2158394" y="945728"/>
                      <a:pt x="2084337" y="877691"/>
                      <a:pt x="1993297" y="877691"/>
                    </a:cubicBezTo>
                    <a:lnTo>
                      <a:pt x="1541669" y="877691"/>
                    </a:lnTo>
                    <a:cubicBezTo>
                      <a:pt x="1458049" y="877691"/>
                      <a:pt x="1390012" y="945728"/>
                      <a:pt x="1390012" y="1029348"/>
                    </a:cubicBezTo>
                    <a:lnTo>
                      <a:pt x="1390012" y="2166433"/>
                    </a:lnTo>
                    <a:cubicBezTo>
                      <a:pt x="1390012" y="2171281"/>
                      <a:pt x="1386078" y="2175224"/>
                      <a:pt x="1381230" y="2175224"/>
                    </a:cubicBezTo>
                    <a:lnTo>
                      <a:pt x="805720" y="2175224"/>
                    </a:lnTo>
                    <a:lnTo>
                      <a:pt x="805720" y="421338"/>
                    </a:lnTo>
                    <a:cubicBezTo>
                      <a:pt x="805720" y="418795"/>
                      <a:pt x="806568" y="416281"/>
                      <a:pt x="808072" y="414280"/>
                    </a:cubicBezTo>
                    <a:cubicBezTo>
                      <a:pt x="810282" y="411328"/>
                      <a:pt x="813807" y="409575"/>
                      <a:pt x="817483" y="409575"/>
                    </a:cubicBezTo>
                    <a:lnTo>
                      <a:pt x="1178100" y="409575"/>
                    </a:lnTo>
                    <a:cubicBezTo>
                      <a:pt x="1181491" y="409575"/>
                      <a:pt x="1184729" y="411042"/>
                      <a:pt x="1186967" y="413604"/>
                    </a:cubicBezTo>
                    <a:lnTo>
                      <a:pt x="1339444" y="588350"/>
                    </a:lnTo>
                    <a:cubicBezTo>
                      <a:pt x="1368819" y="622002"/>
                      <a:pt x="1411291" y="641318"/>
                      <a:pt x="1455963" y="641318"/>
                    </a:cubicBezTo>
                    <a:lnTo>
                      <a:pt x="3420818" y="641318"/>
                    </a:lnTo>
                    <a:cubicBezTo>
                      <a:pt x="3465490" y="641318"/>
                      <a:pt x="3507962" y="622011"/>
                      <a:pt x="3537337" y="588350"/>
                    </a:cubicBezTo>
                    <a:lnTo>
                      <a:pt x="3689814" y="413614"/>
                    </a:lnTo>
                    <a:cubicBezTo>
                      <a:pt x="3692052" y="411042"/>
                      <a:pt x="3695291" y="409575"/>
                      <a:pt x="3698701" y="409575"/>
                    </a:cubicBezTo>
                    <a:lnTo>
                      <a:pt x="4059326" y="409575"/>
                    </a:lnTo>
                    <a:cubicBezTo>
                      <a:pt x="4063013" y="409575"/>
                      <a:pt x="4066527" y="411337"/>
                      <a:pt x="4068718" y="414252"/>
                    </a:cubicBezTo>
                    <a:cubicBezTo>
                      <a:pt x="4070252" y="416281"/>
                      <a:pt x="4071090" y="418805"/>
                      <a:pt x="4071090" y="421338"/>
                    </a:cubicBezTo>
                    <a:lnTo>
                      <a:pt x="4071090" y="1053179"/>
                    </a:lnTo>
                    <a:cubicBezTo>
                      <a:pt x="4071090" y="1092641"/>
                      <a:pt x="4103065" y="1124617"/>
                      <a:pt x="4142528" y="1124617"/>
                    </a:cubicBezTo>
                    <a:cubicBezTo>
                      <a:pt x="4181989" y="1124617"/>
                      <a:pt x="4213965" y="1092641"/>
                      <a:pt x="4213965" y="1053179"/>
                    </a:cubicBezTo>
                    <a:lnTo>
                      <a:pt x="4213965" y="421338"/>
                    </a:lnTo>
                    <a:cubicBezTo>
                      <a:pt x="4213965" y="388029"/>
                      <a:pt x="4202945" y="355025"/>
                      <a:pt x="4182904" y="328365"/>
                    </a:cubicBezTo>
                    <a:cubicBezTo>
                      <a:pt x="4153843" y="289750"/>
                      <a:pt x="4107647" y="266690"/>
                      <a:pt x="4059317" y="266690"/>
                    </a:cubicBezTo>
                    <a:lnTo>
                      <a:pt x="3698691" y="266690"/>
                    </a:lnTo>
                    <a:cubicBezTo>
                      <a:pt x="3654028" y="266690"/>
                      <a:pt x="3611566" y="285988"/>
                      <a:pt x="3582172" y="319659"/>
                    </a:cubicBezTo>
                    <a:lnTo>
                      <a:pt x="3429686" y="494395"/>
                    </a:lnTo>
                    <a:cubicBezTo>
                      <a:pt x="3427457" y="496967"/>
                      <a:pt x="3424228" y="498434"/>
                      <a:pt x="3420818" y="498434"/>
                    </a:cubicBezTo>
                    <a:lnTo>
                      <a:pt x="1455963" y="498434"/>
                    </a:lnTo>
                    <a:cubicBezTo>
                      <a:pt x="1452563" y="498434"/>
                      <a:pt x="1449334" y="496967"/>
                      <a:pt x="1447095" y="494405"/>
                    </a:cubicBezTo>
                    <a:lnTo>
                      <a:pt x="1294619" y="319659"/>
                    </a:lnTo>
                    <a:cubicBezTo>
                      <a:pt x="1265244" y="286007"/>
                      <a:pt x="1222772" y="266690"/>
                      <a:pt x="1178100" y="266690"/>
                    </a:cubicBezTo>
                    <a:lnTo>
                      <a:pt x="817483" y="266690"/>
                    </a:lnTo>
                    <a:cubicBezTo>
                      <a:pt x="769163" y="266690"/>
                      <a:pt x="722957" y="289750"/>
                      <a:pt x="693877" y="328393"/>
                    </a:cubicBezTo>
                    <a:cubicBezTo>
                      <a:pt x="673856" y="355025"/>
                      <a:pt x="662835" y="388029"/>
                      <a:pt x="662835" y="421338"/>
                    </a:cubicBezTo>
                    <a:lnTo>
                      <a:pt x="662835" y="2586342"/>
                    </a:lnTo>
                    <a:cubicBezTo>
                      <a:pt x="662835" y="2620080"/>
                      <a:pt x="674113" y="2653418"/>
                      <a:pt x="694582" y="2680211"/>
                    </a:cubicBezTo>
                    <a:lnTo>
                      <a:pt x="808311" y="2829125"/>
                    </a:lnTo>
                    <a:cubicBezTo>
                      <a:pt x="837371" y="2867187"/>
                      <a:pt x="883320" y="2889914"/>
                      <a:pt x="931212" y="2889914"/>
                    </a:cubicBezTo>
                    <a:lnTo>
                      <a:pt x="1025081" y="2889914"/>
                    </a:lnTo>
                    <a:lnTo>
                      <a:pt x="1025081" y="3013739"/>
                    </a:lnTo>
                    <a:lnTo>
                      <a:pt x="796357" y="3013739"/>
                    </a:lnTo>
                    <a:cubicBezTo>
                      <a:pt x="794547" y="3013739"/>
                      <a:pt x="792880" y="3012910"/>
                      <a:pt x="791794" y="3011481"/>
                    </a:cubicBezTo>
                    <a:lnTo>
                      <a:pt x="540191" y="2682059"/>
                    </a:lnTo>
                    <a:cubicBezTo>
                      <a:pt x="539439" y="2681069"/>
                      <a:pt x="539020" y="2679840"/>
                      <a:pt x="539020" y="2678592"/>
                    </a:cubicBezTo>
                    <a:lnTo>
                      <a:pt x="539020" y="330232"/>
                    </a:lnTo>
                    <a:cubicBezTo>
                      <a:pt x="539020" y="328984"/>
                      <a:pt x="539429" y="327755"/>
                      <a:pt x="540172" y="326774"/>
                    </a:cubicBezTo>
                    <a:lnTo>
                      <a:pt x="676751" y="145171"/>
                    </a:lnTo>
                    <a:cubicBezTo>
                      <a:pt x="677828" y="143732"/>
                      <a:pt x="679561" y="142875"/>
                      <a:pt x="681352" y="142875"/>
                    </a:cubicBezTo>
                    <a:lnTo>
                      <a:pt x="1302077" y="142875"/>
                    </a:lnTo>
                    <a:cubicBezTo>
                      <a:pt x="1303734" y="142875"/>
                      <a:pt x="1305316" y="143589"/>
                      <a:pt x="1306401" y="144847"/>
                    </a:cubicBezTo>
                    <a:lnTo>
                      <a:pt x="1462488" y="323707"/>
                    </a:lnTo>
                    <a:cubicBezTo>
                      <a:pt x="1490720" y="356054"/>
                      <a:pt x="1531534" y="374609"/>
                      <a:pt x="1574473" y="374609"/>
                    </a:cubicBezTo>
                    <a:lnTo>
                      <a:pt x="1822923" y="374609"/>
                    </a:lnTo>
                    <a:cubicBezTo>
                      <a:pt x="1862385" y="374609"/>
                      <a:pt x="1894361" y="342633"/>
                      <a:pt x="1894361" y="303171"/>
                    </a:cubicBezTo>
                    <a:cubicBezTo>
                      <a:pt x="1894361" y="263709"/>
                      <a:pt x="1862385" y="231734"/>
                      <a:pt x="1822923" y="231734"/>
                    </a:cubicBezTo>
                    <a:lnTo>
                      <a:pt x="1574473" y="231734"/>
                    </a:lnTo>
                    <a:cubicBezTo>
                      <a:pt x="1572816" y="231734"/>
                      <a:pt x="1571235" y="231019"/>
                      <a:pt x="1570149" y="229762"/>
                    </a:cubicBezTo>
                    <a:lnTo>
                      <a:pt x="1414062" y="50902"/>
                    </a:lnTo>
                    <a:cubicBezTo>
                      <a:pt x="1385830" y="18555"/>
                      <a:pt x="1345016" y="0"/>
                      <a:pt x="1302077" y="0"/>
                    </a:cubicBezTo>
                    <a:lnTo>
                      <a:pt x="681352" y="0"/>
                    </a:lnTo>
                    <a:cubicBezTo>
                      <a:pt x="634908" y="0"/>
                      <a:pt x="590502" y="22155"/>
                      <a:pt x="562566" y="59293"/>
                    </a:cubicBezTo>
                    <a:lnTo>
                      <a:pt x="425977" y="240906"/>
                    </a:lnTo>
                    <a:cubicBezTo>
                      <a:pt x="406737" y="266500"/>
                      <a:pt x="396145" y="298228"/>
                      <a:pt x="396145" y="330232"/>
                    </a:cubicBezTo>
                    <a:lnTo>
                      <a:pt x="396145" y="928383"/>
                    </a:lnTo>
                    <a:lnTo>
                      <a:pt x="179918" y="928383"/>
                    </a:lnTo>
                    <a:cubicBezTo>
                      <a:pt x="80715" y="928383"/>
                      <a:pt x="0" y="1009088"/>
                      <a:pt x="0" y="1108291"/>
                    </a:cubicBezTo>
                    <a:lnTo>
                      <a:pt x="0" y="2300688"/>
                    </a:lnTo>
                    <a:cubicBezTo>
                      <a:pt x="0" y="2399891"/>
                      <a:pt x="80715" y="2480605"/>
                      <a:pt x="179918" y="2480605"/>
                    </a:cubicBezTo>
                    <a:lnTo>
                      <a:pt x="396145" y="2480605"/>
                    </a:lnTo>
                    <a:lnTo>
                      <a:pt x="396145" y="2678592"/>
                    </a:lnTo>
                    <a:cubicBezTo>
                      <a:pt x="396145" y="2711006"/>
                      <a:pt x="406994" y="2743057"/>
                      <a:pt x="426653" y="2768794"/>
                    </a:cubicBezTo>
                    <a:lnTo>
                      <a:pt x="678247" y="3098216"/>
                    </a:lnTo>
                    <a:cubicBezTo>
                      <a:pt x="706193" y="3134792"/>
                      <a:pt x="750341" y="3156623"/>
                      <a:pt x="796357" y="3156623"/>
                    </a:cubicBezTo>
                    <a:lnTo>
                      <a:pt x="1025100" y="3156623"/>
                    </a:lnTo>
                    <a:lnTo>
                      <a:pt x="1025100" y="3843280"/>
                    </a:lnTo>
                    <a:cubicBezTo>
                      <a:pt x="1025100" y="3941788"/>
                      <a:pt x="1105233" y="4021922"/>
                      <a:pt x="1203741" y="4021922"/>
                    </a:cubicBezTo>
                    <a:lnTo>
                      <a:pt x="1713128" y="4021922"/>
                    </a:lnTo>
                    <a:cubicBezTo>
                      <a:pt x="1789167" y="4021922"/>
                      <a:pt x="1857804" y="3989651"/>
                      <a:pt x="1906086" y="3938102"/>
                    </a:cubicBezTo>
                    <a:cubicBezTo>
                      <a:pt x="1954359" y="3989661"/>
                      <a:pt x="2022996" y="4021922"/>
                      <a:pt x="2099034" y="4021922"/>
                    </a:cubicBezTo>
                    <a:lnTo>
                      <a:pt x="2422055" y="4021922"/>
                    </a:lnTo>
                    <a:cubicBezTo>
                      <a:pt x="2461517" y="4021922"/>
                      <a:pt x="2493493" y="3989946"/>
                      <a:pt x="2493493" y="3950484"/>
                    </a:cubicBezTo>
                    <a:cubicBezTo>
                      <a:pt x="2493493" y="3911022"/>
                      <a:pt x="2461517" y="3879047"/>
                      <a:pt x="2422055" y="3879047"/>
                    </a:cubicBezTo>
                    <a:lnTo>
                      <a:pt x="2099024" y="3879047"/>
                    </a:lnTo>
                    <a:cubicBezTo>
                      <a:pt x="2032025" y="3879047"/>
                      <a:pt x="1977514" y="3824535"/>
                      <a:pt x="1977514" y="3757537"/>
                    </a:cubicBezTo>
                    <a:lnTo>
                      <a:pt x="1977514" y="3286649"/>
                    </a:lnTo>
                    <a:lnTo>
                      <a:pt x="3708835" y="3286649"/>
                    </a:lnTo>
                    <a:lnTo>
                      <a:pt x="3708835" y="3843271"/>
                    </a:lnTo>
                    <a:cubicBezTo>
                      <a:pt x="3708835" y="3862988"/>
                      <a:pt x="3692785" y="3879037"/>
                      <a:pt x="3673069" y="3879037"/>
                    </a:cubicBezTo>
                    <a:lnTo>
                      <a:pt x="2698271" y="3879037"/>
                    </a:lnTo>
                    <a:cubicBezTo>
                      <a:pt x="2658809" y="3879037"/>
                      <a:pt x="2626833" y="3911013"/>
                      <a:pt x="2626833" y="3950475"/>
                    </a:cubicBezTo>
                    <a:cubicBezTo>
                      <a:pt x="2626833" y="3989937"/>
                      <a:pt x="2658809" y="4021912"/>
                      <a:pt x="2698271" y="4021912"/>
                    </a:cubicBezTo>
                    <a:lnTo>
                      <a:pt x="3673069" y="4021912"/>
                    </a:lnTo>
                    <a:cubicBezTo>
                      <a:pt x="3771576" y="4021912"/>
                      <a:pt x="3851710" y="3941778"/>
                      <a:pt x="3851710" y="3843271"/>
                    </a:cubicBezTo>
                    <a:lnTo>
                      <a:pt x="3851710" y="3156614"/>
                    </a:lnTo>
                    <a:lnTo>
                      <a:pt x="4080453" y="3156614"/>
                    </a:lnTo>
                    <a:cubicBezTo>
                      <a:pt x="4126468" y="3156614"/>
                      <a:pt x="4170626" y="3134782"/>
                      <a:pt x="4198563" y="3098206"/>
                    </a:cubicBezTo>
                    <a:lnTo>
                      <a:pt x="4450166" y="2768775"/>
                    </a:lnTo>
                    <a:cubicBezTo>
                      <a:pt x="4469835" y="2743019"/>
                      <a:pt x="4480665" y="2710996"/>
                      <a:pt x="4480665" y="2678583"/>
                    </a:cubicBezTo>
                    <a:lnTo>
                      <a:pt x="4480665" y="2480596"/>
                    </a:lnTo>
                    <a:lnTo>
                      <a:pt x="4696882" y="2480596"/>
                    </a:lnTo>
                    <a:cubicBezTo>
                      <a:pt x="4796085" y="2480596"/>
                      <a:pt x="4876800" y="2399881"/>
                      <a:pt x="4876800" y="2300678"/>
                    </a:cubicBezTo>
                    <a:lnTo>
                      <a:pt x="4876800" y="1108291"/>
                    </a:lnTo>
                    <a:cubicBezTo>
                      <a:pt x="4876800" y="1009088"/>
                      <a:pt x="4796085" y="928383"/>
                      <a:pt x="4696882" y="928383"/>
                    </a:cubicBezTo>
                    <a:close/>
                    <a:moveTo>
                      <a:pt x="179918" y="2337730"/>
                    </a:moveTo>
                    <a:cubicBezTo>
                      <a:pt x="159487" y="2337730"/>
                      <a:pt x="142875" y="2321119"/>
                      <a:pt x="142875" y="2300688"/>
                    </a:cubicBezTo>
                    <a:lnTo>
                      <a:pt x="142875" y="1108291"/>
                    </a:lnTo>
                    <a:cubicBezTo>
                      <a:pt x="142875" y="1087860"/>
                      <a:pt x="159487" y="1071248"/>
                      <a:pt x="179918" y="1071248"/>
                    </a:cubicBezTo>
                    <a:lnTo>
                      <a:pt x="396145" y="1071248"/>
                    </a:lnTo>
                    <a:lnTo>
                      <a:pt x="396145" y="2337721"/>
                    </a:lnTo>
                    <a:lnTo>
                      <a:pt x="179918" y="2337721"/>
                    </a:lnTo>
                    <a:close/>
                    <a:moveTo>
                      <a:pt x="1613592" y="3143774"/>
                    </a:moveTo>
                    <a:lnTo>
                      <a:pt x="1250509" y="3143774"/>
                    </a:lnTo>
                    <a:lnTo>
                      <a:pt x="1432055" y="2929109"/>
                    </a:lnTo>
                    <a:close/>
                    <a:moveTo>
                      <a:pt x="1586027" y="2889914"/>
                    </a:moveTo>
                    <a:lnTo>
                      <a:pt x="1949082" y="2889914"/>
                    </a:lnTo>
                    <a:lnTo>
                      <a:pt x="1767573" y="3104569"/>
                    </a:lnTo>
                    <a:close/>
                    <a:moveTo>
                      <a:pt x="1921526" y="3143774"/>
                    </a:moveTo>
                    <a:lnTo>
                      <a:pt x="2103034" y="2929119"/>
                    </a:lnTo>
                    <a:lnTo>
                      <a:pt x="2284562" y="3143774"/>
                    </a:lnTo>
                    <a:close/>
                    <a:moveTo>
                      <a:pt x="2256997" y="2889914"/>
                    </a:moveTo>
                    <a:lnTo>
                      <a:pt x="2620023" y="2889914"/>
                    </a:lnTo>
                    <a:lnTo>
                      <a:pt x="2438514" y="3104569"/>
                    </a:lnTo>
                    <a:close/>
                    <a:moveTo>
                      <a:pt x="2773975" y="2929119"/>
                    </a:moveTo>
                    <a:lnTo>
                      <a:pt x="2955474" y="3143774"/>
                    </a:lnTo>
                    <a:lnTo>
                      <a:pt x="2592476" y="3143774"/>
                    </a:lnTo>
                    <a:close/>
                    <a:moveTo>
                      <a:pt x="2927947" y="2889914"/>
                    </a:moveTo>
                    <a:lnTo>
                      <a:pt x="3290916" y="2889914"/>
                    </a:lnTo>
                    <a:lnTo>
                      <a:pt x="3109436" y="3104560"/>
                    </a:lnTo>
                    <a:close/>
                    <a:moveTo>
                      <a:pt x="3444859" y="2929128"/>
                    </a:moveTo>
                    <a:lnTo>
                      <a:pt x="3626330" y="3143774"/>
                    </a:lnTo>
                    <a:lnTo>
                      <a:pt x="3263379" y="3143774"/>
                    </a:lnTo>
                    <a:close/>
                    <a:moveTo>
                      <a:pt x="3708835" y="3020063"/>
                    </a:moveTo>
                    <a:lnTo>
                      <a:pt x="3598802" y="2889914"/>
                    </a:lnTo>
                    <a:lnTo>
                      <a:pt x="3708835" y="2889914"/>
                    </a:lnTo>
                    <a:close/>
                    <a:moveTo>
                      <a:pt x="921868" y="2742410"/>
                    </a:moveTo>
                    <a:lnTo>
                      <a:pt x="808130" y="2593486"/>
                    </a:lnTo>
                    <a:cubicBezTo>
                      <a:pt x="806577" y="2591448"/>
                      <a:pt x="805720" y="2588924"/>
                      <a:pt x="805720" y="2586342"/>
                    </a:cubicBezTo>
                    <a:lnTo>
                      <a:pt x="805720" y="2318099"/>
                    </a:lnTo>
                    <a:lnTo>
                      <a:pt x="1381239" y="2318099"/>
                    </a:lnTo>
                    <a:cubicBezTo>
                      <a:pt x="1464859" y="2318099"/>
                      <a:pt x="1532896" y="2250062"/>
                      <a:pt x="1532896" y="2166433"/>
                    </a:cubicBezTo>
                    <a:lnTo>
                      <a:pt x="1532896" y="1029348"/>
                    </a:lnTo>
                    <a:cubicBezTo>
                      <a:pt x="1532896" y="1024499"/>
                      <a:pt x="1536830" y="1020566"/>
                      <a:pt x="1541678" y="1020566"/>
                    </a:cubicBezTo>
                    <a:lnTo>
                      <a:pt x="1993306" y="1020566"/>
                    </a:lnTo>
                    <a:cubicBezTo>
                      <a:pt x="2006603" y="1020566"/>
                      <a:pt x="2014652" y="1027224"/>
                      <a:pt x="2015528" y="1029348"/>
                    </a:cubicBezTo>
                    <a:lnTo>
                      <a:pt x="2015528" y="1538983"/>
                    </a:lnTo>
                    <a:cubicBezTo>
                      <a:pt x="2015528" y="1622603"/>
                      <a:pt x="2089585" y="1690640"/>
                      <a:pt x="2180625" y="1690640"/>
                    </a:cubicBezTo>
                    <a:lnTo>
                      <a:pt x="2807970" y="1690640"/>
                    </a:lnTo>
                    <a:cubicBezTo>
                      <a:pt x="2899010" y="1690640"/>
                      <a:pt x="2973067" y="1622603"/>
                      <a:pt x="2973067" y="1538983"/>
                    </a:cubicBezTo>
                    <a:lnTo>
                      <a:pt x="2972981" y="1029881"/>
                    </a:lnTo>
                    <a:cubicBezTo>
                      <a:pt x="2973943" y="1027233"/>
                      <a:pt x="2981982" y="1020566"/>
                      <a:pt x="2995289" y="1020566"/>
                    </a:cubicBezTo>
                    <a:lnTo>
                      <a:pt x="3501552" y="1020566"/>
                    </a:lnTo>
                    <a:cubicBezTo>
                      <a:pt x="3506400" y="1020566"/>
                      <a:pt x="3510334" y="1024499"/>
                      <a:pt x="3510334" y="1029348"/>
                    </a:cubicBezTo>
                    <a:lnTo>
                      <a:pt x="3510334" y="1973113"/>
                    </a:lnTo>
                    <a:cubicBezTo>
                      <a:pt x="3510334" y="2056733"/>
                      <a:pt x="3578371" y="2124771"/>
                      <a:pt x="3661991" y="2124771"/>
                    </a:cubicBezTo>
                    <a:lnTo>
                      <a:pt x="4071090" y="2124771"/>
                    </a:lnTo>
                    <a:lnTo>
                      <a:pt x="4071090" y="2586342"/>
                    </a:lnTo>
                    <a:cubicBezTo>
                      <a:pt x="4071090" y="2588924"/>
                      <a:pt x="4070233" y="2591448"/>
                      <a:pt x="4068680" y="2593486"/>
                    </a:cubicBezTo>
                    <a:lnTo>
                      <a:pt x="3954933" y="2742419"/>
                    </a:lnTo>
                    <a:cubicBezTo>
                      <a:pt x="3952723" y="2745315"/>
                      <a:pt x="3949227" y="2747039"/>
                      <a:pt x="3945588" y="2747039"/>
                    </a:cubicBezTo>
                    <a:lnTo>
                      <a:pt x="931231" y="2747039"/>
                    </a:lnTo>
                    <a:cubicBezTo>
                      <a:pt x="927583" y="2747039"/>
                      <a:pt x="924096" y="2745315"/>
                      <a:pt x="921868" y="2742410"/>
                    </a:cubicBezTo>
                    <a:close/>
                    <a:moveTo>
                      <a:pt x="1278084" y="2889914"/>
                    </a:moveTo>
                    <a:lnTo>
                      <a:pt x="1167975" y="3020111"/>
                    </a:lnTo>
                    <a:lnTo>
                      <a:pt x="1167975" y="2889914"/>
                    </a:lnTo>
                    <a:close/>
                    <a:moveTo>
                      <a:pt x="1834639" y="3757517"/>
                    </a:moveTo>
                    <a:cubicBezTo>
                      <a:pt x="1834639" y="3824526"/>
                      <a:pt x="1780127" y="3879037"/>
                      <a:pt x="1713119" y="3879037"/>
                    </a:cubicBezTo>
                    <a:lnTo>
                      <a:pt x="1203731" y="3879037"/>
                    </a:lnTo>
                    <a:cubicBezTo>
                      <a:pt x="1184015" y="3879037"/>
                      <a:pt x="1167965" y="3862988"/>
                      <a:pt x="1167965" y="3843271"/>
                    </a:cubicBezTo>
                    <a:lnTo>
                      <a:pt x="1167965" y="3286649"/>
                    </a:lnTo>
                    <a:lnTo>
                      <a:pt x="1834629" y="3286649"/>
                    </a:lnTo>
                    <a:lnTo>
                      <a:pt x="1834629" y="3757517"/>
                    </a:lnTo>
                    <a:close/>
                    <a:moveTo>
                      <a:pt x="4733925" y="2300688"/>
                    </a:moveTo>
                    <a:cubicBezTo>
                      <a:pt x="4733925" y="2321119"/>
                      <a:pt x="4717314" y="2337730"/>
                      <a:pt x="4696882" y="2337730"/>
                    </a:cubicBezTo>
                    <a:lnTo>
                      <a:pt x="4480665" y="2337730"/>
                    </a:lnTo>
                    <a:lnTo>
                      <a:pt x="4480665" y="1071258"/>
                    </a:lnTo>
                    <a:lnTo>
                      <a:pt x="4696882" y="1071258"/>
                    </a:lnTo>
                    <a:cubicBezTo>
                      <a:pt x="4717314" y="1071258"/>
                      <a:pt x="4733925" y="1087869"/>
                      <a:pt x="4733925" y="11083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8" name="Freihandform: Form 227">
                <a:extLst>
                  <a:ext uri="{FF2B5EF4-FFF2-40B4-BE49-F238E27FC236}">
                    <a16:creationId xmlns:a16="http://schemas.microsoft.com/office/drawing/2014/main" id="{C9C3DB21-0D65-AF23-F024-781819D6D16E}"/>
                  </a:ext>
                </a:extLst>
              </p:cNvPr>
              <p:cNvSpPr/>
              <p:nvPr/>
            </p:nvSpPr>
            <p:spPr>
              <a:xfrm>
                <a:off x="8193462" y="2611983"/>
                <a:ext cx="142875" cy="175631"/>
              </a:xfrm>
              <a:custGeom>
                <a:avLst/>
                <a:gdLst>
                  <a:gd name="connsiteX0" fmla="*/ 71438 w 142875"/>
                  <a:gd name="connsiteY0" fmla="*/ 0 h 175631"/>
                  <a:gd name="connsiteX1" fmla="*/ 0 w 142875"/>
                  <a:gd name="connsiteY1" fmla="*/ 71438 h 175631"/>
                  <a:gd name="connsiteX2" fmla="*/ 0 w 142875"/>
                  <a:gd name="connsiteY2" fmla="*/ 104194 h 175631"/>
                  <a:gd name="connsiteX3" fmla="*/ 71438 w 142875"/>
                  <a:gd name="connsiteY3" fmla="*/ 175631 h 175631"/>
                  <a:gd name="connsiteX4" fmla="*/ 142875 w 142875"/>
                  <a:gd name="connsiteY4" fmla="*/ 104194 h 175631"/>
                  <a:gd name="connsiteX5" fmla="*/ 142875 w 142875"/>
                  <a:gd name="connsiteY5" fmla="*/ 71438 h 175631"/>
                  <a:gd name="connsiteX6" fmla="*/ 71438 w 142875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7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29" name="Freihandform: Form 228">
                <a:extLst>
                  <a:ext uri="{FF2B5EF4-FFF2-40B4-BE49-F238E27FC236}">
                    <a16:creationId xmlns:a16="http://schemas.microsoft.com/office/drawing/2014/main" id="{082FAD41-93CC-7530-0C20-EDD5DDB1DE20}"/>
                  </a:ext>
                </a:extLst>
              </p:cNvPr>
              <p:cNvSpPr/>
              <p:nvPr/>
            </p:nvSpPr>
            <p:spPr>
              <a:xfrm>
                <a:off x="8193462" y="2893809"/>
                <a:ext cx="142875" cy="175631"/>
              </a:xfrm>
              <a:custGeom>
                <a:avLst/>
                <a:gdLst>
                  <a:gd name="connsiteX0" fmla="*/ 71438 w 142875"/>
                  <a:gd name="connsiteY0" fmla="*/ 0 h 175631"/>
                  <a:gd name="connsiteX1" fmla="*/ 0 w 142875"/>
                  <a:gd name="connsiteY1" fmla="*/ 71438 h 175631"/>
                  <a:gd name="connsiteX2" fmla="*/ 0 w 142875"/>
                  <a:gd name="connsiteY2" fmla="*/ 104194 h 175631"/>
                  <a:gd name="connsiteX3" fmla="*/ 71438 w 142875"/>
                  <a:gd name="connsiteY3" fmla="*/ 175632 h 175631"/>
                  <a:gd name="connsiteX4" fmla="*/ 142875 w 142875"/>
                  <a:gd name="connsiteY4" fmla="*/ 104194 h 175631"/>
                  <a:gd name="connsiteX5" fmla="*/ 142875 w 142875"/>
                  <a:gd name="connsiteY5" fmla="*/ 71438 h 175631"/>
                  <a:gd name="connsiteX6" fmla="*/ 71438 w 142875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75631">
                    <a:moveTo>
                      <a:pt x="71438" y="0"/>
                    </a:moveTo>
                    <a:cubicBezTo>
                      <a:pt x="31975" y="0"/>
                      <a:pt x="0" y="31976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2"/>
                      <a:pt x="71438" y="175632"/>
                    </a:cubicBezTo>
                    <a:cubicBezTo>
                      <a:pt x="110900" y="175632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76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0" name="Freihandform: Form 229">
                <a:extLst>
                  <a:ext uri="{FF2B5EF4-FFF2-40B4-BE49-F238E27FC236}">
                    <a16:creationId xmlns:a16="http://schemas.microsoft.com/office/drawing/2014/main" id="{5CA6E636-8FD2-F35B-04F8-EB42FFFD6303}"/>
                  </a:ext>
                </a:extLst>
              </p:cNvPr>
              <p:cNvSpPr/>
              <p:nvPr/>
            </p:nvSpPr>
            <p:spPr>
              <a:xfrm>
                <a:off x="8193462" y="3175625"/>
                <a:ext cx="142875" cy="175631"/>
              </a:xfrm>
              <a:custGeom>
                <a:avLst/>
                <a:gdLst>
                  <a:gd name="connsiteX0" fmla="*/ 71438 w 142875"/>
                  <a:gd name="connsiteY0" fmla="*/ 0 h 175631"/>
                  <a:gd name="connsiteX1" fmla="*/ 0 w 142875"/>
                  <a:gd name="connsiteY1" fmla="*/ 71438 h 175631"/>
                  <a:gd name="connsiteX2" fmla="*/ 0 w 142875"/>
                  <a:gd name="connsiteY2" fmla="*/ 104194 h 175631"/>
                  <a:gd name="connsiteX3" fmla="*/ 71438 w 142875"/>
                  <a:gd name="connsiteY3" fmla="*/ 175631 h 175631"/>
                  <a:gd name="connsiteX4" fmla="*/ 142875 w 142875"/>
                  <a:gd name="connsiteY4" fmla="*/ 104194 h 175631"/>
                  <a:gd name="connsiteX5" fmla="*/ 142875 w 142875"/>
                  <a:gd name="connsiteY5" fmla="*/ 71438 h 175631"/>
                  <a:gd name="connsiteX6" fmla="*/ 71438 w 142875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8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1" name="Freihandform: Form 230">
                <a:extLst>
                  <a:ext uri="{FF2B5EF4-FFF2-40B4-BE49-F238E27FC236}">
                    <a16:creationId xmlns:a16="http://schemas.microsoft.com/office/drawing/2014/main" id="{92D14779-9B12-B65F-A60D-64421AE2C96B}"/>
                  </a:ext>
                </a:extLst>
              </p:cNvPr>
              <p:cNvSpPr/>
              <p:nvPr/>
            </p:nvSpPr>
            <p:spPr>
              <a:xfrm>
                <a:off x="8193462" y="3457451"/>
                <a:ext cx="142875" cy="175631"/>
              </a:xfrm>
              <a:custGeom>
                <a:avLst/>
                <a:gdLst>
                  <a:gd name="connsiteX0" fmla="*/ 71438 w 142875"/>
                  <a:gd name="connsiteY0" fmla="*/ 0 h 175631"/>
                  <a:gd name="connsiteX1" fmla="*/ 0 w 142875"/>
                  <a:gd name="connsiteY1" fmla="*/ 71438 h 175631"/>
                  <a:gd name="connsiteX2" fmla="*/ 0 w 142875"/>
                  <a:gd name="connsiteY2" fmla="*/ 104194 h 175631"/>
                  <a:gd name="connsiteX3" fmla="*/ 71438 w 142875"/>
                  <a:gd name="connsiteY3" fmla="*/ 175631 h 175631"/>
                  <a:gd name="connsiteX4" fmla="*/ 142875 w 142875"/>
                  <a:gd name="connsiteY4" fmla="*/ 104194 h 175631"/>
                  <a:gd name="connsiteX5" fmla="*/ 142875 w 142875"/>
                  <a:gd name="connsiteY5" fmla="*/ 71438 h 175631"/>
                  <a:gd name="connsiteX6" fmla="*/ 71438 w 142875"/>
                  <a:gd name="connsiteY6" fmla="*/ 0 h 175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75631">
                    <a:moveTo>
                      <a:pt x="71438" y="0"/>
                    </a:moveTo>
                    <a:cubicBezTo>
                      <a:pt x="31975" y="0"/>
                      <a:pt x="0" y="31975"/>
                      <a:pt x="0" y="71438"/>
                    </a:cubicBezTo>
                    <a:lnTo>
                      <a:pt x="0" y="104194"/>
                    </a:lnTo>
                    <a:cubicBezTo>
                      <a:pt x="0" y="143656"/>
                      <a:pt x="31975" y="175631"/>
                      <a:pt x="71438" y="175631"/>
                    </a:cubicBezTo>
                    <a:cubicBezTo>
                      <a:pt x="110900" y="175631"/>
                      <a:pt x="142875" y="143656"/>
                      <a:pt x="142875" y="104194"/>
                    </a:cubicBezTo>
                    <a:lnTo>
                      <a:pt x="142875" y="71438"/>
                    </a:lnTo>
                    <a:cubicBezTo>
                      <a:pt x="142875" y="31985"/>
                      <a:pt x="110900" y="0"/>
                      <a:pt x="71438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2" name="Freihandform: Form 231">
                <a:extLst>
                  <a:ext uri="{FF2B5EF4-FFF2-40B4-BE49-F238E27FC236}">
                    <a16:creationId xmlns:a16="http://schemas.microsoft.com/office/drawing/2014/main" id="{041D2027-A598-0BD4-A6EE-C40AD744B11E}"/>
                  </a:ext>
                </a:extLst>
              </p:cNvPr>
              <p:cNvSpPr/>
              <p:nvPr/>
            </p:nvSpPr>
            <p:spPr>
              <a:xfrm>
                <a:off x="5899823" y="2346417"/>
                <a:ext cx="525836" cy="525837"/>
              </a:xfrm>
              <a:custGeom>
                <a:avLst/>
                <a:gdLst>
                  <a:gd name="connsiteX0" fmla="*/ 0 w 525836"/>
                  <a:gd name="connsiteY0" fmla="*/ 262919 h 525837"/>
                  <a:gd name="connsiteX1" fmla="*/ 262918 w 525836"/>
                  <a:gd name="connsiteY1" fmla="*/ 525837 h 525837"/>
                  <a:gd name="connsiteX2" fmla="*/ 525837 w 525836"/>
                  <a:gd name="connsiteY2" fmla="*/ 262919 h 525837"/>
                  <a:gd name="connsiteX3" fmla="*/ 262918 w 525836"/>
                  <a:gd name="connsiteY3" fmla="*/ 0 h 525837"/>
                  <a:gd name="connsiteX4" fmla="*/ 0 w 525836"/>
                  <a:gd name="connsiteY4" fmla="*/ 262919 h 525837"/>
                  <a:gd name="connsiteX5" fmla="*/ 382953 w 525836"/>
                  <a:gd name="connsiteY5" fmla="*/ 262919 h 525837"/>
                  <a:gd name="connsiteX6" fmla="*/ 262909 w 525836"/>
                  <a:gd name="connsiteY6" fmla="*/ 382962 h 525837"/>
                  <a:gd name="connsiteX7" fmla="*/ 142865 w 525836"/>
                  <a:gd name="connsiteY7" fmla="*/ 262919 h 525837"/>
                  <a:gd name="connsiteX8" fmla="*/ 262909 w 525836"/>
                  <a:gd name="connsiteY8" fmla="*/ 142875 h 525837"/>
                  <a:gd name="connsiteX9" fmla="*/ 382953 w 525836"/>
                  <a:gd name="connsiteY9" fmla="*/ 262919 h 525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25836" h="525837">
                    <a:moveTo>
                      <a:pt x="0" y="262919"/>
                    </a:moveTo>
                    <a:cubicBezTo>
                      <a:pt x="0" y="407889"/>
                      <a:pt x="117948" y="525837"/>
                      <a:pt x="262918" y="525837"/>
                    </a:cubicBezTo>
                    <a:cubicBezTo>
                      <a:pt x="407889" y="525837"/>
                      <a:pt x="525837" y="407889"/>
                      <a:pt x="525837" y="262919"/>
                    </a:cubicBezTo>
                    <a:cubicBezTo>
                      <a:pt x="525837" y="117948"/>
                      <a:pt x="407889" y="0"/>
                      <a:pt x="262918" y="0"/>
                    </a:cubicBezTo>
                    <a:cubicBezTo>
                      <a:pt x="117948" y="0"/>
                      <a:pt x="0" y="117958"/>
                      <a:pt x="0" y="262919"/>
                    </a:cubicBezTo>
                    <a:close/>
                    <a:moveTo>
                      <a:pt x="382953" y="262919"/>
                    </a:moveTo>
                    <a:cubicBezTo>
                      <a:pt x="382953" y="329108"/>
                      <a:pt x="329108" y="382962"/>
                      <a:pt x="262909" y="382962"/>
                    </a:cubicBezTo>
                    <a:cubicBezTo>
                      <a:pt x="196710" y="382962"/>
                      <a:pt x="142865" y="329117"/>
                      <a:pt x="142865" y="262919"/>
                    </a:cubicBezTo>
                    <a:cubicBezTo>
                      <a:pt x="142865" y="196720"/>
                      <a:pt x="196710" y="142875"/>
                      <a:pt x="262909" y="142875"/>
                    </a:cubicBezTo>
                    <a:cubicBezTo>
                      <a:pt x="329108" y="142875"/>
                      <a:pt x="382953" y="196729"/>
                      <a:pt x="382953" y="26291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3" name="Freihandform: Form 232">
                <a:extLst>
                  <a:ext uri="{FF2B5EF4-FFF2-40B4-BE49-F238E27FC236}">
                    <a16:creationId xmlns:a16="http://schemas.microsoft.com/office/drawing/2014/main" id="{B54F2E47-2BA4-BA89-C654-24103BF1D973}"/>
                  </a:ext>
                </a:extLst>
              </p:cNvPr>
              <p:cNvSpPr/>
              <p:nvPr/>
            </p:nvSpPr>
            <p:spPr>
              <a:xfrm>
                <a:off x="4779168" y="2179348"/>
                <a:ext cx="142875" cy="1250918"/>
              </a:xfrm>
              <a:custGeom>
                <a:avLst/>
                <a:gdLst>
                  <a:gd name="connsiteX0" fmla="*/ 0 w 142875"/>
                  <a:gd name="connsiteY0" fmla="*/ 71437 h 1250918"/>
                  <a:gd name="connsiteX1" fmla="*/ 0 w 142875"/>
                  <a:gd name="connsiteY1" fmla="*/ 1179481 h 1250918"/>
                  <a:gd name="connsiteX2" fmla="*/ 71438 w 142875"/>
                  <a:gd name="connsiteY2" fmla="*/ 1250918 h 1250918"/>
                  <a:gd name="connsiteX3" fmla="*/ 142875 w 142875"/>
                  <a:gd name="connsiteY3" fmla="*/ 1179481 h 1250918"/>
                  <a:gd name="connsiteX4" fmla="*/ 142875 w 142875"/>
                  <a:gd name="connsiteY4" fmla="*/ 71437 h 1250918"/>
                  <a:gd name="connsiteX5" fmla="*/ 71438 w 142875"/>
                  <a:gd name="connsiteY5" fmla="*/ 0 h 1250918"/>
                  <a:gd name="connsiteX6" fmla="*/ 0 w 142875"/>
                  <a:gd name="connsiteY6" fmla="*/ 71437 h 1250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250918">
                    <a:moveTo>
                      <a:pt x="0" y="71437"/>
                    </a:moveTo>
                    <a:lnTo>
                      <a:pt x="0" y="1179481"/>
                    </a:lnTo>
                    <a:cubicBezTo>
                      <a:pt x="0" y="1218943"/>
                      <a:pt x="31975" y="1250918"/>
                      <a:pt x="71438" y="1250918"/>
                    </a:cubicBezTo>
                    <a:cubicBezTo>
                      <a:pt x="110900" y="1250918"/>
                      <a:pt x="142875" y="1218943"/>
                      <a:pt x="142875" y="1179481"/>
                    </a:cubicBezTo>
                    <a:lnTo>
                      <a:pt x="142875" y="71437"/>
                    </a:lnTo>
                    <a:cubicBezTo>
                      <a:pt x="142875" y="31975"/>
                      <a:pt x="110900" y="0"/>
                      <a:pt x="71438" y="0"/>
                    </a:cubicBezTo>
                    <a:cubicBezTo>
                      <a:pt x="31975" y="0"/>
                      <a:pt x="0" y="31975"/>
                      <a:pt x="0" y="7143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4" name="Freihandform: Form 233">
                <a:extLst>
                  <a:ext uri="{FF2B5EF4-FFF2-40B4-BE49-F238E27FC236}">
                    <a16:creationId xmlns:a16="http://schemas.microsoft.com/office/drawing/2014/main" id="{B145E826-1B94-641F-2D0D-34E4BADBB6B0}"/>
                  </a:ext>
                </a:extLst>
              </p:cNvPr>
              <p:cNvSpPr/>
              <p:nvPr/>
            </p:nvSpPr>
            <p:spPr>
              <a:xfrm>
                <a:off x="4565256" y="2179348"/>
                <a:ext cx="142875" cy="1250918"/>
              </a:xfrm>
              <a:custGeom>
                <a:avLst/>
                <a:gdLst>
                  <a:gd name="connsiteX0" fmla="*/ 0 w 142875"/>
                  <a:gd name="connsiteY0" fmla="*/ 71437 h 1250918"/>
                  <a:gd name="connsiteX1" fmla="*/ 0 w 142875"/>
                  <a:gd name="connsiteY1" fmla="*/ 1179481 h 1250918"/>
                  <a:gd name="connsiteX2" fmla="*/ 71438 w 142875"/>
                  <a:gd name="connsiteY2" fmla="*/ 1250918 h 1250918"/>
                  <a:gd name="connsiteX3" fmla="*/ 142875 w 142875"/>
                  <a:gd name="connsiteY3" fmla="*/ 1179481 h 1250918"/>
                  <a:gd name="connsiteX4" fmla="*/ 142875 w 142875"/>
                  <a:gd name="connsiteY4" fmla="*/ 71437 h 1250918"/>
                  <a:gd name="connsiteX5" fmla="*/ 71438 w 142875"/>
                  <a:gd name="connsiteY5" fmla="*/ 0 h 1250918"/>
                  <a:gd name="connsiteX6" fmla="*/ 0 w 142875"/>
                  <a:gd name="connsiteY6" fmla="*/ 71437 h 1250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250918">
                    <a:moveTo>
                      <a:pt x="0" y="71437"/>
                    </a:moveTo>
                    <a:lnTo>
                      <a:pt x="0" y="1179481"/>
                    </a:lnTo>
                    <a:cubicBezTo>
                      <a:pt x="0" y="1218943"/>
                      <a:pt x="31975" y="1250918"/>
                      <a:pt x="71438" y="1250918"/>
                    </a:cubicBezTo>
                    <a:cubicBezTo>
                      <a:pt x="110900" y="1250918"/>
                      <a:pt x="142875" y="1218943"/>
                      <a:pt x="142875" y="1179481"/>
                    </a:cubicBezTo>
                    <a:lnTo>
                      <a:pt x="142875" y="71437"/>
                    </a:lnTo>
                    <a:cubicBezTo>
                      <a:pt x="142875" y="31975"/>
                      <a:pt x="110900" y="0"/>
                      <a:pt x="71438" y="0"/>
                    </a:cubicBezTo>
                    <a:cubicBezTo>
                      <a:pt x="31975" y="0"/>
                      <a:pt x="0" y="31975"/>
                      <a:pt x="0" y="7143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5" name="Freihandform: Form 234">
                <a:extLst>
                  <a:ext uri="{FF2B5EF4-FFF2-40B4-BE49-F238E27FC236}">
                    <a16:creationId xmlns:a16="http://schemas.microsoft.com/office/drawing/2014/main" id="{29FBAB03-9D18-265D-3E4C-610375A8BE78}"/>
                  </a:ext>
                </a:extLst>
              </p:cNvPr>
              <p:cNvSpPr/>
              <p:nvPr/>
            </p:nvSpPr>
            <p:spPr>
              <a:xfrm>
                <a:off x="7452159" y="2179348"/>
                <a:ext cx="142875" cy="1120187"/>
              </a:xfrm>
              <a:custGeom>
                <a:avLst/>
                <a:gdLst>
                  <a:gd name="connsiteX0" fmla="*/ 0 w 142875"/>
                  <a:gd name="connsiteY0" fmla="*/ 71437 h 1120187"/>
                  <a:gd name="connsiteX1" fmla="*/ 0 w 142875"/>
                  <a:gd name="connsiteY1" fmla="*/ 1048750 h 1120187"/>
                  <a:gd name="connsiteX2" fmla="*/ 71438 w 142875"/>
                  <a:gd name="connsiteY2" fmla="*/ 1120188 h 1120187"/>
                  <a:gd name="connsiteX3" fmla="*/ 142875 w 142875"/>
                  <a:gd name="connsiteY3" fmla="*/ 1048750 h 1120187"/>
                  <a:gd name="connsiteX4" fmla="*/ 142875 w 142875"/>
                  <a:gd name="connsiteY4" fmla="*/ 71437 h 1120187"/>
                  <a:gd name="connsiteX5" fmla="*/ 71438 w 142875"/>
                  <a:gd name="connsiteY5" fmla="*/ 0 h 1120187"/>
                  <a:gd name="connsiteX6" fmla="*/ 0 w 142875"/>
                  <a:gd name="connsiteY6" fmla="*/ 71437 h 11201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875" h="1120187">
                    <a:moveTo>
                      <a:pt x="0" y="71437"/>
                    </a:moveTo>
                    <a:lnTo>
                      <a:pt x="0" y="1048750"/>
                    </a:lnTo>
                    <a:cubicBezTo>
                      <a:pt x="0" y="1088212"/>
                      <a:pt x="31975" y="1120188"/>
                      <a:pt x="71438" y="1120188"/>
                    </a:cubicBezTo>
                    <a:cubicBezTo>
                      <a:pt x="110900" y="1120188"/>
                      <a:pt x="142875" y="1088212"/>
                      <a:pt x="142875" y="1048750"/>
                    </a:cubicBezTo>
                    <a:lnTo>
                      <a:pt x="142875" y="71437"/>
                    </a:lnTo>
                    <a:cubicBezTo>
                      <a:pt x="142875" y="31975"/>
                      <a:pt x="110900" y="0"/>
                      <a:pt x="71438" y="0"/>
                    </a:cubicBezTo>
                    <a:cubicBezTo>
                      <a:pt x="31975" y="0"/>
                      <a:pt x="0" y="31975"/>
                      <a:pt x="0" y="7143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6" name="Freihandform: Form 235">
                <a:extLst>
                  <a:ext uri="{FF2B5EF4-FFF2-40B4-BE49-F238E27FC236}">
                    <a16:creationId xmlns:a16="http://schemas.microsoft.com/office/drawing/2014/main" id="{0ACC966D-C75F-CEE2-529B-776795D22F9E}"/>
                  </a:ext>
                </a:extLst>
              </p:cNvPr>
              <p:cNvSpPr/>
              <p:nvPr/>
            </p:nvSpPr>
            <p:spPr>
              <a:xfrm>
                <a:off x="5436288" y="3307279"/>
                <a:ext cx="1319421" cy="693486"/>
              </a:xfrm>
              <a:custGeom>
                <a:avLst/>
                <a:gdLst>
                  <a:gd name="connsiteX0" fmla="*/ 0 w 1319421"/>
                  <a:gd name="connsiteY0" fmla="*/ 149228 h 693486"/>
                  <a:gd name="connsiteX1" fmla="*/ 0 w 1319421"/>
                  <a:gd name="connsiteY1" fmla="*/ 544259 h 693486"/>
                  <a:gd name="connsiteX2" fmla="*/ 149228 w 1319421"/>
                  <a:gd name="connsiteY2" fmla="*/ 693487 h 693486"/>
                  <a:gd name="connsiteX3" fmla="*/ 1170194 w 1319421"/>
                  <a:gd name="connsiteY3" fmla="*/ 693487 h 693486"/>
                  <a:gd name="connsiteX4" fmla="*/ 1319422 w 1319421"/>
                  <a:gd name="connsiteY4" fmla="*/ 544259 h 693486"/>
                  <a:gd name="connsiteX5" fmla="*/ 1319422 w 1319421"/>
                  <a:gd name="connsiteY5" fmla="*/ 149228 h 693486"/>
                  <a:gd name="connsiteX6" fmla="*/ 1170194 w 1319421"/>
                  <a:gd name="connsiteY6" fmla="*/ 0 h 693486"/>
                  <a:gd name="connsiteX7" fmla="*/ 149228 w 1319421"/>
                  <a:gd name="connsiteY7" fmla="*/ 0 h 693486"/>
                  <a:gd name="connsiteX8" fmla="*/ 0 w 1319421"/>
                  <a:gd name="connsiteY8" fmla="*/ 149228 h 693486"/>
                  <a:gd name="connsiteX9" fmla="*/ 142875 w 1319421"/>
                  <a:gd name="connsiteY9" fmla="*/ 149228 h 693486"/>
                  <a:gd name="connsiteX10" fmla="*/ 149228 w 1319421"/>
                  <a:gd name="connsiteY10" fmla="*/ 142875 h 693486"/>
                  <a:gd name="connsiteX11" fmla="*/ 1170194 w 1319421"/>
                  <a:gd name="connsiteY11" fmla="*/ 142875 h 693486"/>
                  <a:gd name="connsiteX12" fmla="*/ 1176547 w 1319421"/>
                  <a:gd name="connsiteY12" fmla="*/ 149228 h 693486"/>
                  <a:gd name="connsiteX13" fmla="*/ 1176547 w 1319421"/>
                  <a:gd name="connsiteY13" fmla="*/ 544259 h 693486"/>
                  <a:gd name="connsiteX14" fmla="*/ 1170194 w 1319421"/>
                  <a:gd name="connsiteY14" fmla="*/ 550612 h 693486"/>
                  <a:gd name="connsiteX15" fmla="*/ 149228 w 1319421"/>
                  <a:gd name="connsiteY15" fmla="*/ 550612 h 693486"/>
                  <a:gd name="connsiteX16" fmla="*/ 142875 w 1319421"/>
                  <a:gd name="connsiteY16" fmla="*/ 544259 h 693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319421" h="693486">
                    <a:moveTo>
                      <a:pt x="0" y="149228"/>
                    </a:moveTo>
                    <a:lnTo>
                      <a:pt x="0" y="544259"/>
                    </a:lnTo>
                    <a:cubicBezTo>
                      <a:pt x="0" y="626545"/>
                      <a:pt x="66942" y="693487"/>
                      <a:pt x="149228" y="693487"/>
                    </a:cubicBezTo>
                    <a:lnTo>
                      <a:pt x="1170194" y="693487"/>
                    </a:lnTo>
                    <a:cubicBezTo>
                      <a:pt x="1252480" y="693487"/>
                      <a:pt x="1319422" y="626545"/>
                      <a:pt x="1319422" y="544259"/>
                    </a:cubicBezTo>
                    <a:lnTo>
                      <a:pt x="1319422" y="149228"/>
                    </a:lnTo>
                    <a:cubicBezTo>
                      <a:pt x="1319422" y="66942"/>
                      <a:pt x="1252480" y="0"/>
                      <a:pt x="1170194" y="0"/>
                    </a:cubicBezTo>
                    <a:lnTo>
                      <a:pt x="149228" y="0"/>
                    </a:lnTo>
                    <a:cubicBezTo>
                      <a:pt x="66951" y="0"/>
                      <a:pt x="0" y="66942"/>
                      <a:pt x="0" y="149228"/>
                    </a:cubicBezTo>
                    <a:close/>
                    <a:moveTo>
                      <a:pt x="142875" y="149228"/>
                    </a:moveTo>
                    <a:cubicBezTo>
                      <a:pt x="142875" y="145723"/>
                      <a:pt x="145723" y="142875"/>
                      <a:pt x="149228" y="142875"/>
                    </a:cubicBezTo>
                    <a:lnTo>
                      <a:pt x="1170194" y="142875"/>
                    </a:lnTo>
                    <a:cubicBezTo>
                      <a:pt x="1173699" y="142875"/>
                      <a:pt x="1176547" y="145723"/>
                      <a:pt x="1176547" y="149228"/>
                    </a:cubicBezTo>
                    <a:lnTo>
                      <a:pt x="1176547" y="544259"/>
                    </a:lnTo>
                    <a:cubicBezTo>
                      <a:pt x="1176547" y="547764"/>
                      <a:pt x="1173699" y="550612"/>
                      <a:pt x="1170194" y="550612"/>
                    </a:cubicBezTo>
                    <a:lnTo>
                      <a:pt x="149228" y="550612"/>
                    </a:lnTo>
                    <a:cubicBezTo>
                      <a:pt x="145723" y="550612"/>
                      <a:pt x="142875" y="547764"/>
                      <a:pt x="142875" y="54425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7" name="Freihandform: Form 236">
                <a:extLst>
                  <a:ext uri="{FF2B5EF4-FFF2-40B4-BE49-F238E27FC236}">
                    <a16:creationId xmlns:a16="http://schemas.microsoft.com/office/drawing/2014/main" id="{85650FD6-2F9E-3E3D-E1C6-8A63D234D3E4}"/>
                  </a:ext>
                </a:extLst>
              </p:cNvPr>
              <p:cNvSpPr/>
              <p:nvPr/>
            </p:nvSpPr>
            <p:spPr>
              <a:xfrm>
                <a:off x="5720467" y="3554577"/>
                <a:ext cx="751074" cy="142875"/>
              </a:xfrm>
              <a:custGeom>
                <a:avLst/>
                <a:gdLst>
                  <a:gd name="connsiteX0" fmla="*/ 71438 w 751074"/>
                  <a:gd name="connsiteY0" fmla="*/ 142875 h 142875"/>
                  <a:gd name="connsiteX1" fmla="*/ 679637 w 751074"/>
                  <a:gd name="connsiteY1" fmla="*/ 142875 h 142875"/>
                  <a:gd name="connsiteX2" fmla="*/ 751075 w 751074"/>
                  <a:gd name="connsiteY2" fmla="*/ 71438 h 142875"/>
                  <a:gd name="connsiteX3" fmla="*/ 679637 w 751074"/>
                  <a:gd name="connsiteY3" fmla="*/ 0 h 142875"/>
                  <a:gd name="connsiteX4" fmla="*/ 71438 w 751074"/>
                  <a:gd name="connsiteY4" fmla="*/ 0 h 142875"/>
                  <a:gd name="connsiteX5" fmla="*/ 0 w 751074"/>
                  <a:gd name="connsiteY5" fmla="*/ 71438 h 142875"/>
                  <a:gd name="connsiteX6" fmla="*/ 71438 w 751074"/>
                  <a:gd name="connsiteY6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51074" h="142875">
                    <a:moveTo>
                      <a:pt x="71438" y="142875"/>
                    </a:moveTo>
                    <a:lnTo>
                      <a:pt x="679637" y="142875"/>
                    </a:lnTo>
                    <a:cubicBezTo>
                      <a:pt x="719099" y="142875"/>
                      <a:pt x="751075" y="110900"/>
                      <a:pt x="751075" y="71438"/>
                    </a:cubicBezTo>
                    <a:cubicBezTo>
                      <a:pt x="751075" y="31975"/>
                      <a:pt x="719099" y="0"/>
                      <a:pt x="679637" y="0"/>
                    </a:cubicBezTo>
                    <a:lnTo>
                      <a:pt x="71438" y="0"/>
                    </a:lnTo>
                    <a:cubicBezTo>
                      <a:pt x="31975" y="0"/>
                      <a:pt x="0" y="31975"/>
                      <a:pt x="0" y="71438"/>
                    </a:cubicBezTo>
                    <a:cubicBezTo>
                      <a:pt x="0" y="110900"/>
                      <a:pt x="31985" y="142875"/>
                      <a:pt x="71438" y="14287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8" name="Freihandform: Form 237">
                <a:extLst>
                  <a:ext uri="{FF2B5EF4-FFF2-40B4-BE49-F238E27FC236}">
                    <a16:creationId xmlns:a16="http://schemas.microsoft.com/office/drawing/2014/main" id="{AFCAD995-6A0B-1C10-713D-A75C2A331926}"/>
                  </a:ext>
                </a:extLst>
              </p:cNvPr>
              <p:cNvSpPr/>
              <p:nvPr/>
            </p:nvSpPr>
            <p:spPr>
              <a:xfrm>
                <a:off x="5380339" y="2489644"/>
                <a:ext cx="198824" cy="142875"/>
              </a:xfrm>
              <a:custGeom>
                <a:avLst/>
                <a:gdLst>
                  <a:gd name="connsiteX0" fmla="*/ 71438 w 198824"/>
                  <a:gd name="connsiteY0" fmla="*/ 142875 h 142875"/>
                  <a:gd name="connsiteX1" fmla="*/ 127387 w 198824"/>
                  <a:gd name="connsiteY1" fmla="*/ 142875 h 142875"/>
                  <a:gd name="connsiteX2" fmla="*/ 198825 w 198824"/>
                  <a:gd name="connsiteY2" fmla="*/ 71438 h 142875"/>
                  <a:gd name="connsiteX3" fmla="*/ 127387 w 198824"/>
                  <a:gd name="connsiteY3" fmla="*/ 0 h 142875"/>
                  <a:gd name="connsiteX4" fmla="*/ 71438 w 198824"/>
                  <a:gd name="connsiteY4" fmla="*/ 0 h 142875"/>
                  <a:gd name="connsiteX5" fmla="*/ 0 w 198824"/>
                  <a:gd name="connsiteY5" fmla="*/ 71438 h 142875"/>
                  <a:gd name="connsiteX6" fmla="*/ 71438 w 198824"/>
                  <a:gd name="connsiteY6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8824" h="142875">
                    <a:moveTo>
                      <a:pt x="71438" y="142875"/>
                    </a:moveTo>
                    <a:lnTo>
                      <a:pt x="127387" y="142875"/>
                    </a:lnTo>
                    <a:cubicBezTo>
                      <a:pt x="166849" y="142875"/>
                      <a:pt x="198825" y="110899"/>
                      <a:pt x="198825" y="71438"/>
                    </a:cubicBezTo>
                    <a:cubicBezTo>
                      <a:pt x="198825" y="31975"/>
                      <a:pt x="166849" y="0"/>
                      <a:pt x="127387" y="0"/>
                    </a:cubicBezTo>
                    <a:lnTo>
                      <a:pt x="71438" y="0"/>
                    </a:lnTo>
                    <a:cubicBezTo>
                      <a:pt x="31975" y="0"/>
                      <a:pt x="0" y="31975"/>
                      <a:pt x="0" y="71438"/>
                    </a:cubicBezTo>
                    <a:cubicBezTo>
                      <a:pt x="0" y="110899"/>
                      <a:pt x="31985" y="142875"/>
                      <a:pt x="71438" y="14287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39" name="Freihandform: Form 238">
                <a:extLst>
                  <a:ext uri="{FF2B5EF4-FFF2-40B4-BE49-F238E27FC236}">
                    <a16:creationId xmlns:a16="http://schemas.microsoft.com/office/drawing/2014/main" id="{AC6759A2-F714-F186-FEEF-4577E5CB6E8D}"/>
                  </a:ext>
                </a:extLst>
              </p:cNvPr>
              <p:cNvSpPr/>
              <p:nvPr/>
            </p:nvSpPr>
            <p:spPr>
              <a:xfrm>
                <a:off x="6707219" y="2489644"/>
                <a:ext cx="198824" cy="142875"/>
              </a:xfrm>
              <a:custGeom>
                <a:avLst/>
                <a:gdLst>
                  <a:gd name="connsiteX0" fmla="*/ 71438 w 198824"/>
                  <a:gd name="connsiteY0" fmla="*/ 142875 h 142875"/>
                  <a:gd name="connsiteX1" fmla="*/ 127387 w 198824"/>
                  <a:gd name="connsiteY1" fmla="*/ 142875 h 142875"/>
                  <a:gd name="connsiteX2" fmla="*/ 198825 w 198824"/>
                  <a:gd name="connsiteY2" fmla="*/ 71438 h 142875"/>
                  <a:gd name="connsiteX3" fmla="*/ 127387 w 198824"/>
                  <a:gd name="connsiteY3" fmla="*/ 0 h 142875"/>
                  <a:gd name="connsiteX4" fmla="*/ 71438 w 198824"/>
                  <a:gd name="connsiteY4" fmla="*/ 0 h 142875"/>
                  <a:gd name="connsiteX5" fmla="*/ 0 w 198824"/>
                  <a:gd name="connsiteY5" fmla="*/ 71438 h 142875"/>
                  <a:gd name="connsiteX6" fmla="*/ 71438 w 198824"/>
                  <a:gd name="connsiteY6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8824" h="142875">
                    <a:moveTo>
                      <a:pt x="71438" y="142875"/>
                    </a:moveTo>
                    <a:lnTo>
                      <a:pt x="127387" y="142875"/>
                    </a:lnTo>
                    <a:cubicBezTo>
                      <a:pt x="166849" y="142875"/>
                      <a:pt x="198825" y="110899"/>
                      <a:pt x="198825" y="71438"/>
                    </a:cubicBezTo>
                    <a:cubicBezTo>
                      <a:pt x="198825" y="31975"/>
                      <a:pt x="166849" y="0"/>
                      <a:pt x="127387" y="0"/>
                    </a:cubicBezTo>
                    <a:lnTo>
                      <a:pt x="71438" y="0"/>
                    </a:lnTo>
                    <a:cubicBezTo>
                      <a:pt x="31975" y="0"/>
                      <a:pt x="0" y="31975"/>
                      <a:pt x="0" y="71438"/>
                    </a:cubicBezTo>
                    <a:cubicBezTo>
                      <a:pt x="0" y="110899"/>
                      <a:pt x="31975" y="142875"/>
                      <a:pt x="71438" y="14287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35E8805F-16E5-7AD5-C2E0-2F57F4119827}"/>
              </a:ext>
            </a:extLst>
          </p:cNvPr>
          <p:cNvGrpSpPr/>
          <p:nvPr/>
        </p:nvGrpSpPr>
        <p:grpSpPr>
          <a:xfrm>
            <a:off x="2264033" y="6098663"/>
            <a:ext cx="4198634" cy="123111"/>
            <a:chOff x="2048475" y="6098663"/>
            <a:chExt cx="4198634" cy="123111"/>
          </a:xfrm>
        </p:grpSpPr>
        <p:grpSp>
          <p:nvGrpSpPr>
            <p:cNvPr id="151" name="Gruppieren 150">
              <a:extLst>
                <a:ext uri="{FF2B5EF4-FFF2-40B4-BE49-F238E27FC236}">
                  <a16:creationId xmlns:a16="http://schemas.microsoft.com/office/drawing/2014/main" id="{EEB62738-2AB5-5C77-3345-643B278F5EC1}"/>
                </a:ext>
              </a:extLst>
            </p:cNvPr>
            <p:cNvGrpSpPr/>
            <p:nvPr/>
          </p:nvGrpSpPr>
          <p:grpSpPr bwMode="gray">
            <a:xfrm flipV="1">
              <a:off x="2048475" y="6103642"/>
              <a:ext cx="108043" cy="108043"/>
              <a:chOff x="7990992" y="6122920"/>
              <a:chExt cx="197326" cy="197326"/>
            </a:xfrm>
          </p:grpSpPr>
          <p:sp>
            <p:nvSpPr>
              <p:cNvPr id="158" name="Ellipse 157">
                <a:extLst>
                  <a:ext uri="{FF2B5EF4-FFF2-40B4-BE49-F238E27FC236}">
                    <a16:creationId xmlns:a16="http://schemas.microsoft.com/office/drawing/2014/main" id="{15FA7C27-5162-A81D-7E0E-CEE4ACFEE039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7990992" y="6122920"/>
                <a:ext cx="197326" cy="197326"/>
              </a:xfrm>
              <a:prstGeom prst="ellipse">
                <a:avLst/>
              </a:prstGeom>
              <a:solidFill>
                <a:schemeClr val="bg2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14" tIns="72014" rIns="72014" bIns="72014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131618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179" name="Pfeil: nach rechts 178">
                <a:extLst>
                  <a:ext uri="{FF2B5EF4-FFF2-40B4-BE49-F238E27FC236}">
                    <a16:creationId xmlns:a16="http://schemas.microsoft.com/office/drawing/2014/main" id="{0DA69021-B6A4-5BA1-AB88-BBB46DACB5C3}"/>
                  </a:ext>
                </a:extLst>
              </p:cNvPr>
              <p:cNvSpPr/>
              <p:nvPr/>
            </p:nvSpPr>
            <p:spPr bwMode="gray">
              <a:xfrm>
                <a:off x="8033585" y="6161173"/>
                <a:ext cx="112141" cy="120821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sp>
          <p:nvSpPr>
            <p:cNvPr id="180" name="Textfeld 179">
              <a:extLst>
                <a:ext uri="{FF2B5EF4-FFF2-40B4-BE49-F238E27FC236}">
                  <a16:creationId xmlns:a16="http://schemas.microsoft.com/office/drawing/2014/main" id="{14558C81-BB71-FACA-BE7B-6A15A6FF6338}"/>
                </a:ext>
              </a:extLst>
            </p:cNvPr>
            <p:cNvSpPr txBox="1"/>
            <p:nvPr/>
          </p:nvSpPr>
          <p:spPr>
            <a:xfrm>
              <a:off x="2120116" y="6098663"/>
              <a:ext cx="1943408" cy="123111"/>
            </a:xfrm>
            <a:prstGeom prst="rect">
              <a:avLst/>
            </a:prstGeom>
            <a:noFill/>
          </p:spPr>
          <p:txBody>
            <a:bodyPr vert="horz" wrap="none" lIns="72000" tIns="0" rIns="0" bIns="0" rtlCol="0" anchor="t" anchorCtr="0">
              <a:spAutoFit/>
            </a:bodyPr>
            <a:lstStyle>
              <a:defPPr>
                <a:defRPr lang="de-DE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800" b="0" i="0" u="none" strike="noStrike" cap="none" spc="0" normalizeH="0" baseline="0">
                  <a:ln>
                    <a:noFill/>
                  </a:ln>
                  <a:effectLst/>
                  <a:uLnTx/>
                  <a:uFillTx/>
                  <a:latin typeface="Open San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Change in relevance compared to 2021</a:t>
              </a:r>
            </a:p>
          </p:txBody>
        </p:sp>
        <p:sp>
          <p:nvSpPr>
            <p:cNvPr id="181" name="Textfeld 179">
              <a:extLst>
                <a:ext uri="{FF2B5EF4-FFF2-40B4-BE49-F238E27FC236}">
                  <a16:creationId xmlns:a16="http://schemas.microsoft.com/office/drawing/2014/main" id="{7A56874B-6CD4-26B7-A8F0-5071D31FC749}"/>
                </a:ext>
              </a:extLst>
            </p:cNvPr>
            <p:cNvSpPr txBox="1"/>
            <p:nvPr/>
          </p:nvSpPr>
          <p:spPr>
            <a:xfrm>
              <a:off x="4112944" y="6098663"/>
              <a:ext cx="2134165" cy="123111"/>
            </a:xfrm>
            <a:prstGeom prst="rect">
              <a:avLst/>
            </a:prstGeom>
            <a:noFill/>
          </p:spPr>
          <p:txBody>
            <a:bodyPr vert="horz" wrap="none" lIns="72000" tIns="0" rIns="0" bIns="0" rtlCol="0" anchor="t" anchorCtr="0">
              <a:spAutoFit/>
            </a:bodyPr>
            <a:lstStyle>
              <a:defPPr>
                <a:defRPr lang="de-DE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800" b="0" i="0" u="none" strike="noStrike" cap="none" spc="0" normalizeH="0" baseline="0">
                  <a:ln>
                    <a:noFill/>
                  </a:ln>
                  <a:effectLst/>
                  <a:uLnTx/>
                  <a:uFillTx/>
                  <a:latin typeface="Open San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ADAS: </a:t>
              </a:r>
              <a:r>
                <a:rPr kumimoji="0" lang="de-DE" sz="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Advanced</a:t>
              </a: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rPr>
                <a:t> Driver Assistance Systems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047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4A7A1941-CF39-4C31-9FDA-196D8126D2AE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681" y="2206"/>
          <a:ext cx="1680" cy="1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29" imgW="526" imgH="526" progId="TCLayout.ActiveDocument.1">
                  <p:embed/>
                </p:oleObj>
              </mc:Choice>
              <mc:Fallback>
                <p:oleObj name="think-cell Folie" r:id="rId29" imgW="526" imgH="52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4A7A1941-CF39-4C31-9FDA-196D8126D2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1681" y="2206"/>
                        <a:ext cx="1680" cy="1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" name="Google Shape;748;p35">
            <a:extLst>
              <a:ext uri="{FF2B5EF4-FFF2-40B4-BE49-F238E27FC236}">
                <a16:creationId xmlns:a16="http://schemas.microsoft.com/office/drawing/2014/main" id="{A6784A2B-D006-71C7-DEA8-1C9830A3250B}"/>
              </a:ext>
            </a:extLst>
          </p:cNvPr>
          <p:cNvSpPr/>
          <p:nvPr/>
        </p:nvSpPr>
        <p:spPr bwMode="gray">
          <a:xfrm>
            <a:off x="10516153" y="-2036858"/>
            <a:ext cx="2567469" cy="2913365"/>
          </a:xfrm>
          <a:custGeom>
            <a:avLst/>
            <a:gdLst/>
            <a:ahLst/>
            <a:cxnLst/>
            <a:rect l="l" t="t" r="r" b="b"/>
            <a:pathLst>
              <a:path w="183703" h="208452" extrusionOk="0">
                <a:moveTo>
                  <a:pt x="91852" y="1"/>
                </a:moveTo>
                <a:cubicBezTo>
                  <a:pt x="89807" y="1"/>
                  <a:pt x="87762" y="534"/>
                  <a:pt x="85928" y="1601"/>
                </a:cubicBezTo>
                <a:lnTo>
                  <a:pt x="5934" y="47775"/>
                </a:lnTo>
                <a:cubicBezTo>
                  <a:pt x="2265" y="49890"/>
                  <a:pt x="0" y="53801"/>
                  <a:pt x="0" y="58050"/>
                </a:cubicBezTo>
                <a:lnTo>
                  <a:pt x="0" y="150397"/>
                </a:lnTo>
                <a:cubicBezTo>
                  <a:pt x="0" y="154646"/>
                  <a:pt x="2265" y="158558"/>
                  <a:pt x="5934" y="160673"/>
                </a:cubicBezTo>
                <a:lnTo>
                  <a:pt x="85928" y="206865"/>
                </a:lnTo>
                <a:cubicBezTo>
                  <a:pt x="87762" y="207922"/>
                  <a:pt x="89807" y="208451"/>
                  <a:pt x="91852" y="208451"/>
                </a:cubicBezTo>
                <a:cubicBezTo>
                  <a:pt x="93896" y="208451"/>
                  <a:pt x="95941" y="207922"/>
                  <a:pt x="97775" y="206865"/>
                </a:cubicBezTo>
                <a:lnTo>
                  <a:pt x="177769" y="160673"/>
                </a:lnTo>
                <a:cubicBezTo>
                  <a:pt x="181438" y="158558"/>
                  <a:pt x="183703" y="154646"/>
                  <a:pt x="183703" y="150397"/>
                </a:cubicBezTo>
                <a:lnTo>
                  <a:pt x="183703" y="58050"/>
                </a:lnTo>
                <a:cubicBezTo>
                  <a:pt x="183703" y="53801"/>
                  <a:pt x="181438" y="49890"/>
                  <a:pt x="177769" y="47775"/>
                </a:cubicBezTo>
                <a:lnTo>
                  <a:pt x="97775" y="1601"/>
                </a:lnTo>
                <a:cubicBezTo>
                  <a:pt x="95941" y="534"/>
                  <a:pt x="93896" y="1"/>
                  <a:pt x="91852" y="1"/>
                </a:cubicBezTo>
                <a:close/>
              </a:path>
            </a:pathLst>
          </a:cu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endParaRPr lang="en-US" sz="2000" dirty="0">
              <a:solidFill>
                <a:srgbClr val="005B87"/>
              </a:solidFill>
              <a:latin typeface="Open Sans" panose="020B0606030504020204" pitchFamily="34" charset="0"/>
              <a:sym typeface="Oswald Regular"/>
            </a:endParaRPr>
          </a:p>
        </p:txBody>
      </p:sp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7A9C24E4-07F5-40A9-86D3-3E8AD817486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" y="526"/>
            <a:ext cx="167980" cy="16798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/>
            <a:endParaRPr lang="en-US" sz="2116" b="1" dirty="0">
              <a:solidFill>
                <a:schemeClr val="tx1"/>
              </a:solidFill>
              <a:latin typeface="Netto Offc" panose="020B0504020101010102" pitchFamily="34" charset="0"/>
              <a:ea typeface="+mj-ea"/>
              <a:cs typeface="+mj-cs"/>
              <a:sym typeface="Netto Offc" panose="020B0504020101010102" pitchFamily="34" charset="0"/>
            </a:endParaRPr>
          </a:p>
        </p:txBody>
      </p:sp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4A3AD8B8-E1CA-40C3-8A1F-4F91F18DF16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526"/>
            <a:ext cx="167980" cy="16798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/>
            <a:endParaRPr lang="en-US" sz="2116" b="1" dirty="0">
              <a:solidFill>
                <a:schemeClr val="tx1"/>
              </a:solidFill>
              <a:latin typeface="Netto Offc" panose="020B0504020101010102" pitchFamily="34" charset="0"/>
              <a:ea typeface="+mj-ea"/>
              <a:cs typeface="+mj-cs"/>
              <a:sym typeface="Netto Offc" panose="020B0504020101010102" pitchFamily="34" charset="0"/>
            </a:endParaRPr>
          </a:p>
        </p:txBody>
      </p:sp>
      <p:graphicFrame>
        <p:nvGraphicFramePr>
          <p:cNvPr id="79" name="Chart 3">
            <a:extLst>
              <a:ext uri="{FF2B5EF4-FFF2-40B4-BE49-F238E27FC236}">
                <a16:creationId xmlns:a16="http://schemas.microsoft.com/office/drawing/2014/main" id="{992FE94B-511F-B77D-5474-A054BEA996D4}"/>
              </a:ext>
            </a:extLst>
          </p:cNvPr>
          <p:cNvGraphicFramePr/>
          <p:nvPr>
            <p:custDataLst>
              <p:tags r:id="rId4"/>
            </p:custDataLst>
          </p:nvPr>
        </p:nvGraphicFramePr>
        <p:xfrm>
          <a:off x="3854450" y="2082800"/>
          <a:ext cx="5448300" cy="3816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1"/>
          </a:graphicData>
        </a:graphic>
      </p:graphicFrame>
      <p:sp useBgFill="1">
        <p:nvSpPr>
          <p:cNvPr id="9" name="Freihandform: Form 8">
            <a:extLst>
              <a:ext uri="{FF2B5EF4-FFF2-40B4-BE49-F238E27FC236}">
                <a16:creationId xmlns:a16="http://schemas.microsoft.com/office/drawing/2014/main" id="{14675273-008B-D999-BADB-1560D914B912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4468813" y="5311775"/>
            <a:ext cx="1576388" cy="481014"/>
          </a:xfrm>
          <a:custGeom>
            <a:avLst/>
            <a:gdLst/>
            <a:ahLst/>
            <a:cxnLst/>
            <a:rect l="0" t="0" r="0" b="0"/>
            <a:pathLst>
              <a:path w="1576388" h="481014">
                <a:moveTo>
                  <a:pt x="0" y="423863"/>
                </a:moveTo>
                <a:lnTo>
                  <a:pt x="1576387" y="0"/>
                </a:lnTo>
                <a:lnTo>
                  <a:pt x="1576387" y="57150"/>
                </a:lnTo>
                <a:lnTo>
                  <a:pt x="0" y="481013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1"/>
              </a:solidFill>
            </a:endParaRPr>
          </a:p>
        </p:txBody>
      </p:sp>
      <p:sp useBgFill="1">
        <p:nvSpPr>
          <p:cNvPr id="12" name="Freihandform: Form 11">
            <a:extLst>
              <a:ext uri="{FF2B5EF4-FFF2-40B4-BE49-F238E27FC236}">
                <a16:creationId xmlns:a16="http://schemas.microsoft.com/office/drawing/2014/main" id="{961D6595-3A02-29B1-8FAD-83FA5FD25EDE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>
            <a:off x="7110413" y="5311775"/>
            <a:ext cx="1576388" cy="481014"/>
          </a:xfrm>
          <a:custGeom>
            <a:avLst/>
            <a:gdLst/>
            <a:ahLst/>
            <a:cxnLst/>
            <a:rect l="0" t="0" r="0" b="0"/>
            <a:pathLst>
              <a:path w="1576388" h="481014">
                <a:moveTo>
                  <a:pt x="0" y="423863"/>
                </a:moveTo>
                <a:lnTo>
                  <a:pt x="1576387" y="0"/>
                </a:lnTo>
                <a:lnTo>
                  <a:pt x="1576387" y="57150"/>
                </a:lnTo>
                <a:lnTo>
                  <a:pt x="0" y="481013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1"/>
              </a:solidFill>
            </a:endParaRPr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4A3F237F-A9C2-E31B-E580-D675FCB1DA7E}"/>
              </a:ext>
            </a:extLst>
          </p:cNvPr>
          <p:cNvSpPr/>
          <p:nvPr>
            <p:custDataLst>
              <p:tags r:id="rId7"/>
            </p:custDataLst>
          </p:nvPr>
        </p:nvSpPr>
        <p:spPr bwMode="auto">
          <a:xfrm>
            <a:off x="4468813" y="5368925"/>
            <a:ext cx="1576388" cy="423864"/>
          </a:xfrm>
          <a:custGeom>
            <a:avLst/>
            <a:gdLst/>
            <a:ahLst/>
            <a:cxnLst/>
            <a:rect l="0" t="0" r="0" b="0"/>
            <a:pathLst>
              <a:path w="1576388" h="423864">
                <a:moveTo>
                  <a:pt x="0" y="423863"/>
                </a:moveTo>
                <a:lnTo>
                  <a:pt x="1576387" y="0"/>
                </a:lnTo>
              </a:path>
            </a:pathLst>
          </a:custGeom>
          <a:ln w="9525" cap="rnd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1E755D82-84B9-9EDB-8ABC-5290597FEB2F}"/>
              </a:ext>
            </a:extLst>
          </p:cNvPr>
          <p:cNvSpPr/>
          <p:nvPr>
            <p:custDataLst>
              <p:tags r:id="rId8"/>
            </p:custDataLst>
          </p:nvPr>
        </p:nvSpPr>
        <p:spPr bwMode="auto">
          <a:xfrm>
            <a:off x="4468813" y="5311775"/>
            <a:ext cx="1576388" cy="423864"/>
          </a:xfrm>
          <a:custGeom>
            <a:avLst/>
            <a:gdLst/>
            <a:ahLst/>
            <a:cxnLst/>
            <a:rect l="0" t="0" r="0" b="0"/>
            <a:pathLst>
              <a:path w="1576388" h="423864">
                <a:moveTo>
                  <a:pt x="0" y="423863"/>
                </a:moveTo>
                <a:lnTo>
                  <a:pt x="1576387" y="0"/>
                </a:lnTo>
              </a:path>
            </a:pathLst>
          </a:custGeom>
          <a:ln w="9525" cap="rnd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A1D525AE-1FE3-9708-B7EF-A7149EAD33D9}"/>
              </a:ext>
            </a:extLst>
          </p:cNvPr>
          <p:cNvSpPr/>
          <p:nvPr>
            <p:custDataLst>
              <p:tags r:id="rId9"/>
            </p:custDataLst>
          </p:nvPr>
        </p:nvSpPr>
        <p:spPr bwMode="auto">
          <a:xfrm>
            <a:off x="7110413" y="5311775"/>
            <a:ext cx="1576388" cy="423864"/>
          </a:xfrm>
          <a:custGeom>
            <a:avLst/>
            <a:gdLst/>
            <a:ahLst/>
            <a:cxnLst/>
            <a:rect l="0" t="0" r="0" b="0"/>
            <a:pathLst>
              <a:path w="1576388" h="423864">
                <a:moveTo>
                  <a:pt x="0" y="423863"/>
                </a:moveTo>
                <a:lnTo>
                  <a:pt x="1576387" y="0"/>
                </a:lnTo>
              </a:path>
            </a:pathLst>
          </a:custGeom>
          <a:ln w="9525" cap="rnd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1E13F2F0-F63D-28D9-13E3-AFCA8BDA18D2}"/>
              </a:ext>
            </a:extLst>
          </p:cNvPr>
          <p:cNvSpPr/>
          <p:nvPr>
            <p:custDataLst>
              <p:tags r:id="rId10"/>
            </p:custDataLst>
          </p:nvPr>
        </p:nvSpPr>
        <p:spPr bwMode="auto">
          <a:xfrm>
            <a:off x="7110413" y="5368925"/>
            <a:ext cx="1576388" cy="423864"/>
          </a:xfrm>
          <a:custGeom>
            <a:avLst/>
            <a:gdLst/>
            <a:ahLst/>
            <a:cxnLst/>
            <a:rect l="0" t="0" r="0" b="0"/>
            <a:pathLst>
              <a:path w="1576388" h="423864">
                <a:moveTo>
                  <a:pt x="0" y="423863"/>
                </a:moveTo>
                <a:lnTo>
                  <a:pt x="1576387" y="0"/>
                </a:lnTo>
              </a:path>
            </a:pathLst>
          </a:custGeom>
          <a:ln w="9525" cap="rnd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platzhalter 2">
            <a:extLst>
              <a:ext uri="{FF2B5EF4-FFF2-40B4-BE49-F238E27FC236}">
                <a16:creationId xmlns:a16="http://schemas.microsoft.com/office/drawing/2014/main" id="{37B5F12C-D00E-4BDC-B9E5-6424216FFFB7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7645400" y="2833688"/>
            <a:ext cx="5048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271F2DB7-AD0A-4451-878C-DC1EC1E5A816}" type="datetime'''''''''''''''''''20''''''''5''''''''''''''.''''6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205.6</a:t>
            </a:fld>
            <a:br>
              <a:rPr lang="de-DE" altLang="en-US" dirty="0"/>
            </a:br>
            <a:r>
              <a:rPr lang="de-DE" altLang="en-US" dirty="0"/>
              <a:t>(</a:t>
            </a:r>
            <a:fld id="{5EA09795-9A5E-4505-8FA2-0F25A4329A52}" type="datetime'''''''''''''''''''3''''''4''''%''''''''''''''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34%</a:t>
            </a:fld>
            <a:r>
              <a:rPr lang="de-DE" altLang="en-US" dirty="0"/>
              <a:t>)</a:t>
            </a:r>
            <a:endParaRPr lang="de-DE" dirty="0">
              <a:sym typeface="+mn-lt"/>
            </a:endParaRPr>
          </a:p>
        </p:txBody>
      </p:sp>
      <p:sp>
        <p:nvSpPr>
          <p:cNvPr id="70" name="Textplatzhalter 2">
            <a:extLst>
              <a:ext uri="{FF2B5EF4-FFF2-40B4-BE49-F238E27FC236}">
                <a16:creationId xmlns:a16="http://schemas.microsoft.com/office/drawing/2014/main" id="{BDFF206A-25B4-4C2D-9D50-1BFA404B9709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5422900" y="4976813"/>
            <a:ext cx="403225" cy="4254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55EAF5A3-6EA2-4910-9D08-0B8D205EC601}" type="datetime'''''''''''''2''''''''''''''''''''''''''2''.''''0'''''">
              <a:rPr lang="de-DE" altLang="en-US" smtClean="0"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22.0</a:t>
            </a:fld>
            <a:br>
              <a:rPr lang="de-DE" altLang="en-US">
                <a:sym typeface="+mn-lt"/>
              </a:rPr>
            </a:br>
            <a:r>
              <a:rPr lang="de-DE" altLang="en-US">
                <a:sym typeface="+mn-lt"/>
              </a:rPr>
              <a:t>(</a:t>
            </a:r>
            <a:fld id="{3603114E-8A03-42EB-95A1-41713957EA18}" type="datetime'''''''''''''''7''''%'''''''''''''">
              <a:rPr lang="de-DE" altLang="en-US" smtClean="0"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7%</a:t>
            </a:fld>
            <a:r>
              <a:rPr lang="de-DE">
                <a:sym typeface="+mn-lt"/>
              </a:rPr>
              <a:t>)</a:t>
            </a:r>
            <a:endParaRPr lang="de-DE" dirty="0">
              <a:sym typeface="+mn-lt"/>
            </a:endParaRPr>
          </a:p>
        </p:txBody>
      </p:sp>
      <p:sp>
        <p:nvSpPr>
          <p:cNvPr id="88" name="Textplatzhalter 2">
            <a:extLst>
              <a:ext uri="{FF2B5EF4-FFF2-40B4-BE49-F238E27FC236}">
                <a16:creationId xmlns:a16="http://schemas.microsoft.com/office/drawing/2014/main" id="{9920AC56-E9CB-4F97-940B-5613AA5A3BCC}"/>
              </a:ext>
            </a:extLst>
          </p:cNvPr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5372100" y="4479925"/>
            <a:ext cx="504825" cy="425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5F71FFD-167B-401A-9073-AC135E99E832}" type="datetime'''''''''3''''1''.''''''''''''''''''''''''''''6''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31.6</a:t>
            </a:fld>
            <a:br>
              <a:rPr lang="de-DE" altLang="en-US"/>
            </a:br>
            <a:r>
              <a:rPr lang="de-DE" altLang="en-US"/>
              <a:t>(</a:t>
            </a:r>
            <a:fld id="{8FA15C75-6F9F-4F1F-9309-ACBB5948A023}" type="datetime'''''''''1''''0''''''''''''''''''''''''''''''''''''''''%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10%</a:t>
            </a:fld>
            <a:r>
              <a:rPr lang="de-DE" altLang="en-US"/>
              <a:t>)</a:t>
            </a:r>
            <a:endParaRPr lang="de-DE" dirty="0">
              <a:sym typeface="+mn-lt"/>
            </a:endParaRPr>
          </a:p>
        </p:txBody>
      </p:sp>
      <p:sp>
        <p:nvSpPr>
          <p:cNvPr id="89" name="Textplatzhalter 2">
            <a:extLst>
              <a:ext uri="{FF2B5EF4-FFF2-40B4-BE49-F238E27FC236}">
                <a16:creationId xmlns:a16="http://schemas.microsoft.com/office/drawing/2014/main" id="{5E1BD5A1-F8FA-43A2-A1B6-A4AFE3DEE1D6}"/>
              </a:ext>
            </a:extLst>
          </p:cNvPr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4637088" y="4748213"/>
            <a:ext cx="504825" cy="4254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212B4105-A829-43E9-8BD5-FB9FFC874B4F}" type="datetime'3''''''''''''''1''''''''''''''''''''''''''.''''''3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31.3</a:t>
            </a:fld>
            <a:br>
              <a:rPr lang="de-DE" altLang="en-US"/>
            </a:br>
            <a:r>
              <a:rPr lang="de-DE" altLang="en-US"/>
              <a:t>(</a:t>
            </a:r>
            <a:fld id="{367092FC-97C7-4509-A909-88FA8A7F72AC}" type="datetime'1''''''''''''''''''''''''''''''''''''''''''0''''''''''''''''%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10%</a:t>
            </a:fld>
            <a:r>
              <a:rPr lang="de-DE" altLang="en-US"/>
              <a:t>)</a:t>
            </a:r>
            <a:endParaRPr lang="de-DE" dirty="0">
              <a:sym typeface="+mn-lt"/>
            </a:endParaRPr>
          </a:p>
        </p:txBody>
      </p:sp>
      <p:sp>
        <p:nvSpPr>
          <p:cNvPr id="91" name="Textplatzhalter 2">
            <a:extLst>
              <a:ext uri="{FF2B5EF4-FFF2-40B4-BE49-F238E27FC236}">
                <a16:creationId xmlns:a16="http://schemas.microsoft.com/office/drawing/2014/main" id="{1CCB6A26-9AE7-464B-B9A8-A6FF234BDBAF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4637088" y="5337175"/>
            <a:ext cx="504825" cy="4254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6D430A75-6CBD-4F53-B82C-252EF3315012}" type="datetime'''2''''''''''3''''''''''''3''''''''''.3'''''''''''''''''''''''">
              <a:rPr lang="de-DE" altLang="en-US" smtClean="0">
                <a:solidFill>
                  <a:schemeClr val="bg1"/>
                </a:solidFill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233.3</a:t>
            </a:fld>
            <a:br>
              <a:rPr lang="de-DE" altLang="en-US">
                <a:solidFill>
                  <a:schemeClr val="bg1"/>
                </a:solidFill>
                <a:sym typeface="+mn-lt"/>
              </a:rPr>
            </a:br>
            <a:r>
              <a:rPr lang="de-DE" altLang="en-US">
                <a:solidFill>
                  <a:schemeClr val="bg1"/>
                </a:solidFill>
                <a:sym typeface="+mn-lt"/>
              </a:rPr>
              <a:t>(</a:t>
            </a:r>
            <a:fld id="{399A6353-E46B-4571-A343-2B268BD353E3}" type="datetime'''''''''''''''''''''''''''''''''''7''''''3''%'''''''">
              <a:rPr lang="de-DE" altLang="en-US" smtClean="0">
                <a:solidFill>
                  <a:schemeClr val="bg1"/>
                </a:solidFill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73%</a:t>
            </a:fld>
            <a:r>
              <a:rPr lang="de-DE">
                <a:solidFill>
                  <a:schemeClr val="bg1"/>
                </a:solidFill>
                <a:sym typeface="+mn-lt"/>
              </a:rPr>
              <a:t>)</a:t>
            </a:r>
            <a:endParaRPr lang="de-DE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92" name="Textplatzhalter 2">
            <a:extLst>
              <a:ext uri="{FF2B5EF4-FFF2-40B4-BE49-F238E27FC236}">
                <a16:creationId xmlns:a16="http://schemas.microsoft.com/office/drawing/2014/main" id="{BE8E9500-5CD4-4F35-A6F7-5AD84ADB420F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5046663" y="5875338"/>
            <a:ext cx="4191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37E38C44-70F1-428F-A039-E4610EC81776}" type="datetime'''2''''''''0''''''''''''''1''''''9''''''''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2019</a:t>
            </a:fld>
            <a:endParaRPr lang="de-DE" dirty="0">
              <a:sym typeface="+mn-lt"/>
            </a:endParaRPr>
          </a:p>
        </p:txBody>
      </p:sp>
      <p:sp>
        <p:nvSpPr>
          <p:cNvPr id="94" name="Textplatzhalter 2">
            <a:extLst>
              <a:ext uri="{FF2B5EF4-FFF2-40B4-BE49-F238E27FC236}">
                <a16:creationId xmlns:a16="http://schemas.microsoft.com/office/drawing/2014/main" id="{7B4AF2F1-6D81-4A90-AC6A-CEFC338A1B69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7696200" y="3954463"/>
            <a:ext cx="4032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869B30E-1092-49EB-83CE-2B5E59CE922C}" type="datetime'5''''''6''''''.''''2''''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56.2</a:t>
            </a:fld>
            <a:br>
              <a:rPr lang="de-DE" altLang="en-US" dirty="0"/>
            </a:br>
            <a:r>
              <a:rPr lang="de-DE" altLang="en-US" dirty="0"/>
              <a:t>(</a:t>
            </a:r>
            <a:fld id="{1F64778F-C998-4B26-88A3-76AC3CBAE69F}" type="datetime'''''''''''''''''''''9%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9%</a:t>
            </a:fld>
            <a:r>
              <a:rPr lang="de-DE" altLang="en-US" dirty="0"/>
              <a:t>)</a:t>
            </a:r>
            <a:endParaRPr lang="de-DE" dirty="0">
              <a:sym typeface="+mn-lt"/>
            </a:endParaRPr>
          </a:p>
        </p:txBody>
      </p:sp>
      <p:sp>
        <p:nvSpPr>
          <p:cNvPr id="83" name="Textplatzhalter 2">
            <a:extLst>
              <a:ext uri="{FF2B5EF4-FFF2-40B4-BE49-F238E27FC236}">
                <a16:creationId xmlns:a16="http://schemas.microsoft.com/office/drawing/2014/main" id="{AD987967-ADE5-488E-8E5F-ADF44E250FB5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7696200" y="4360863"/>
            <a:ext cx="403225" cy="4254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F49F9AA7-326E-485C-BD1F-74CAAE8E48DB}" type="datetime'''''''''3''''''''''8''''''''''''''''''''''''.''''''''''''''4'">
              <a:rPr lang="de-DE" altLang="en-US" smtClean="0"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38.4</a:t>
            </a:fld>
            <a:br>
              <a:rPr lang="de-DE" altLang="en-US">
                <a:sym typeface="+mn-lt"/>
              </a:rPr>
            </a:br>
            <a:r>
              <a:rPr lang="de-DE" altLang="en-US">
                <a:sym typeface="+mn-lt"/>
              </a:rPr>
              <a:t>(</a:t>
            </a:r>
            <a:fld id="{BC93C250-E5C5-4C72-B5A4-37B2E463E3F7}" type="datetime'''''''''6''''''''''''''''''''''''''''''''''''''''%'''''''''''">
              <a:rPr lang="de-DE" altLang="en-US" smtClean="0"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6%</a:t>
            </a:fld>
            <a:r>
              <a:rPr lang="de-DE">
                <a:sym typeface="+mn-lt"/>
              </a:rPr>
              <a:t>)</a:t>
            </a:r>
            <a:endParaRPr lang="de-DE" dirty="0">
              <a:sym typeface="+mn-lt"/>
            </a:endParaRPr>
          </a:p>
        </p:txBody>
      </p:sp>
      <p:sp>
        <p:nvSpPr>
          <p:cNvPr id="96" name="Textplatzhalter 2">
            <a:extLst>
              <a:ext uri="{FF2B5EF4-FFF2-40B4-BE49-F238E27FC236}">
                <a16:creationId xmlns:a16="http://schemas.microsoft.com/office/drawing/2014/main" id="{F69C8196-0E8D-4CFA-A9DC-4A4C32180175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7645400" y="4981575"/>
            <a:ext cx="5048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vert="horz" wrap="none" lIns="25400" tIns="0" rIns="25400" bIns="0" numCol="1" spcCol="0" rtlCol="0" anchor="ctr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95E616EF-215D-490C-B3F1-0860ABA32698}" type="datetime'2''''''''''''''''''''''''''''''''''''''''''''97.''''''1'''''''">
              <a:rPr lang="de-DE" altLang="en-US" smtClean="0">
                <a:solidFill>
                  <a:schemeClr val="bg1"/>
                </a:solidFill>
                <a:sym typeface="+mn-lt"/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297.1</a:t>
            </a:fld>
            <a:br>
              <a:rPr lang="de-DE" altLang="en-US" dirty="0">
                <a:solidFill>
                  <a:schemeClr val="bg1"/>
                </a:solidFill>
                <a:sym typeface="+mn-lt"/>
              </a:rPr>
            </a:br>
            <a:r>
              <a:rPr lang="de-DE" altLang="en-US" dirty="0">
                <a:solidFill>
                  <a:schemeClr val="bg1"/>
                </a:solidFill>
                <a:sym typeface="+mn-lt"/>
              </a:rPr>
              <a:t>(</a:t>
            </a:r>
            <a:fld id="{F788ABDB-C742-4FC5-8CFD-78CD8BE2A572}" type="datetime'50''''''''''''''''''''''''''''''%'''''''''">
              <a:rPr lang="de-DE" altLang="en-US" smtClean="0">
                <a:solidFill>
                  <a:schemeClr val="bg1"/>
                </a:solidFill>
              </a:rPr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50%</a:t>
            </a:fld>
            <a:r>
              <a:rPr lang="de-DE" dirty="0">
                <a:solidFill>
                  <a:schemeClr val="bg1"/>
                </a:solidFill>
                <a:sym typeface="+mn-lt"/>
              </a:rPr>
              <a:t>)</a:t>
            </a:r>
          </a:p>
        </p:txBody>
      </p:sp>
      <p:sp>
        <p:nvSpPr>
          <p:cNvPr id="97" name="Textplatzhalter 2">
            <a:extLst>
              <a:ext uri="{FF2B5EF4-FFF2-40B4-BE49-F238E27FC236}">
                <a16:creationId xmlns:a16="http://schemas.microsoft.com/office/drawing/2014/main" id="{C8AAE1A2-A7F6-4F34-9017-D4580CE147EA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7688263" y="5875338"/>
            <a:ext cx="4191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FD22650E-827E-4254-BA79-44C4A620681F}" type="datetime'''''''''''''''''20''''3''0'''''''''''''''''''''''''''''''">
              <a:rPr lang="de-DE" altLang="en-US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2030</a:t>
            </a:fld>
            <a:endParaRPr lang="de-DE" dirty="0">
              <a:sym typeface="+mn-lt"/>
            </a:endParaRPr>
          </a:p>
        </p:txBody>
      </p:sp>
      <p:sp>
        <p:nvSpPr>
          <p:cNvPr id="98" name="Textplatzhalter 2">
            <a:extLst>
              <a:ext uri="{FF2B5EF4-FFF2-40B4-BE49-F238E27FC236}">
                <a16:creationId xmlns:a16="http://schemas.microsoft.com/office/drawing/2014/main" id="{FB4816DF-9C2B-4EEA-ACF0-EC627315DC10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8775700" y="2940050"/>
            <a:ext cx="30099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981796" rtl="0" eaLnBrk="1" latinLnBrk="0" hangingPunct="1">
              <a:spcBef>
                <a:spcPts val="0"/>
              </a:spcBef>
              <a:buClr>
                <a:schemeClr val="accent1"/>
              </a:buClr>
              <a:buFontTx/>
              <a:buNone/>
              <a:tabLst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tabLst>
                <a:tab pos="3009900" algn="r"/>
              </a:tabLst>
            </a:pPr>
            <a:fld id="{44B3D7D9-BE10-4C87-BCB7-F6F4909CCFED}" type="datetime'''''''Off-''''B''oa''''''r''''''''''d ''''S''''''''''''''W'">
              <a:rPr lang="de-DE" altLang="en-US" b="0" smtClean="0">
                <a:sym typeface="+mn-lt"/>
              </a:rPr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Off-Board SW</a:t>
            </a:fld>
            <a:r>
              <a:rPr lang="de-DE" altLang="en-US" b="0" dirty="0">
                <a:sym typeface="+mn-lt"/>
              </a:rPr>
              <a:t>	</a:t>
            </a:r>
            <a:fld id="{09A4E007-275A-418E-AE87-E95262486F61}" type="datetime'''+''''''1''''''''8''''''''''''.''''''6''%'''">
              <a:rPr lang="de-DE" altLang="en-US" b="0" smtClean="0">
                <a:sym typeface="+mn-lt"/>
              </a:rPr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+18.6%</a:t>
            </a:fld>
            <a:endParaRPr lang="de-DE" b="0" dirty="0">
              <a:sym typeface="+mn-lt"/>
            </a:endParaRPr>
          </a:p>
        </p:txBody>
      </p:sp>
      <p:sp>
        <p:nvSpPr>
          <p:cNvPr id="99" name="Textplatzhalter 2">
            <a:extLst>
              <a:ext uri="{FF2B5EF4-FFF2-40B4-BE49-F238E27FC236}">
                <a16:creationId xmlns:a16="http://schemas.microsoft.com/office/drawing/2014/main" id="{609CE4E1-A7B2-4DAC-863F-D5AABE9CC1B0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auto">
          <a:xfrm>
            <a:off x="8775699" y="4060825"/>
            <a:ext cx="30099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981796" rtl="0" eaLnBrk="1" latinLnBrk="0" hangingPunct="1">
              <a:spcBef>
                <a:spcPts val="0"/>
              </a:spcBef>
              <a:buClr>
                <a:schemeClr val="accent1"/>
              </a:buClr>
              <a:buFontTx/>
              <a:buNone/>
              <a:tabLst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tabLst>
                <a:tab pos="3009900" algn="r"/>
              </a:tabLst>
            </a:pPr>
            <a:fld id="{91177483-14A6-4FC0-9513-967A93A0BE27}" type="datetime'''''''''''''O''''''''n-B''''''o''ard'' SW'''''''''''''">
              <a:rPr lang="de-DE" altLang="en-US" b="0" smtClean="0"/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On-Board SW</a:t>
            </a:fld>
            <a:r>
              <a:rPr lang="de-DE" altLang="en-US" b="0" dirty="0"/>
              <a:t>	</a:t>
            </a:r>
            <a:fld id="{69133B13-AED9-4E7E-BCE5-029180E1A0B7}" type="datetime'''''''''+''''''''''''''''''''''''''''''5''''''''.''''5''%'''''">
              <a:rPr lang="de-DE" altLang="en-US" b="0" smtClean="0"/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+5.5%</a:t>
            </a:fld>
            <a:endParaRPr lang="de-DE" b="0" dirty="0">
              <a:sym typeface="+mn-lt"/>
            </a:endParaRPr>
          </a:p>
        </p:txBody>
      </p:sp>
      <p:sp>
        <p:nvSpPr>
          <p:cNvPr id="58" name="Textplatzhalter 2">
            <a:extLst>
              <a:ext uri="{FF2B5EF4-FFF2-40B4-BE49-F238E27FC236}">
                <a16:creationId xmlns:a16="http://schemas.microsoft.com/office/drawing/2014/main" id="{9EA54ECB-F38D-4B1E-82FB-BE96DBFAA40E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auto">
          <a:xfrm>
            <a:off x="8775699" y="4467225"/>
            <a:ext cx="30099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981796" rtl="0" eaLnBrk="1" latinLnBrk="0" hangingPunct="1">
              <a:spcBef>
                <a:spcPts val="0"/>
              </a:spcBef>
              <a:buClr>
                <a:schemeClr val="accent1"/>
              </a:buClr>
              <a:buFontTx/>
              <a:buNone/>
              <a:tabLst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tabLst>
                <a:tab pos="3009900" algn="r"/>
              </a:tabLst>
            </a:pPr>
            <a:fld id="{9F32C48F-EF5D-4077-8FDB-E13B91A8CADA}" type="datetime'''R''''''''''''&amp;D'''''''' H''W'''''''''''''''''''''''''''">
              <a:rPr lang="de-DE" altLang="en-US" b="0" smtClean="0"/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R&amp;D HW</a:t>
            </a:fld>
            <a:r>
              <a:rPr lang="de-DE" altLang="en-US" b="0" dirty="0"/>
              <a:t>	</a:t>
            </a:r>
            <a:fld id="{08E4BB8D-4BF1-4394-8FB4-13648DDE2684}" type="datetime'''''''''''+''5''''''''''.''''''''''''''2''''''%'''''''''''''''">
              <a:rPr lang="de-DE" altLang="en-US" b="0" smtClean="0"/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+5.2%</a:t>
            </a:fld>
            <a:endParaRPr lang="de-DE" b="0" dirty="0">
              <a:sym typeface="+mn-lt"/>
            </a:endParaRPr>
          </a:p>
        </p:txBody>
      </p:sp>
      <p:sp>
        <p:nvSpPr>
          <p:cNvPr id="100" name="Textplatzhalter 2">
            <a:extLst>
              <a:ext uri="{FF2B5EF4-FFF2-40B4-BE49-F238E27FC236}">
                <a16:creationId xmlns:a16="http://schemas.microsoft.com/office/drawing/2014/main" id="{48593794-97AD-407D-B679-D123E67B927C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auto">
          <a:xfrm>
            <a:off x="8775700" y="5170488"/>
            <a:ext cx="30099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981796" rtl="0" eaLnBrk="1" latinLnBrk="0" hangingPunct="1">
              <a:spcBef>
                <a:spcPts val="0"/>
              </a:spcBef>
              <a:buClr>
                <a:schemeClr val="accent1"/>
              </a:buClr>
              <a:buFontTx/>
              <a:buNone/>
              <a:tabLst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tabLst>
                <a:tab pos="3009900" algn="r"/>
              </a:tabLst>
            </a:pPr>
            <a:fld id="{5AB99CE4-34B6-413C-9BC4-212190BBF762}" type="datetime'''''''''''''On-Bo''''''a''r''''d'''' ''''H''W'">
              <a:rPr lang="de-DE" altLang="en-US" b="0" smtClean="0">
                <a:sym typeface="+mn-lt"/>
              </a:rPr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On-Board HW</a:t>
            </a:fld>
            <a:r>
              <a:rPr lang="de-DE" altLang="en-US" b="0" dirty="0">
                <a:sym typeface="+mn-lt"/>
              </a:rPr>
              <a:t>	</a:t>
            </a:r>
            <a:fld id="{41218AA0-8BCB-45B8-A28F-9F9C2398CFE0}" type="datetime'+''''''2.''''''''''''''''''2''''''''''''''''%'''''">
              <a:rPr lang="de-DE" altLang="en-US" b="0" smtClean="0">
                <a:sym typeface="+mn-lt"/>
              </a:rPr>
              <a:pPr>
                <a:spcBef>
                  <a:spcPct val="0"/>
                </a:spcBef>
                <a:spcAft>
                  <a:spcPct val="0"/>
                </a:spcAft>
                <a:tabLst>
                  <a:tab pos="3009900" algn="r"/>
                </a:tabLst>
              </a:pPr>
              <a:t>+2.2%</a:t>
            </a:fld>
            <a:endParaRPr lang="de-DE" b="0" dirty="0">
              <a:sym typeface="+mn-lt"/>
            </a:endParaRPr>
          </a:p>
        </p:txBody>
      </p:sp>
      <p:sp>
        <p:nvSpPr>
          <p:cNvPr id="90" name="Textplatzhalter 2">
            <a:extLst>
              <a:ext uri="{FF2B5EF4-FFF2-40B4-BE49-F238E27FC236}">
                <a16:creationId xmlns:a16="http://schemas.microsoft.com/office/drawing/2014/main" id="{21085EBA-14C5-4C3D-BC94-D5D12C90AF0C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5002213" y="4267200"/>
            <a:ext cx="5080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5400" tIns="0" rIns="25400" bIns="0" numCol="1" spcCol="0" rtlCol="0" anchor="b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F410414A-51C8-4836-8781-F70333769BEF}" type="datetime'''''''''''''''3''''''1''''''''''''8''''''.''''''''''2'">
              <a:rPr lang="de-DE" altLang="en-US" b="1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318.2</a:t>
            </a:fld>
            <a:endParaRPr lang="de-DE" b="1" dirty="0">
              <a:sym typeface="+mn-lt"/>
            </a:endParaRPr>
          </a:p>
        </p:txBody>
      </p:sp>
      <p:sp>
        <p:nvSpPr>
          <p:cNvPr id="101" name="Textplatzhalter 2">
            <a:extLst>
              <a:ext uri="{FF2B5EF4-FFF2-40B4-BE49-F238E27FC236}">
                <a16:creationId xmlns:a16="http://schemas.microsoft.com/office/drawing/2014/main" id="{5AE7B653-5AB7-436F-8E70-0B271C3F2F03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7643813" y="1927225"/>
            <a:ext cx="5080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5400" tIns="0" rIns="25400" bIns="0" numCol="1" spcCol="0" rtlCol="0" anchor="b" anchorCtr="0">
            <a:noAutofit/>
          </a:bodyPr>
          <a:lstStyle>
            <a:lvl1pPr marL="193266" indent="-193266" algn="l" defTabSz="981796" rtl="0" eaLnBrk="1" latinLnBrk="0" hangingPunct="1">
              <a:spcBef>
                <a:spcPts val="1074"/>
              </a:spcBef>
              <a:buClr>
                <a:schemeClr val="accent1"/>
              </a:buClr>
              <a:buFont typeface="NettoOT" pitchFamily="50" charset="0"/>
              <a:buChar char="&gt;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6922" indent="-155110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lang="de-DE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146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5761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0373" indent="-154613" algn="l" defTabSz="981796" rtl="0" eaLnBrk="1" latinLnBrk="0" hangingPunct="1">
              <a:spcBef>
                <a:spcPts val="644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99934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0832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1729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626" indent="-245448" algn="l" defTabSz="9817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98B10CB1-F083-4697-A29F-4C6FCBE623BA}" type="datetime'''''''''5''9''''''''''''''''7''.''2'''''''''''''''''''''''''''">
              <a:rPr lang="de-DE" altLang="en-US" b="1" smtClean="0"/>
              <a:pPr marL="0" indent="0" algn="ctr">
                <a:spcBef>
                  <a:spcPct val="0"/>
                </a:spcBef>
                <a:spcAft>
                  <a:spcPct val="0"/>
                </a:spcAft>
                <a:buNone/>
              </a:pPr>
              <a:t>597.2</a:t>
            </a:fld>
            <a:endParaRPr lang="de-DE" b="1" dirty="0">
              <a:sym typeface="+mn-lt"/>
            </a:endParaRPr>
          </a:p>
        </p:txBody>
      </p:sp>
      <p:sp>
        <p:nvSpPr>
          <p:cNvPr id="105" name="Rechteck 208">
            <a:extLst>
              <a:ext uri="{FF2B5EF4-FFF2-40B4-BE49-F238E27FC236}">
                <a16:creationId xmlns:a16="http://schemas.microsoft.com/office/drawing/2014/main" id="{525B3F2B-B761-4F4D-9940-09BFF0ABF6C9}"/>
              </a:ext>
            </a:extLst>
          </p:cNvPr>
          <p:cNvSpPr/>
          <p:nvPr/>
        </p:nvSpPr>
        <p:spPr bwMode="gray">
          <a:xfrm>
            <a:off x="10857099" y="2124935"/>
            <a:ext cx="926912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buClr>
                <a:schemeClr val="tx1"/>
              </a:buClr>
            </a:pPr>
            <a:r>
              <a:rPr lang="de-DE" sz="1400" b="1" dirty="0">
                <a:sym typeface="Netto Offc" panose="020B0504020101010102" pitchFamily="34" charset="0"/>
              </a:rPr>
              <a:t>CAGR</a:t>
            </a:r>
          </a:p>
          <a:p>
            <a:pPr algn="r">
              <a:buClr>
                <a:schemeClr val="tx1"/>
              </a:buClr>
            </a:pPr>
            <a:r>
              <a:rPr lang="de-DE" sz="1400" b="1" dirty="0">
                <a:sym typeface="Netto Offc" panose="020B0504020101010102" pitchFamily="34" charset="0"/>
              </a:rPr>
              <a:t>2019-2030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DD624F8-30DF-4E68-8715-28F1459E3009}"/>
              </a:ext>
            </a:extLst>
          </p:cNvPr>
          <p:cNvGrpSpPr/>
          <p:nvPr/>
        </p:nvGrpSpPr>
        <p:grpSpPr>
          <a:xfrm>
            <a:off x="4733554" y="1905466"/>
            <a:ext cx="1618287" cy="1548934"/>
            <a:chOff x="6670040" y="-1276970"/>
            <a:chExt cx="1246262" cy="1192852"/>
          </a:xfrm>
        </p:grpSpPr>
        <p:sp>
          <p:nvSpPr>
            <p:cNvPr id="56" name="Speech Bubble: Oval 55">
              <a:extLst>
                <a:ext uri="{FF2B5EF4-FFF2-40B4-BE49-F238E27FC236}">
                  <a16:creationId xmlns:a16="http://schemas.microsoft.com/office/drawing/2014/main" id="{A6F342C1-36E4-4193-B802-07F1FD99DDFC}"/>
                </a:ext>
              </a:extLst>
            </p:cNvPr>
            <p:cNvSpPr/>
            <p:nvPr/>
          </p:nvSpPr>
          <p:spPr>
            <a:xfrm>
              <a:off x="6670040" y="-1276970"/>
              <a:ext cx="1246262" cy="1192852"/>
            </a:xfrm>
            <a:prstGeom prst="wedgeEllipseCallout">
              <a:avLst>
                <a:gd name="adj1" fmla="val 39967"/>
                <a:gd name="adj2" fmla="val 44067"/>
              </a:avLst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6186" tIns="76186" rIns="76186" bIns="76186" rtlCol="0" anchor="ctr"/>
            <a:lstStyle/>
            <a:p>
              <a:pPr algn="ctr"/>
              <a:endParaRPr lang="de-DE" sz="1270" dirty="0">
                <a:solidFill>
                  <a:schemeClr val="tx1"/>
                </a:solidFill>
              </a:endParaRPr>
            </a:p>
          </p:txBody>
        </p:sp>
        <p:pic>
          <p:nvPicPr>
            <p:cNvPr id="107" name="Picture 15">
              <a:extLst>
                <a:ext uri="{FF2B5EF4-FFF2-40B4-BE49-F238E27FC236}">
                  <a16:creationId xmlns:a16="http://schemas.microsoft.com/office/drawing/2014/main" id="{570A4D8F-70C1-439A-A9E9-66146ECF80A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83" t="29453" r="10768" b="26299"/>
            <a:stretch/>
          </p:blipFill>
          <p:spPr bwMode="auto">
            <a:xfrm>
              <a:off x="7237147" y="-852518"/>
              <a:ext cx="606373" cy="140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5" descr="Tesla, Inc. – Wikipedia">
              <a:extLst>
                <a:ext uri="{FF2B5EF4-FFF2-40B4-BE49-F238E27FC236}">
                  <a16:creationId xmlns:a16="http://schemas.microsoft.com/office/drawing/2014/main" id="{4B141923-EFCD-43E5-9DCC-6C773A369A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2173" y="-653583"/>
              <a:ext cx="238845" cy="308144"/>
            </a:xfrm>
            <a:prstGeom prst="rect">
              <a:avLst/>
            </a:prstGeom>
            <a:effectLst>
              <a:glow rad="508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" name="Grafik 11">
              <a:extLst>
                <a:ext uri="{FF2B5EF4-FFF2-40B4-BE49-F238E27FC236}">
                  <a16:creationId xmlns:a16="http://schemas.microsoft.com/office/drawing/2014/main" id="{8FFDB20A-0583-42A8-A2DC-9AEBEFF3E8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>
            <a:xfrm>
              <a:off x="7049340" y="-736849"/>
              <a:ext cx="239010" cy="239010"/>
            </a:xfrm>
            <a:prstGeom prst="rect">
              <a:avLst/>
            </a:prstGeom>
          </p:spPr>
        </p:pic>
        <p:pic>
          <p:nvPicPr>
            <p:cNvPr id="109" name="Picture 33">
              <a:extLst>
                <a:ext uri="{FF2B5EF4-FFF2-40B4-BE49-F238E27FC236}">
                  <a16:creationId xmlns:a16="http://schemas.microsoft.com/office/drawing/2014/main" id="{73434DB7-231C-434D-9E52-725F5CA9ED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2109" y="-1177157"/>
              <a:ext cx="294051" cy="246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16" descr="Google – Wikipedia">
              <a:extLst>
                <a:ext uri="{FF2B5EF4-FFF2-40B4-BE49-F238E27FC236}">
                  <a16:creationId xmlns:a16="http://schemas.microsoft.com/office/drawing/2014/main" id="{208E03E5-8DA8-4D8B-9B26-0829FE8C90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311" y="-494810"/>
              <a:ext cx="594929" cy="2012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1" name="Picture 20">
              <a:extLst>
                <a:ext uri="{FF2B5EF4-FFF2-40B4-BE49-F238E27FC236}">
                  <a16:creationId xmlns:a16="http://schemas.microsoft.com/office/drawing/2014/main" id="{3FA55B89-CF84-4126-AB6E-36426D1EDA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8316" y="-996516"/>
              <a:ext cx="231814" cy="2751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C5FD3A1-C37D-4630-AF5A-5A47CB527183}"/>
              </a:ext>
            </a:extLst>
          </p:cNvPr>
          <p:cNvSpPr/>
          <p:nvPr/>
        </p:nvSpPr>
        <p:spPr>
          <a:xfrm>
            <a:off x="7109338" y="2112423"/>
            <a:ext cx="1577461" cy="2675478"/>
          </a:xfrm>
          <a:prstGeom prst="rect">
            <a:avLst/>
          </a:prstGeom>
          <a:noFill/>
          <a:ln w="19050">
            <a:solidFill>
              <a:schemeClr val="bg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86" tIns="76186" rIns="76186" bIns="76186" rtlCol="0" anchor="ctr"/>
          <a:lstStyle/>
          <a:p>
            <a:pPr algn="ctr"/>
            <a:endParaRPr lang="de-DE" sz="1270" dirty="0">
              <a:solidFill>
                <a:schemeClr val="tx1"/>
              </a:solidFill>
            </a:endParaRPr>
          </a:p>
        </p:txBody>
      </p:sp>
      <p:sp>
        <p:nvSpPr>
          <p:cNvPr id="40" name="Rechteck 382">
            <a:extLst>
              <a:ext uri="{FF2B5EF4-FFF2-40B4-BE49-F238E27FC236}">
                <a16:creationId xmlns:a16="http://schemas.microsoft.com/office/drawing/2014/main" id="{3DAB8EA0-AD94-4DC2-A060-0C3004B526A5}"/>
              </a:ext>
            </a:extLst>
          </p:cNvPr>
          <p:cNvSpPr/>
          <p:nvPr/>
        </p:nvSpPr>
        <p:spPr bwMode="gray">
          <a:xfrm>
            <a:off x="8645913" y="2124935"/>
            <a:ext cx="1670466" cy="36122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de-DE"/>
            </a:defPPr>
            <a:lvl1pPr marL="0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897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796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692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588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486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382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280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178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35"/>
              </a:spcAft>
            </a:pPr>
            <a:r>
              <a:rPr lang="de-DE" sz="2400" b="1" dirty="0">
                <a:solidFill>
                  <a:schemeClr val="accent4"/>
                </a:solidFill>
                <a:latin typeface="+mj-lt"/>
              </a:rPr>
              <a:t>SOFTWARE</a:t>
            </a:r>
          </a:p>
        </p:txBody>
      </p:sp>
      <p:sp>
        <p:nvSpPr>
          <p:cNvPr id="41" name="Rechteck 382">
            <a:extLst>
              <a:ext uri="{FF2B5EF4-FFF2-40B4-BE49-F238E27FC236}">
                <a16:creationId xmlns:a16="http://schemas.microsoft.com/office/drawing/2014/main" id="{99490BA7-BF04-4A4C-8B81-7892F214DABC}"/>
              </a:ext>
            </a:extLst>
          </p:cNvPr>
          <p:cNvSpPr/>
          <p:nvPr/>
        </p:nvSpPr>
        <p:spPr bwMode="gray">
          <a:xfrm>
            <a:off x="8572471" y="5455015"/>
            <a:ext cx="1817351" cy="36122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de-DE"/>
            </a:defPPr>
            <a:lvl1pPr marL="0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897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796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692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588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486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382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280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178" algn="l" defTabSz="98179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35"/>
              </a:spcAft>
            </a:pPr>
            <a:r>
              <a:rPr lang="de-DE" sz="2400" b="1" dirty="0">
                <a:solidFill>
                  <a:schemeClr val="accent4"/>
                </a:solidFill>
                <a:latin typeface="+mj-lt"/>
              </a:rPr>
              <a:t>HARDWARE</a:t>
            </a:r>
          </a:p>
        </p:txBody>
      </p:sp>
      <p:sp>
        <p:nvSpPr>
          <p:cNvPr id="39" name="Sprechblase: rechteckig 80">
            <a:extLst>
              <a:ext uri="{FF2B5EF4-FFF2-40B4-BE49-F238E27FC236}">
                <a16:creationId xmlns:a16="http://schemas.microsoft.com/office/drawing/2014/main" id="{CA826606-F186-428C-AE4B-BF2785B48935}"/>
              </a:ext>
            </a:extLst>
          </p:cNvPr>
          <p:cNvSpPr/>
          <p:nvPr/>
        </p:nvSpPr>
        <p:spPr bwMode="gray">
          <a:xfrm>
            <a:off x="4730618" y="3608597"/>
            <a:ext cx="2282954" cy="584747"/>
          </a:xfrm>
          <a:prstGeom prst="wedgeRectCallout">
            <a:avLst>
              <a:gd name="adj1" fmla="val 48580"/>
              <a:gd name="adj2" fmla="val -87343"/>
            </a:avLst>
          </a:prstGeom>
          <a:solidFill>
            <a:schemeClr val="bg1"/>
          </a:solidFill>
          <a:ln w="19050">
            <a:solidFill>
              <a:schemeClr val="bg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6186" tIns="76186" rIns="76186" bIns="76186" rtlCol="0" anchor="t" anchorCtr="0">
            <a:spAutoFit/>
          </a:bodyPr>
          <a:lstStyle/>
          <a:p>
            <a:pPr algn="ctr" defTabSz="1099194"/>
            <a:r>
              <a:rPr lang="en-US" sz="1400" b="1" dirty="0">
                <a:solidFill>
                  <a:schemeClr val="bg2"/>
                </a:solidFill>
              </a:rPr>
              <a:t>OVERALL, MARKET WITH STRONG GROWTH</a:t>
            </a:r>
          </a:p>
        </p:txBody>
      </p:sp>
      <p:sp>
        <p:nvSpPr>
          <p:cNvPr id="48" name="Titel 47">
            <a:extLst>
              <a:ext uri="{FF2B5EF4-FFF2-40B4-BE49-F238E27FC236}">
                <a16:creationId xmlns:a16="http://schemas.microsoft.com/office/drawing/2014/main" id="{E8E4DDB5-A8EC-45CF-93D7-E5D380163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de-DE" dirty="0"/>
              <a:t>Software and Big Tech.</a:t>
            </a:r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C8CA8400-F90B-9A59-FF5E-6C5596B4AD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7986" y="576692"/>
            <a:ext cx="11376025" cy="492443"/>
          </a:xfrm>
        </p:spPr>
        <p:txBody>
          <a:bodyPr/>
          <a:lstStyle/>
          <a:p>
            <a:r>
              <a:rPr lang="en-GB" dirty="0"/>
              <a:t>The market for automotive software is growing faster than the market for on-board hardware, while competition</a:t>
            </a:r>
            <a:br>
              <a:rPr lang="en-GB" dirty="0"/>
            </a:br>
            <a:r>
              <a:rPr lang="en-GB" dirty="0"/>
              <a:t>is increasing.</a:t>
            </a:r>
            <a:endParaRPr lang="de-DE" dirty="0"/>
          </a:p>
        </p:txBody>
      </p:sp>
      <p:sp>
        <p:nvSpPr>
          <p:cNvPr id="73" name="Freeform 20">
            <a:extLst>
              <a:ext uri="{FF2B5EF4-FFF2-40B4-BE49-F238E27FC236}">
                <a16:creationId xmlns:a16="http://schemas.microsoft.com/office/drawing/2014/main" id="{6617945B-9EE7-18FA-FC60-FA7A5DB8F8CC}"/>
              </a:ext>
            </a:extLst>
          </p:cNvPr>
          <p:cNvSpPr>
            <a:spLocks/>
          </p:cNvSpPr>
          <p:nvPr/>
        </p:nvSpPr>
        <p:spPr bwMode="gray">
          <a:xfrm>
            <a:off x="11157724" y="123030"/>
            <a:ext cx="626287" cy="709515"/>
          </a:xfrm>
          <a:custGeom>
            <a:avLst/>
            <a:gdLst>
              <a:gd name="T0" fmla="*/ 280 w 280"/>
              <a:gd name="T1" fmla="*/ 223 h 316"/>
              <a:gd name="T2" fmla="*/ 266 w 280"/>
              <a:gd name="T3" fmla="*/ 247 h 316"/>
              <a:gd name="T4" fmla="*/ 153 w 280"/>
              <a:gd name="T5" fmla="*/ 312 h 316"/>
              <a:gd name="T6" fmla="*/ 126 w 280"/>
              <a:gd name="T7" fmla="*/ 312 h 316"/>
              <a:gd name="T8" fmla="*/ 14 w 280"/>
              <a:gd name="T9" fmla="*/ 247 h 316"/>
              <a:gd name="T10" fmla="*/ 0 w 280"/>
              <a:gd name="T11" fmla="*/ 223 h 316"/>
              <a:gd name="T12" fmla="*/ 0 w 280"/>
              <a:gd name="T13" fmla="*/ 93 h 316"/>
              <a:gd name="T14" fmla="*/ 14 w 280"/>
              <a:gd name="T15" fmla="*/ 69 h 316"/>
              <a:gd name="T16" fmla="*/ 126 w 280"/>
              <a:gd name="T17" fmla="*/ 4 h 316"/>
              <a:gd name="T18" fmla="*/ 153 w 280"/>
              <a:gd name="T19" fmla="*/ 4 h 316"/>
              <a:gd name="T20" fmla="*/ 266 w 280"/>
              <a:gd name="T21" fmla="*/ 69 h 316"/>
              <a:gd name="T22" fmla="*/ 280 w 280"/>
              <a:gd name="T23" fmla="*/ 93 h 316"/>
              <a:gd name="T24" fmla="*/ 280 w 280"/>
              <a:gd name="T25" fmla="*/ 223 h 316"/>
              <a:gd name="T26" fmla="*/ 280 w 280"/>
              <a:gd name="T27" fmla="*/ 223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0" h="316">
                <a:moveTo>
                  <a:pt x="280" y="223"/>
                </a:moveTo>
                <a:cubicBezTo>
                  <a:pt x="280" y="232"/>
                  <a:pt x="273" y="242"/>
                  <a:pt x="266" y="247"/>
                </a:cubicBezTo>
                <a:cubicBezTo>
                  <a:pt x="153" y="312"/>
                  <a:pt x="153" y="312"/>
                  <a:pt x="153" y="312"/>
                </a:cubicBezTo>
                <a:cubicBezTo>
                  <a:pt x="146" y="316"/>
                  <a:pt x="134" y="316"/>
                  <a:pt x="126" y="312"/>
                </a:cubicBezTo>
                <a:cubicBezTo>
                  <a:pt x="14" y="247"/>
                  <a:pt x="14" y="247"/>
                  <a:pt x="14" y="247"/>
                </a:cubicBezTo>
                <a:cubicBezTo>
                  <a:pt x="6" y="242"/>
                  <a:pt x="0" y="232"/>
                  <a:pt x="0" y="22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6" y="74"/>
                  <a:pt x="14" y="69"/>
                </a:cubicBezTo>
                <a:cubicBezTo>
                  <a:pt x="126" y="4"/>
                  <a:pt x="126" y="4"/>
                  <a:pt x="126" y="4"/>
                </a:cubicBezTo>
                <a:cubicBezTo>
                  <a:pt x="134" y="0"/>
                  <a:pt x="146" y="0"/>
                  <a:pt x="153" y="4"/>
                </a:cubicBezTo>
                <a:cubicBezTo>
                  <a:pt x="266" y="69"/>
                  <a:pt x="266" y="69"/>
                  <a:pt x="266" y="69"/>
                </a:cubicBezTo>
                <a:cubicBezTo>
                  <a:pt x="273" y="74"/>
                  <a:pt x="280" y="84"/>
                  <a:pt x="280" y="93"/>
                </a:cubicBezTo>
                <a:cubicBezTo>
                  <a:pt x="280" y="223"/>
                  <a:pt x="280" y="223"/>
                  <a:pt x="280" y="223"/>
                </a:cubicBezTo>
                <a:cubicBezTo>
                  <a:pt x="280" y="223"/>
                  <a:pt x="280" y="223"/>
                  <a:pt x="280" y="223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A50199F0-D21A-CABB-5E8A-087A6AE56F24}"/>
              </a:ext>
            </a:extLst>
          </p:cNvPr>
          <p:cNvGrpSpPr/>
          <p:nvPr/>
        </p:nvGrpSpPr>
        <p:grpSpPr>
          <a:xfrm>
            <a:off x="11261317" y="282968"/>
            <a:ext cx="419100" cy="389639"/>
            <a:chOff x="3733800" y="1232847"/>
            <a:chExt cx="4724407" cy="4392297"/>
          </a:xfrm>
          <a:solidFill>
            <a:schemeClr val="bg1"/>
          </a:solidFill>
        </p:grpSpPr>
        <p:grpSp>
          <p:nvGrpSpPr>
            <p:cNvPr id="26" name="Grafik 23">
              <a:extLst>
                <a:ext uri="{FF2B5EF4-FFF2-40B4-BE49-F238E27FC236}">
                  <a16:creationId xmlns:a16="http://schemas.microsoft.com/office/drawing/2014/main" id="{0E4D6BBE-4B2B-FF96-8E07-621DF410BC03}"/>
                </a:ext>
              </a:extLst>
            </p:cNvPr>
            <p:cNvGrpSpPr/>
            <p:nvPr/>
          </p:nvGrpSpPr>
          <p:grpSpPr>
            <a:xfrm>
              <a:off x="3733800" y="1232847"/>
              <a:ext cx="4724407" cy="4392297"/>
              <a:chOff x="3733800" y="1232847"/>
              <a:chExt cx="4724407" cy="4392297"/>
            </a:xfrm>
            <a:grpFill/>
          </p:grpSpPr>
          <p:sp>
            <p:nvSpPr>
              <p:cNvPr id="27" name="Freihandform: Form 26">
                <a:extLst>
                  <a:ext uri="{FF2B5EF4-FFF2-40B4-BE49-F238E27FC236}">
                    <a16:creationId xmlns:a16="http://schemas.microsoft.com/office/drawing/2014/main" id="{2F6B3435-559D-76C7-B015-1051E9288108}"/>
                  </a:ext>
                </a:extLst>
              </p:cNvPr>
              <p:cNvSpPr/>
              <p:nvPr/>
            </p:nvSpPr>
            <p:spPr>
              <a:xfrm>
                <a:off x="4206034" y="1633133"/>
                <a:ext cx="497936" cy="497936"/>
              </a:xfrm>
              <a:custGeom>
                <a:avLst/>
                <a:gdLst>
                  <a:gd name="connsiteX0" fmla="*/ 249098 w 497936"/>
                  <a:gd name="connsiteY0" fmla="*/ 497936 h 497936"/>
                  <a:gd name="connsiteX1" fmla="*/ 497937 w 497936"/>
                  <a:gd name="connsiteY1" fmla="*/ 248839 h 497936"/>
                  <a:gd name="connsiteX2" fmla="*/ 249098 w 497936"/>
                  <a:gd name="connsiteY2" fmla="*/ 0 h 497936"/>
                  <a:gd name="connsiteX3" fmla="*/ 0 w 497936"/>
                  <a:gd name="connsiteY3" fmla="*/ 248839 h 497936"/>
                  <a:gd name="connsiteX4" fmla="*/ 249098 w 497936"/>
                  <a:gd name="connsiteY4" fmla="*/ 497936 h 497936"/>
                  <a:gd name="connsiteX5" fmla="*/ 249098 w 497936"/>
                  <a:gd name="connsiteY5" fmla="*/ 152392 h 497936"/>
                  <a:gd name="connsiteX6" fmla="*/ 345537 w 497936"/>
                  <a:gd name="connsiteY6" fmla="*/ 248831 h 497936"/>
                  <a:gd name="connsiteX7" fmla="*/ 249098 w 497936"/>
                  <a:gd name="connsiteY7" fmla="*/ 345529 h 497936"/>
                  <a:gd name="connsiteX8" fmla="*/ 152400 w 497936"/>
                  <a:gd name="connsiteY8" fmla="*/ 248831 h 497936"/>
                  <a:gd name="connsiteX9" fmla="*/ 249098 w 497936"/>
                  <a:gd name="connsiteY9" fmla="*/ 152392 h 497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97936" h="497936">
                    <a:moveTo>
                      <a:pt x="249098" y="497936"/>
                    </a:moveTo>
                    <a:cubicBezTo>
                      <a:pt x="386319" y="497936"/>
                      <a:pt x="497937" y="386204"/>
                      <a:pt x="497937" y="248839"/>
                    </a:cubicBezTo>
                    <a:cubicBezTo>
                      <a:pt x="497937" y="111618"/>
                      <a:pt x="386319" y="0"/>
                      <a:pt x="249098" y="0"/>
                    </a:cubicBezTo>
                    <a:cubicBezTo>
                      <a:pt x="111732" y="0"/>
                      <a:pt x="0" y="111618"/>
                      <a:pt x="0" y="248839"/>
                    </a:cubicBezTo>
                    <a:cubicBezTo>
                      <a:pt x="0" y="386204"/>
                      <a:pt x="111732" y="497936"/>
                      <a:pt x="249098" y="497936"/>
                    </a:cubicBezTo>
                    <a:close/>
                    <a:moveTo>
                      <a:pt x="249098" y="152392"/>
                    </a:moveTo>
                    <a:cubicBezTo>
                      <a:pt x="302270" y="152392"/>
                      <a:pt x="345537" y="195666"/>
                      <a:pt x="345537" y="248831"/>
                    </a:cubicBezTo>
                    <a:cubicBezTo>
                      <a:pt x="345537" y="302148"/>
                      <a:pt x="302263" y="345529"/>
                      <a:pt x="249098" y="345529"/>
                    </a:cubicBezTo>
                    <a:cubicBezTo>
                      <a:pt x="195781" y="345529"/>
                      <a:pt x="152400" y="302148"/>
                      <a:pt x="152400" y="248831"/>
                    </a:cubicBezTo>
                    <a:cubicBezTo>
                      <a:pt x="152400" y="195666"/>
                      <a:pt x="195781" y="152392"/>
                      <a:pt x="249098" y="152392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28" name="Freihandform: Form 27">
                <a:extLst>
                  <a:ext uri="{FF2B5EF4-FFF2-40B4-BE49-F238E27FC236}">
                    <a16:creationId xmlns:a16="http://schemas.microsoft.com/office/drawing/2014/main" id="{BD8E80E5-D3E2-EA89-48FF-900244943F17}"/>
                  </a:ext>
                </a:extLst>
              </p:cNvPr>
              <p:cNvSpPr/>
              <p:nvPr/>
            </p:nvSpPr>
            <p:spPr>
              <a:xfrm>
                <a:off x="4878026" y="1633133"/>
                <a:ext cx="497936" cy="497936"/>
              </a:xfrm>
              <a:custGeom>
                <a:avLst/>
                <a:gdLst>
                  <a:gd name="connsiteX0" fmla="*/ 248839 w 497936"/>
                  <a:gd name="connsiteY0" fmla="*/ 497936 h 497936"/>
                  <a:gd name="connsiteX1" fmla="*/ 497936 w 497936"/>
                  <a:gd name="connsiteY1" fmla="*/ 248839 h 497936"/>
                  <a:gd name="connsiteX2" fmla="*/ 248839 w 497936"/>
                  <a:gd name="connsiteY2" fmla="*/ 0 h 497936"/>
                  <a:gd name="connsiteX3" fmla="*/ 0 w 497936"/>
                  <a:gd name="connsiteY3" fmla="*/ 248839 h 497936"/>
                  <a:gd name="connsiteX4" fmla="*/ 248839 w 497936"/>
                  <a:gd name="connsiteY4" fmla="*/ 497936 h 497936"/>
                  <a:gd name="connsiteX5" fmla="*/ 248839 w 497936"/>
                  <a:gd name="connsiteY5" fmla="*/ 152392 h 497936"/>
                  <a:gd name="connsiteX6" fmla="*/ 345536 w 497936"/>
                  <a:gd name="connsiteY6" fmla="*/ 248831 h 497936"/>
                  <a:gd name="connsiteX7" fmla="*/ 248839 w 497936"/>
                  <a:gd name="connsiteY7" fmla="*/ 345529 h 497936"/>
                  <a:gd name="connsiteX8" fmla="*/ 152400 w 497936"/>
                  <a:gd name="connsiteY8" fmla="*/ 248831 h 497936"/>
                  <a:gd name="connsiteX9" fmla="*/ 248839 w 497936"/>
                  <a:gd name="connsiteY9" fmla="*/ 152392 h 497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97936" h="497936">
                    <a:moveTo>
                      <a:pt x="248839" y="497936"/>
                    </a:moveTo>
                    <a:cubicBezTo>
                      <a:pt x="386204" y="497936"/>
                      <a:pt x="497936" y="386204"/>
                      <a:pt x="497936" y="248839"/>
                    </a:cubicBezTo>
                    <a:cubicBezTo>
                      <a:pt x="497936" y="111618"/>
                      <a:pt x="386204" y="0"/>
                      <a:pt x="248839" y="0"/>
                    </a:cubicBezTo>
                    <a:cubicBezTo>
                      <a:pt x="111618" y="0"/>
                      <a:pt x="0" y="111618"/>
                      <a:pt x="0" y="248839"/>
                    </a:cubicBezTo>
                    <a:cubicBezTo>
                      <a:pt x="0" y="386204"/>
                      <a:pt x="111625" y="497936"/>
                      <a:pt x="248839" y="497936"/>
                    </a:cubicBezTo>
                    <a:close/>
                    <a:moveTo>
                      <a:pt x="248839" y="152392"/>
                    </a:moveTo>
                    <a:cubicBezTo>
                      <a:pt x="302156" y="152392"/>
                      <a:pt x="345536" y="195666"/>
                      <a:pt x="345536" y="248831"/>
                    </a:cubicBezTo>
                    <a:cubicBezTo>
                      <a:pt x="345536" y="302148"/>
                      <a:pt x="302156" y="345529"/>
                      <a:pt x="248839" y="345529"/>
                    </a:cubicBezTo>
                    <a:cubicBezTo>
                      <a:pt x="195666" y="345529"/>
                      <a:pt x="152400" y="302148"/>
                      <a:pt x="152400" y="248831"/>
                    </a:cubicBezTo>
                    <a:cubicBezTo>
                      <a:pt x="152400" y="195666"/>
                      <a:pt x="195674" y="152392"/>
                      <a:pt x="248839" y="152392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29" name="Freihandform: Form 28">
                <a:extLst>
                  <a:ext uri="{FF2B5EF4-FFF2-40B4-BE49-F238E27FC236}">
                    <a16:creationId xmlns:a16="http://schemas.microsoft.com/office/drawing/2014/main" id="{9434766D-B767-56DD-755A-EA9D9895409E}"/>
                  </a:ext>
                </a:extLst>
              </p:cNvPr>
              <p:cNvSpPr/>
              <p:nvPr/>
            </p:nvSpPr>
            <p:spPr>
              <a:xfrm>
                <a:off x="5875995" y="1633133"/>
                <a:ext cx="1841891" cy="497936"/>
              </a:xfrm>
              <a:custGeom>
                <a:avLst/>
                <a:gdLst>
                  <a:gd name="connsiteX0" fmla="*/ 248801 w 1841891"/>
                  <a:gd name="connsiteY0" fmla="*/ 497936 h 497936"/>
                  <a:gd name="connsiteX1" fmla="*/ 1592793 w 1841891"/>
                  <a:gd name="connsiteY1" fmla="*/ 497936 h 497936"/>
                  <a:gd name="connsiteX2" fmla="*/ 1841891 w 1841891"/>
                  <a:gd name="connsiteY2" fmla="*/ 248839 h 497936"/>
                  <a:gd name="connsiteX3" fmla="*/ 1592793 w 1841891"/>
                  <a:gd name="connsiteY3" fmla="*/ 0 h 497936"/>
                  <a:gd name="connsiteX4" fmla="*/ 248801 w 1841891"/>
                  <a:gd name="connsiteY4" fmla="*/ 0 h 497936"/>
                  <a:gd name="connsiteX5" fmla="*/ 0 w 1841891"/>
                  <a:gd name="connsiteY5" fmla="*/ 248839 h 497936"/>
                  <a:gd name="connsiteX6" fmla="*/ 248801 w 1841891"/>
                  <a:gd name="connsiteY6" fmla="*/ 497936 h 497936"/>
                  <a:gd name="connsiteX7" fmla="*/ 248801 w 1841891"/>
                  <a:gd name="connsiteY7" fmla="*/ 152392 h 497936"/>
                  <a:gd name="connsiteX8" fmla="*/ 1592793 w 1841891"/>
                  <a:gd name="connsiteY8" fmla="*/ 152392 h 497936"/>
                  <a:gd name="connsiteX9" fmla="*/ 1689491 w 1841891"/>
                  <a:gd name="connsiteY9" fmla="*/ 248831 h 497936"/>
                  <a:gd name="connsiteX10" fmla="*/ 1592793 w 1841891"/>
                  <a:gd name="connsiteY10" fmla="*/ 345529 h 497936"/>
                  <a:gd name="connsiteX11" fmla="*/ 248801 w 1841891"/>
                  <a:gd name="connsiteY11" fmla="*/ 345529 h 497936"/>
                  <a:gd name="connsiteX12" fmla="*/ 152400 w 1841891"/>
                  <a:gd name="connsiteY12" fmla="*/ 248831 h 497936"/>
                  <a:gd name="connsiteX13" fmla="*/ 248801 w 1841891"/>
                  <a:gd name="connsiteY13" fmla="*/ 152392 h 497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841891" h="497936">
                    <a:moveTo>
                      <a:pt x="248801" y="497936"/>
                    </a:moveTo>
                    <a:lnTo>
                      <a:pt x="1592793" y="497936"/>
                    </a:lnTo>
                    <a:cubicBezTo>
                      <a:pt x="1730159" y="497936"/>
                      <a:pt x="1841891" y="386204"/>
                      <a:pt x="1841891" y="248839"/>
                    </a:cubicBezTo>
                    <a:cubicBezTo>
                      <a:pt x="1841891" y="111618"/>
                      <a:pt x="1730159" y="0"/>
                      <a:pt x="1592793" y="0"/>
                    </a:cubicBezTo>
                    <a:lnTo>
                      <a:pt x="248801" y="0"/>
                    </a:lnTo>
                    <a:cubicBezTo>
                      <a:pt x="111618" y="0"/>
                      <a:pt x="0" y="111618"/>
                      <a:pt x="0" y="248839"/>
                    </a:cubicBezTo>
                    <a:cubicBezTo>
                      <a:pt x="0" y="386204"/>
                      <a:pt x="111618" y="497936"/>
                      <a:pt x="248801" y="497936"/>
                    </a:cubicBezTo>
                    <a:close/>
                    <a:moveTo>
                      <a:pt x="248801" y="152392"/>
                    </a:moveTo>
                    <a:lnTo>
                      <a:pt x="1592793" y="152392"/>
                    </a:lnTo>
                    <a:cubicBezTo>
                      <a:pt x="1646111" y="152392"/>
                      <a:pt x="1689491" y="195666"/>
                      <a:pt x="1689491" y="248831"/>
                    </a:cubicBezTo>
                    <a:cubicBezTo>
                      <a:pt x="1689491" y="302148"/>
                      <a:pt x="1646111" y="345529"/>
                      <a:pt x="1592793" y="345529"/>
                    </a:cubicBezTo>
                    <a:lnTo>
                      <a:pt x="248801" y="345529"/>
                    </a:lnTo>
                    <a:cubicBezTo>
                      <a:pt x="195628" y="345529"/>
                      <a:pt x="152400" y="302148"/>
                      <a:pt x="152400" y="248831"/>
                    </a:cubicBezTo>
                    <a:cubicBezTo>
                      <a:pt x="152400" y="195666"/>
                      <a:pt x="195636" y="152392"/>
                      <a:pt x="248801" y="152392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0" name="Freihandform: Form 29">
                <a:extLst>
                  <a:ext uri="{FF2B5EF4-FFF2-40B4-BE49-F238E27FC236}">
                    <a16:creationId xmlns:a16="http://schemas.microsoft.com/office/drawing/2014/main" id="{7C669272-AB62-C15C-60E4-58F11D468B4D}"/>
                  </a:ext>
                </a:extLst>
              </p:cNvPr>
              <p:cNvSpPr/>
              <p:nvPr/>
            </p:nvSpPr>
            <p:spPr>
              <a:xfrm>
                <a:off x="5247010" y="2674665"/>
                <a:ext cx="1945187" cy="1945500"/>
              </a:xfrm>
              <a:custGeom>
                <a:avLst/>
                <a:gdLst>
                  <a:gd name="connsiteX0" fmla="*/ 1759184 w 1945187"/>
                  <a:gd name="connsiteY0" fmla="*/ 1490777 h 1945500"/>
                  <a:gd name="connsiteX1" fmla="*/ 1709288 w 1945187"/>
                  <a:gd name="connsiteY1" fmla="*/ 1369741 h 1945500"/>
                  <a:gd name="connsiteX2" fmla="*/ 1689011 w 1945187"/>
                  <a:gd name="connsiteY2" fmla="*/ 1349464 h 1945500"/>
                  <a:gd name="connsiteX3" fmla="*/ 1745902 w 1945187"/>
                  <a:gd name="connsiteY3" fmla="*/ 1212167 h 1945500"/>
                  <a:gd name="connsiteX4" fmla="*/ 1774591 w 1945187"/>
                  <a:gd name="connsiteY4" fmla="*/ 1212167 h 1945500"/>
                  <a:gd name="connsiteX5" fmla="*/ 1945188 w 1945187"/>
                  <a:gd name="connsiteY5" fmla="*/ 1041570 h 1945500"/>
                  <a:gd name="connsiteX6" fmla="*/ 1945188 w 1945187"/>
                  <a:gd name="connsiteY6" fmla="*/ 903869 h 1945500"/>
                  <a:gd name="connsiteX7" fmla="*/ 1774591 w 1945187"/>
                  <a:gd name="connsiteY7" fmla="*/ 733273 h 1945500"/>
                  <a:gd name="connsiteX8" fmla="*/ 1746237 w 1945187"/>
                  <a:gd name="connsiteY8" fmla="*/ 733273 h 1945500"/>
                  <a:gd name="connsiteX9" fmla="*/ 1688973 w 1945187"/>
                  <a:gd name="connsiteY9" fmla="*/ 594566 h 1945500"/>
                  <a:gd name="connsiteX10" fmla="*/ 1709135 w 1945187"/>
                  <a:gd name="connsiteY10" fmla="*/ 574365 h 1945500"/>
                  <a:gd name="connsiteX11" fmla="*/ 1759176 w 1945187"/>
                  <a:gd name="connsiteY11" fmla="*/ 453885 h 1945500"/>
                  <a:gd name="connsiteX12" fmla="*/ 1709280 w 1945187"/>
                  <a:gd name="connsiteY12" fmla="*/ 332887 h 1945500"/>
                  <a:gd name="connsiteX13" fmla="*/ 1611981 w 1945187"/>
                  <a:gd name="connsiteY13" fmla="*/ 235588 h 1945500"/>
                  <a:gd name="connsiteX14" fmla="*/ 1491280 w 1945187"/>
                  <a:gd name="connsiteY14" fmla="*/ 185730 h 1945500"/>
                  <a:gd name="connsiteX15" fmla="*/ 1490906 w 1945187"/>
                  <a:gd name="connsiteY15" fmla="*/ 185730 h 1945500"/>
                  <a:gd name="connsiteX16" fmla="*/ 1370838 w 1945187"/>
                  <a:gd name="connsiteY16" fmla="*/ 235511 h 1945500"/>
                  <a:gd name="connsiteX17" fmla="*/ 1350317 w 1945187"/>
                  <a:gd name="connsiteY17" fmla="*/ 255986 h 1945500"/>
                  <a:gd name="connsiteX18" fmla="*/ 1209561 w 1945187"/>
                  <a:gd name="connsiteY18" fmla="*/ 197831 h 1945500"/>
                  <a:gd name="connsiteX19" fmla="*/ 1209561 w 1945187"/>
                  <a:gd name="connsiteY19" fmla="*/ 170597 h 1945500"/>
                  <a:gd name="connsiteX20" fmla="*/ 1038964 w 1945187"/>
                  <a:gd name="connsiteY20" fmla="*/ 0 h 1945500"/>
                  <a:gd name="connsiteX21" fmla="*/ 901004 w 1945187"/>
                  <a:gd name="connsiteY21" fmla="*/ 0 h 1945500"/>
                  <a:gd name="connsiteX22" fmla="*/ 730407 w 1945187"/>
                  <a:gd name="connsiteY22" fmla="*/ 170597 h 1945500"/>
                  <a:gd name="connsiteX23" fmla="*/ 730407 w 1945187"/>
                  <a:gd name="connsiteY23" fmla="*/ 199728 h 1945500"/>
                  <a:gd name="connsiteX24" fmla="*/ 593042 w 1945187"/>
                  <a:gd name="connsiteY24" fmla="*/ 257251 h 1945500"/>
                  <a:gd name="connsiteX25" fmla="*/ 573321 w 1945187"/>
                  <a:gd name="connsiteY25" fmla="*/ 237645 h 1945500"/>
                  <a:gd name="connsiteX26" fmla="*/ 452956 w 1945187"/>
                  <a:gd name="connsiteY26" fmla="*/ 187566 h 1945500"/>
                  <a:gd name="connsiteX27" fmla="*/ 452582 w 1945187"/>
                  <a:gd name="connsiteY27" fmla="*/ 187566 h 1945500"/>
                  <a:gd name="connsiteX28" fmla="*/ 331775 w 1945187"/>
                  <a:gd name="connsiteY28" fmla="*/ 237538 h 1945500"/>
                  <a:gd name="connsiteX29" fmla="*/ 234742 w 1945187"/>
                  <a:gd name="connsiteY29" fmla="*/ 334800 h 1945500"/>
                  <a:gd name="connsiteX30" fmla="*/ 184701 w 1945187"/>
                  <a:gd name="connsiteY30" fmla="*/ 455280 h 1945500"/>
                  <a:gd name="connsiteX31" fmla="*/ 234597 w 1945187"/>
                  <a:gd name="connsiteY31" fmla="*/ 576278 h 1945500"/>
                  <a:gd name="connsiteX32" fmla="*/ 255506 w 1945187"/>
                  <a:gd name="connsiteY32" fmla="*/ 597225 h 1945500"/>
                  <a:gd name="connsiteX33" fmla="*/ 199469 w 1945187"/>
                  <a:gd name="connsiteY33" fmla="*/ 733288 h 1945500"/>
                  <a:gd name="connsiteX34" fmla="*/ 170597 w 1945187"/>
                  <a:gd name="connsiteY34" fmla="*/ 733288 h 1945500"/>
                  <a:gd name="connsiteX35" fmla="*/ 0 w 1945187"/>
                  <a:gd name="connsiteY35" fmla="*/ 903885 h 1945500"/>
                  <a:gd name="connsiteX36" fmla="*/ 0 w 1945187"/>
                  <a:gd name="connsiteY36" fmla="*/ 1041585 h 1945500"/>
                  <a:gd name="connsiteX37" fmla="*/ 170597 w 1945187"/>
                  <a:gd name="connsiteY37" fmla="*/ 1212182 h 1945500"/>
                  <a:gd name="connsiteX38" fmla="*/ 199804 w 1945187"/>
                  <a:gd name="connsiteY38" fmla="*/ 1212182 h 1945500"/>
                  <a:gd name="connsiteX39" fmla="*/ 256695 w 1945187"/>
                  <a:gd name="connsiteY39" fmla="*/ 1349479 h 1945500"/>
                  <a:gd name="connsiteX40" fmla="*/ 236418 w 1945187"/>
                  <a:gd name="connsiteY40" fmla="*/ 1369756 h 1945500"/>
                  <a:gd name="connsiteX41" fmla="*/ 186522 w 1945187"/>
                  <a:gd name="connsiteY41" fmla="*/ 1490792 h 1945500"/>
                  <a:gd name="connsiteX42" fmla="*/ 236418 w 1945187"/>
                  <a:gd name="connsiteY42" fmla="*/ 1611005 h 1945500"/>
                  <a:gd name="connsiteX43" fmla="*/ 333748 w 1945187"/>
                  <a:gd name="connsiteY43" fmla="*/ 1708335 h 1945500"/>
                  <a:gd name="connsiteX44" fmla="*/ 454228 w 1945187"/>
                  <a:gd name="connsiteY44" fmla="*/ 1758452 h 1945500"/>
                  <a:gd name="connsiteX45" fmla="*/ 454487 w 1945187"/>
                  <a:gd name="connsiteY45" fmla="*/ 1758452 h 1945500"/>
                  <a:gd name="connsiteX46" fmla="*/ 575333 w 1945187"/>
                  <a:gd name="connsiteY46" fmla="*/ 1708412 h 1945500"/>
                  <a:gd name="connsiteX47" fmla="*/ 595495 w 1945187"/>
                  <a:gd name="connsiteY47" fmla="*/ 1688173 h 1945500"/>
                  <a:gd name="connsiteX48" fmla="*/ 733014 w 1945187"/>
                  <a:gd name="connsiteY48" fmla="*/ 1745285 h 1945500"/>
                  <a:gd name="connsiteX49" fmla="*/ 733014 w 1945187"/>
                  <a:gd name="connsiteY49" fmla="*/ 1774866 h 1945500"/>
                  <a:gd name="connsiteX50" fmla="*/ 903610 w 1945187"/>
                  <a:gd name="connsiteY50" fmla="*/ 1945500 h 1945500"/>
                  <a:gd name="connsiteX51" fmla="*/ 1041570 w 1945187"/>
                  <a:gd name="connsiteY51" fmla="*/ 1945500 h 1945500"/>
                  <a:gd name="connsiteX52" fmla="*/ 1212167 w 1945187"/>
                  <a:gd name="connsiteY52" fmla="*/ 1774866 h 1945500"/>
                  <a:gd name="connsiteX53" fmla="*/ 1212167 w 1945187"/>
                  <a:gd name="connsiteY53" fmla="*/ 1745437 h 1945500"/>
                  <a:gd name="connsiteX54" fmla="*/ 1350279 w 1945187"/>
                  <a:gd name="connsiteY54" fmla="*/ 1688066 h 1945500"/>
                  <a:gd name="connsiteX55" fmla="*/ 1370518 w 1945187"/>
                  <a:gd name="connsiteY55" fmla="*/ 1708305 h 1945500"/>
                  <a:gd name="connsiteX56" fmla="*/ 1490922 w 1945187"/>
                  <a:gd name="connsiteY56" fmla="*/ 1758460 h 1945500"/>
                  <a:gd name="connsiteX57" fmla="*/ 1491295 w 1945187"/>
                  <a:gd name="connsiteY57" fmla="*/ 1758460 h 1945500"/>
                  <a:gd name="connsiteX58" fmla="*/ 1612102 w 1945187"/>
                  <a:gd name="connsiteY58" fmla="*/ 1708450 h 1945500"/>
                  <a:gd name="connsiteX59" fmla="*/ 1709097 w 1945187"/>
                  <a:gd name="connsiteY59" fmla="*/ 1611188 h 1945500"/>
                  <a:gd name="connsiteX60" fmla="*/ 1759184 w 1945187"/>
                  <a:gd name="connsiteY60" fmla="*/ 1490777 h 1945500"/>
                  <a:gd name="connsiteX61" fmla="*/ 1613185 w 1945187"/>
                  <a:gd name="connsiteY61" fmla="*/ 1119035 h 1945500"/>
                  <a:gd name="connsiteX62" fmla="*/ 1529319 w 1945187"/>
                  <a:gd name="connsiteY62" fmla="*/ 1321590 h 1945500"/>
                  <a:gd name="connsiteX63" fmla="*/ 1539994 w 1945187"/>
                  <a:gd name="connsiteY63" fmla="*/ 1415948 h 1945500"/>
                  <a:gd name="connsiteX64" fmla="*/ 1601534 w 1945187"/>
                  <a:gd name="connsiteY64" fmla="*/ 1477488 h 1945500"/>
                  <a:gd name="connsiteX65" fmla="*/ 1606776 w 1945187"/>
                  <a:gd name="connsiteY65" fmla="*/ 1490510 h 1945500"/>
                  <a:gd name="connsiteX66" fmla="*/ 1601457 w 1945187"/>
                  <a:gd name="connsiteY66" fmla="*/ 1503312 h 1945500"/>
                  <a:gd name="connsiteX67" fmla="*/ 1504272 w 1945187"/>
                  <a:gd name="connsiteY67" fmla="*/ 1600756 h 1945500"/>
                  <a:gd name="connsiteX68" fmla="*/ 1491249 w 1945187"/>
                  <a:gd name="connsiteY68" fmla="*/ 1606037 h 1945500"/>
                  <a:gd name="connsiteX69" fmla="*/ 1478486 w 1945187"/>
                  <a:gd name="connsiteY69" fmla="*/ 1600756 h 1945500"/>
                  <a:gd name="connsiteX70" fmla="*/ 1416688 w 1945187"/>
                  <a:gd name="connsiteY70" fmla="*/ 1538958 h 1945500"/>
                  <a:gd name="connsiteX71" fmla="*/ 1322222 w 1945187"/>
                  <a:gd name="connsiteY71" fmla="*/ 1528351 h 1945500"/>
                  <a:gd name="connsiteX72" fmla="*/ 1119111 w 1945187"/>
                  <a:gd name="connsiteY72" fmla="*/ 1612697 h 1945500"/>
                  <a:gd name="connsiteX73" fmla="*/ 1059767 w 1945187"/>
                  <a:gd name="connsiteY73" fmla="*/ 1687000 h 1945500"/>
                  <a:gd name="connsiteX74" fmla="*/ 1059767 w 1945187"/>
                  <a:gd name="connsiteY74" fmla="*/ 1774843 h 1945500"/>
                  <a:gd name="connsiteX75" fmla="*/ 1041570 w 1945187"/>
                  <a:gd name="connsiteY75" fmla="*/ 1793078 h 1945500"/>
                  <a:gd name="connsiteX76" fmla="*/ 903610 w 1945187"/>
                  <a:gd name="connsiteY76" fmla="*/ 1793078 h 1945500"/>
                  <a:gd name="connsiteX77" fmla="*/ 885414 w 1945187"/>
                  <a:gd name="connsiteY77" fmla="*/ 1774843 h 1945500"/>
                  <a:gd name="connsiteX78" fmla="*/ 885414 w 1945187"/>
                  <a:gd name="connsiteY78" fmla="*/ 1687000 h 1945500"/>
                  <a:gd name="connsiteX79" fmla="*/ 826366 w 1945187"/>
                  <a:gd name="connsiteY79" fmla="*/ 1612773 h 1945500"/>
                  <a:gd name="connsiteX80" fmla="*/ 623590 w 1945187"/>
                  <a:gd name="connsiteY80" fmla="*/ 1528389 h 1945500"/>
                  <a:gd name="connsiteX81" fmla="*/ 582922 w 1945187"/>
                  <a:gd name="connsiteY81" fmla="*/ 1516631 h 1945500"/>
                  <a:gd name="connsiteX82" fmla="*/ 528897 w 1945187"/>
                  <a:gd name="connsiteY82" fmla="*/ 1539065 h 1945500"/>
                  <a:gd name="connsiteX83" fmla="*/ 467434 w 1945187"/>
                  <a:gd name="connsiteY83" fmla="*/ 1600794 h 1945500"/>
                  <a:gd name="connsiteX84" fmla="*/ 454487 w 1945187"/>
                  <a:gd name="connsiteY84" fmla="*/ 1606037 h 1945500"/>
                  <a:gd name="connsiteX85" fmla="*/ 441686 w 1945187"/>
                  <a:gd name="connsiteY85" fmla="*/ 1600756 h 1945500"/>
                  <a:gd name="connsiteX86" fmla="*/ 343982 w 1945187"/>
                  <a:gd name="connsiteY86" fmla="*/ 1503053 h 1945500"/>
                  <a:gd name="connsiteX87" fmla="*/ 338922 w 1945187"/>
                  <a:gd name="connsiteY87" fmla="*/ 1490510 h 1945500"/>
                  <a:gd name="connsiteX88" fmla="*/ 344165 w 1945187"/>
                  <a:gd name="connsiteY88" fmla="*/ 1477488 h 1945500"/>
                  <a:gd name="connsiteX89" fmla="*/ 405704 w 1945187"/>
                  <a:gd name="connsiteY89" fmla="*/ 1415948 h 1945500"/>
                  <a:gd name="connsiteX90" fmla="*/ 416380 w 1945187"/>
                  <a:gd name="connsiteY90" fmla="*/ 1321590 h 1945500"/>
                  <a:gd name="connsiteX91" fmla="*/ 332514 w 1945187"/>
                  <a:gd name="connsiteY91" fmla="*/ 1119035 h 1945500"/>
                  <a:gd name="connsiteX92" fmla="*/ 258211 w 1945187"/>
                  <a:gd name="connsiteY92" fmla="*/ 1059767 h 1945500"/>
                  <a:gd name="connsiteX93" fmla="*/ 170589 w 1945187"/>
                  <a:gd name="connsiteY93" fmla="*/ 1059767 h 1945500"/>
                  <a:gd name="connsiteX94" fmla="*/ 152392 w 1945187"/>
                  <a:gd name="connsiteY94" fmla="*/ 1041570 h 1945500"/>
                  <a:gd name="connsiteX95" fmla="*/ 152392 w 1945187"/>
                  <a:gd name="connsiteY95" fmla="*/ 903869 h 1945500"/>
                  <a:gd name="connsiteX96" fmla="*/ 170589 w 1945187"/>
                  <a:gd name="connsiteY96" fmla="*/ 885673 h 1945500"/>
                  <a:gd name="connsiteX97" fmla="*/ 257952 w 1945187"/>
                  <a:gd name="connsiteY97" fmla="*/ 885673 h 1945500"/>
                  <a:gd name="connsiteX98" fmla="*/ 332293 w 1945187"/>
                  <a:gd name="connsiteY98" fmla="*/ 826214 h 1945500"/>
                  <a:gd name="connsiteX99" fmla="*/ 415229 w 1945187"/>
                  <a:gd name="connsiteY99" fmla="*/ 624703 h 1945500"/>
                  <a:gd name="connsiteX100" fmla="*/ 404401 w 1945187"/>
                  <a:gd name="connsiteY100" fmla="*/ 530565 h 1945500"/>
                  <a:gd name="connsiteX101" fmla="*/ 342336 w 1945187"/>
                  <a:gd name="connsiteY101" fmla="*/ 468500 h 1945500"/>
                  <a:gd name="connsiteX102" fmla="*/ 337094 w 1945187"/>
                  <a:gd name="connsiteY102" fmla="*/ 455478 h 1945500"/>
                  <a:gd name="connsiteX103" fmla="*/ 342412 w 1945187"/>
                  <a:gd name="connsiteY103" fmla="*/ 442638 h 1945500"/>
                  <a:gd name="connsiteX104" fmla="*/ 439560 w 1945187"/>
                  <a:gd name="connsiteY104" fmla="*/ 345232 h 1945500"/>
                  <a:gd name="connsiteX105" fmla="*/ 452620 w 1945187"/>
                  <a:gd name="connsiteY105" fmla="*/ 339951 h 1945500"/>
                  <a:gd name="connsiteX106" fmla="*/ 465490 w 1945187"/>
                  <a:gd name="connsiteY106" fmla="*/ 345308 h 1945500"/>
                  <a:gd name="connsiteX107" fmla="*/ 527030 w 1945187"/>
                  <a:gd name="connsiteY107" fmla="*/ 406588 h 1945500"/>
                  <a:gd name="connsiteX108" fmla="*/ 621761 w 1945187"/>
                  <a:gd name="connsiteY108" fmla="*/ 416860 h 1945500"/>
                  <a:gd name="connsiteX109" fmla="*/ 823760 w 1945187"/>
                  <a:gd name="connsiteY109" fmla="*/ 332179 h 1945500"/>
                  <a:gd name="connsiteX110" fmla="*/ 882808 w 1945187"/>
                  <a:gd name="connsiteY110" fmla="*/ 257952 h 1945500"/>
                  <a:gd name="connsiteX111" fmla="*/ 882808 w 1945187"/>
                  <a:gd name="connsiteY111" fmla="*/ 170589 h 1945500"/>
                  <a:gd name="connsiteX112" fmla="*/ 901004 w 1945187"/>
                  <a:gd name="connsiteY112" fmla="*/ 152392 h 1945500"/>
                  <a:gd name="connsiteX113" fmla="*/ 1038964 w 1945187"/>
                  <a:gd name="connsiteY113" fmla="*/ 152392 h 1945500"/>
                  <a:gd name="connsiteX114" fmla="*/ 1057161 w 1945187"/>
                  <a:gd name="connsiteY114" fmla="*/ 170589 h 1945500"/>
                  <a:gd name="connsiteX115" fmla="*/ 1057161 w 1945187"/>
                  <a:gd name="connsiteY115" fmla="*/ 256390 h 1945500"/>
                  <a:gd name="connsiteX116" fmla="*/ 1116696 w 1945187"/>
                  <a:gd name="connsiteY116" fmla="*/ 330731 h 1945500"/>
                  <a:gd name="connsiteX117" fmla="*/ 1322413 w 1945187"/>
                  <a:gd name="connsiteY117" fmla="*/ 415641 h 1945500"/>
                  <a:gd name="connsiteX118" fmla="*/ 1416581 w 1945187"/>
                  <a:gd name="connsiteY118" fmla="*/ 405034 h 1945500"/>
                  <a:gd name="connsiteX119" fmla="*/ 1478676 w 1945187"/>
                  <a:gd name="connsiteY119" fmla="*/ 343197 h 1945500"/>
                  <a:gd name="connsiteX120" fmla="*/ 1491219 w 1945187"/>
                  <a:gd name="connsiteY120" fmla="*/ 338138 h 1945500"/>
                  <a:gd name="connsiteX121" fmla="*/ 1491257 w 1945187"/>
                  <a:gd name="connsiteY121" fmla="*/ 338138 h 1945500"/>
                  <a:gd name="connsiteX122" fmla="*/ 1504280 w 1945187"/>
                  <a:gd name="connsiteY122" fmla="*/ 343380 h 1945500"/>
                  <a:gd name="connsiteX123" fmla="*/ 1601541 w 1945187"/>
                  <a:gd name="connsiteY123" fmla="*/ 440642 h 1945500"/>
                  <a:gd name="connsiteX124" fmla="*/ 1606784 w 1945187"/>
                  <a:gd name="connsiteY124" fmla="*/ 453664 h 1945500"/>
                  <a:gd name="connsiteX125" fmla="*/ 1601427 w 1945187"/>
                  <a:gd name="connsiteY125" fmla="*/ 466535 h 1945500"/>
                  <a:gd name="connsiteX126" fmla="*/ 1539888 w 1945187"/>
                  <a:gd name="connsiteY126" fmla="*/ 528333 h 1945500"/>
                  <a:gd name="connsiteX127" fmla="*/ 1529357 w 1945187"/>
                  <a:gd name="connsiteY127" fmla="*/ 622653 h 1945500"/>
                  <a:gd name="connsiteX128" fmla="*/ 1613444 w 1945187"/>
                  <a:gd name="connsiteY128" fmla="*/ 826290 h 1945500"/>
                  <a:gd name="connsiteX129" fmla="*/ 1687746 w 1945187"/>
                  <a:gd name="connsiteY129" fmla="*/ 885673 h 1945500"/>
                  <a:gd name="connsiteX130" fmla="*/ 1774584 w 1945187"/>
                  <a:gd name="connsiteY130" fmla="*/ 885673 h 1945500"/>
                  <a:gd name="connsiteX131" fmla="*/ 1792780 w 1945187"/>
                  <a:gd name="connsiteY131" fmla="*/ 903869 h 1945500"/>
                  <a:gd name="connsiteX132" fmla="*/ 1792780 w 1945187"/>
                  <a:gd name="connsiteY132" fmla="*/ 1041570 h 1945500"/>
                  <a:gd name="connsiteX133" fmla="*/ 1774584 w 1945187"/>
                  <a:gd name="connsiteY133" fmla="*/ 1059767 h 1945500"/>
                  <a:gd name="connsiteX134" fmla="*/ 1687479 w 1945187"/>
                  <a:gd name="connsiteY134" fmla="*/ 1059767 h 1945500"/>
                  <a:gd name="connsiteX135" fmla="*/ 1613185 w 1945187"/>
                  <a:gd name="connsiteY135" fmla="*/ 1119035 h 1945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</a:cxnLst>
                <a:rect l="l" t="t" r="r" b="b"/>
                <a:pathLst>
                  <a:path w="1945187" h="1945500">
                    <a:moveTo>
                      <a:pt x="1759184" y="1490777"/>
                    </a:moveTo>
                    <a:cubicBezTo>
                      <a:pt x="1759260" y="1444973"/>
                      <a:pt x="1741551" y="1402004"/>
                      <a:pt x="1709288" y="1369741"/>
                    </a:cubicBezTo>
                    <a:lnTo>
                      <a:pt x="1689011" y="1349464"/>
                    </a:lnTo>
                    <a:cubicBezTo>
                      <a:pt x="1712229" y="1305451"/>
                      <a:pt x="1731241" y="1259533"/>
                      <a:pt x="1745902" y="1212167"/>
                    </a:cubicBezTo>
                    <a:lnTo>
                      <a:pt x="1774591" y="1212167"/>
                    </a:lnTo>
                    <a:cubicBezTo>
                      <a:pt x="1868653" y="1212167"/>
                      <a:pt x="1945188" y="1135631"/>
                      <a:pt x="1945188" y="1041570"/>
                    </a:cubicBezTo>
                    <a:lnTo>
                      <a:pt x="1945188" y="903869"/>
                    </a:lnTo>
                    <a:cubicBezTo>
                      <a:pt x="1945188" y="809808"/>
                      <a:pt x="1868653" y="733273"/>
                      <a:pt x="1774591" y="733273"/>
                    </a:cubicBezTo>
                    <a:lnTo>
                      <a:pt x="1746237" y="733273"/>
                    </a:lnTo>
                    <a:cubicBezTo>
                      <a:pt x="1731500" y="685274"/>
                      <a:pt x="1712344" y="638914"/>
                      <a:pt x="1688973" y="594566"/>
                    </a:cubicBezTo>
                    <a:lnTo>
                      <a:pt x="1709135" y="574365"/>
                    </a:lnTo>
                    <a:cubicBezTo>
                      <a:pt x="1741322" y="542331"/>
                      <a:pt x="1759108" y="499544"/>
                      <a:pt x="1759176" y="453885"/>
                    </a:cubicBezTo>
                    <a:cubicBezTo>
                      <a:pt x="1759252" y="408082"/>
                      <a:pt x="1741543" y="365112"/>
                      <a:pt x="1709280" y="332887"/>
                    </a:cubicBezTo>
                    <a:lnTo>
                      <a:pt x="1611981" y="235588"/>
                    </a:lnTo>
                    <a:cubicBezTo>
                      <a:pt x="1579794" y="203439"/>
                      <a:pt x="1536931" y="185730"/>
                      <a:pt x="1491280" y="185730"/>
                    </a:cubicBezTo>
                    <a:cubicBezTo>
                      <a:pt x="1491166" y="185730"/>
                      <a:pt x="1491021" y="185730"/>
                      <a:pt x="1490906" y="185730"/>
                    </a:cubicBezTo>
                    <a:cubicBezTo>
                      <a:pt x="1445255" y="185844"/>
                      <a:pt x="1402499" y="203629"/>
                      <a:pt x="1370838" y="235511"/>
                    </a:cubicBezTo>
                    <a:lnTo>
                      <a:pt x="1350317" y="255986"/>
                    </a:lnTo>
                    <a:cubicBezTo>
                      <a:pt x="1305070" y="232098"/>
                      <a:pt x="1258009" y="212674"/>
                      <a:pt x="1209561" y="197831"/>
                    </a:cubicBezTo>
                    <a:lnTo>
                      <a:pt x="1209561" y="170597"/>
                    </a:lnTo>
                    <a:cubicBezTo>
                      <a:pt x="1209561" y="76535"/>
                      <a:pt x="1133026" y="0"/>
                      <a:pt x="1038964" y="0"/>
                    </a:cubicBezTo>
                    <a:lnTo>
                      <a:pt x="901004" y="0"/>
                    </a:lnTo>
                    <a:cubicBezTo>
                      <a:pt x="806943" y="0"/>
                      <a:pt x="730407" y="76535"/>
                      <a:pt x="730407" y="170597"/>
                    </a:cubicBezTo>
                    <a:lnTo>
                      <a:pt x="730407" y="199728"/>
                    </a:lnTo>
                    <a:cubicBezTo>
                      <a:pt x="682859" y="214610"/>
                      <a:pt x="636941" y="233850"/>
                      <a:pt x="593042" y="257251"/>
                    </a:cubicBezTo>
                    <a:lnTo>
                      <a:pt x="573321" y="237645"/>
                    </a:lnTo>
                    <a:cubicBezTo>
                      <a:pt x="541363" y="205458"/>
                      <a:pt x="498607" y="187635"/>
                      <a:pt x="452956" y="187566"/>
                    </a:cubicBezTo>
                    <a:cubicBezTo>
                      <a:pt x="452841" y="187566"/>
                      <a:pt x="452697" y="187566"/>
                      <a:pt x="452582" y="187566"/>
                    </a:cubicBezTo>
                    <a:cubicBezTo>
                      <a:pt x="406931" y="187566"/>
                      <a:pt x="364068" y="205275"/>
                      <a:pt x="331775" y="237538"/>
                    </a:cubicBezTo>
                    <a:lnTo>
                      <a:pt x="234742" y="334800"/>
                    </a:lnTo>
                    <a:cubicBezTo>
                      <a:pt x="202555" y="366834"/>
                      <a:pt x="184770" y="409621"/>
                      <a:pt x="184701" y="455280"/>
                    </a:cubicBezTo>
                    <a:cubicBezTo>
                      <a:pt x="184625" y="501084"/>
                      <a:pt x="202334" y="544053"/>
                      <a:pt x="234597" y="576278"/>
                    </a:cubicBezTo>
                    <a:lnTo>
                      <a:pt x="255506" y="597225"/>
                    </a:lnTo>
                    <a:cubicBezTo>
                      <a:pt x="232623" y="640979"/>
                      <a:pt x="213871" y="686448"/>
                      <a:pt x="199469" y="733288"/>
                    </a:cubicBezTo>
                    <a:lnTo>
                      <a:pt x="170597" y="733288"/>
                    </a:lnTo>
                    <a:cubicBezTo>
                      <a:pt x="76535" y="733288"/>
                      <a:pt x="0" y="809823"/>
                      <a:pt x="0" y="903885"/>
                    </a:cubicBezTo>
                    <a:lnTo>
                      <a:pt x="0" y="1041585"/>
                    </a:lnTo>
                    <a:cubicBezTo>
                      <a:pt x="0" y="1135647"/>
                      <a:pt x="76535" y="1212182"/>
                      <a:pt x="170597" y="1212182"/>
                    </a:cubicBezTo>
                    <a:lnTo>
                      <a:pt x="199804" y="1212182"/>
                    </a:lnTo>
                    <a:cubicBezTo>
                      <a:pt x="214465" y="1259548"/>
                      <a:pt x="233477" y="1305459"/>
                      <a:pt x="256695" y="1349479"/>
                    </a:cubicBezTo>
                    <a:lnTo>
                      <a:pt x="236418" y="1369756"/>
                    </a:lnTo>
                    <a:cubicBezTo>
                      <a:pt x="204163" y="1402011"/>
                      <a:pt x="186446" y="1444988"/>
                      <a:pt x="186522" y="1490792"/>
                    </a:cubicBezTo>
                    <a:cubicBezTo>
                      <a:pt x="186599" y="1536444"/>
                      <a:pt x="204384" y="1579230"/>
                      <a:pt x="236418" y="1611005"/>
                    </a:cubicBezTo>
                    <a:lnTo>
                      <a:pt x="333748" y="1708335"/>
                    </a:lnTo>
                    <a:cubicBezTo>
                      <a:pt x="365745" y="1740591"/>
                      <a:pt x="408531" y="1758376"/>
                      <a:pt x="454228" y="1758452"/>
                    </a:cubicBezTo>
                    <a:lnTo>
                      <a:pt x="454487" y="1758452"/>
                    </a:lnTo>
                    <a:cubicBezTo>
                      <a:pt x="500215" y="1758452"/>
                      <a:pt x="543077" y="1740705"/>
                      <a:pt x="575333" y="1708412"/>
                    </a:cubicBezTo>
                    <a:lnTo>
                      <a:pt x="595495" y="1688173"/>
                    </a:lnTo>
                    <a:cubicBezTo>
                      <a:pt x="639402" y="1711353"/>
                      <a:pt x="685350" y="1730479"/>
                      <a:pt x="733014" y="1745285"/>
                    </a:cubicBezTo>
                    <a:lnTo>
                      <a:pt x="733014" y="1774866"/>
                    </a:lnTo>
                    <a:cubicBezTo>
                      <a:pt x="733014" y="1868965"/>
                      <a:pt x="809549" y="1945500"/>
                      <a:pt x="903610" y="1945500"/>
                    </a:cubicBezTo>
                    <a:lnTo>
                      <a:pt x="1041570" y="1945500"/>
                    </a:lnTo>
                    <a:cubicBezTo>
                      <a:pt x="1135631" y="1945500"/>
                      <a:pt x="1212167" y="1868965"/>
                      <a:pt x="1212167" y="1774866"/>
                    </a:cubicBezTo>
                    <a:lnTo>
                      <a:pt x="1212167" y="1745437"/>
                    </a:lnTo>
                    <a:cubicBezTo>
                      <a:pt x="1259792" y="1730700"/>
                      <a:pt x="1305931" y="1711543"/>
                      <a:pt x="1350279" y="1688066"/>
                    </a:cubicBezTo>
                    <a:lnTo>
                      <a:pt x="1370518" y="1708305"/>
                    </a:lnTo>
                    <a:cubicBezTo>
                      <a:pt x="1402476" y="1740561"/>
                      <a:pt x="1445270" y="1758345"/>
                      <a:pt x="1490922" y="1758460"/>
                    </a:cubicBezTo>
                    <a:lnTo>
                      <a:pt x="1491295" y="1758460"/>
                    </a:lnTo>
                    <a:cubicBezTo>
                      <a:pt x="1536985" y="1758460"/>
                      <a:pt x="1579847" y="1740751"/>
                      <a:pt x="1612102" y="1708450"/>
                    </a:cubicBezTo>
                    <a:lnTo>
                      <a:pt x="1709097" y="1611188"/>
                    </a:lnTo>
                    <a:cubicBezTo>
                      <a:pt x="1741322" y="1579215"/>
                      <a:pt x="1759108" y="1536428"/>
                      <a:pt x="1759184" y="1490777"/>
                    </a:cubicBezTo>
                    <a:close/>
                    <a:moveTo>
                      <a:pt x="1613185" y="1119035"/>
                    </a:moveTo>
                    <a:cubicBezTo>
                      <a:pt x="1596885" y="1190694"/>
                      <a:pt x="1568646" y="1258862"/>
                      <a:pt x="1529319" y="1321590"/>
                    </a:cubicBezTo>
                    <a:cubicBezTo>
                      <a:pt x="1510452" y="1351689"/>
                      <a:pt x="1514879" y="1390833"/>
                      <a:pt x="1539994" y="1415948"/>
                    </a:cubicBezTo>
                    <a:lnTo>
                      <a:pt x="1601534" y="1477488"/>
                    </a:lnTo>
                    <a:cubicBezTo>
                      <a:pt x="1606113" y="1482067"/>
                      <a:pt x="1606776" y="1487607"/>
                      <a:pt x="1606776" y="1490510"/>
                    </a:cubicBezTo>
                    <a:cubicBezTo>
                      <a:pt x="1606776" y="1493299"/>
                      <a:pt x="1606106" y="1498694"/>
                      <a:pt x="1601457" y="1503312"/>
                    </a:cubicBezTo>
                    <a:lnTo>
                      <a:pt x="1504272" y="1600756"/>
                    </a:lnTo>
                    <a:cubicBezTo>
                      <a:pt x="1499692" y="1605336"/>
                      <a:pt x="1494153" y="1606037"/>
                      <a:pt x="1491249" y="1606037"/>
                    </a:cubicBezTo>
                    <a:cubicBezTo>
                      <a:pt x="1490655" y="1603957"/>
                      <a:pt x="1482875" y="1605184"/>
                      <a:pt x="1478486" y="1600756"/>
                    </a:cubicBezTo>
                    <a:lnTo>
                      <a:pt x="1416688" y="1538958"/>
                    </a:lnTo>
                    <a:cubicBezTo>
                      <a:pt x="1391572" y="1513843"/>
                      <a:pt x="1352428" y="1509271"/>
                      <a:pt x="1322222" y="1528351"/>
                    </a:cubicBezTo>
                    <a:cubicBezTo>
                      <a:pt x="1259121" y="1568051"/>
                      <a:pt x="1190808" y="1596405"/>
                      <a:pt x="1119111" y="1612697"/>
                    </a:cubicBezTo>
                    <a:cubicBezTo>
                      <a:pt x="1084394" y="1620584"/>
                      <a:pt x="1059767" y="1651429"/>
                      <a:pt x="1059767" y="1687000"/>
                    </a:cubicBezTo>
                    <a:lnTo>
                      <a:pt x="1059767" y="1774843"/>
                    </a:lnTo>
                    <a:cubicBezTo>
                      <a:pt x="1059767" y="1784741"/>
                      <a:pt x="1051431" y="1793078"/>
                      <a:pt x="1041570" y="1793078"/>
                    </a:cubicBezTo>
                    <a:lnTo>
                      <a:pt x="903610" y="1793078"/>
                    </a:lnTo>
                    <a:cubicBezTo>
                      <a:pt x="893750" y="1793078"/>
                      <a:pt x="885414" y="1784741"/>
                      <a:pt x="885414" y="1774843"/>
                    </a:cubicBezTo>
                    <a:lnTo>
                      <a:pt x="885414" y="1687000"/>
                    </a:lnTo>
                    <a:cubicBezTo>
                      <a:pt x="885414" y="1651544"/>
                      <a:pt x="860930" y="1620736"/>
                      <a:pt x="826366" y="1612773"/>
                    </a:cubicBezTo>
                    <a:cubicBezTo>
                      <a:pt x="753923" y="1596032"/>
                      <a:pt x="685686" y="1567640"/>
                      <a:pt x="623590" y="1528389"/>
                    </a:cubicBezTo>
                    <a:cubicBezTo>
                      <a:pt x="611048" y="1520502"/>
                      <a:pt x="596951" y="1516631"/>
                      <a:pt x="582922" y="1516631"/>
                    </a:cubicBezTo>
                    <a:cubicBezTo>
                      <a:pt x="563164" y="1516631"/>
                      <a:pt x="543596" y="1524297"/>
                      <a:pt x="528897" y="1539065"/>
                    </a:cubicBezTo>
                    <a:lnTo>
                      <a:pt x="467434" y="1600794"/>
                    </a:lnTo>
                    <a:cubicBezTo>
                      <a:pt x="462892" y="1605336"/>
                      <a:pt x="457391" y="1606037"/>
                      <a:pt x="454487" y="1606037"/>
                    </a:cubicBezTo>
                    <a:cubicBezTo>
                      <a:pt x="455082" y="1605222"/>
                      <a:pt x="446342" y="1605443"/>
                      <a:pt x="441686" y="1600756"/>
                    </a:cubicBezTo>
                    <a:lnTo>
                      <a:pt x="343982" y="1503053"/>
                    </a:lnTo>
                    <a:cubicBezTo>
                      <a:pt x="339593" y="1498702"/>
                      <a:pt x="338922" y="1493307"/>
                      <a:pt x="338922" y="1490510"/>
                    </a:cubicBezTo>
                    <a:cubicBezTo>
                      <a:pt x="338922" y="1487607"/>
                      <a:pt x="339593" y="1482067"/>
                      <a:pt x="344165" y="1477488"/>
                    </a:cubicBezTo>
                    <a:lnTo>
                      <a:pt x="405704" y="1415948"/>
                    </a:lnTo>
                    <a:cubicBezTo>
                      <a:pt x="430820" y="1390833"/>
                      <a:pt x="435247" y="1351689"/>
                      <a:pt x="416380" y="1321590"/>
                    </a:cubicBezTo>
                    <a:cubicBezTo>
                      <a:pt x="377053" y="1258862"/>
                      <a:pt x="348813" y="1190694"/>
                      <a:pt x="332514" y="1119035"/>
                    </a:cubicBezTo>
                    <a:cubicBezTo>
                      <a:pt x="324627" y="1084357"/>
                      <a:pt x="293782" y="1059767"/>
                      <a:pt x="258211" y="1059767"/>
                    </a:cubicBezTo>
                    <a:lnTo>
                      <a:pt x="170589" y="1059767"/>
                    </a:lnTo>
                    <a:cubicBezTo>
                      <a:pt x="160729" y="1059767"/>
                      <a:pt x="152392" y="1051431"/>
                      <a:pt x="152392" y="1041570"/>
                    </a:cubicBezTo>
                    <a:lnTo>
                      <a:pt x="152392" y="903869"/>
                    </a:lnTo>
                    <a:cubicBezTo>
                      <a:pt x="152392" y="894009"/>
                      <a:pt x="160729" y="885673"/>
                      <a:pt x="170589" y="885673"/>
                    </a:cubicBezTo>
                    <a:lnTo>
                      <a:pt x="257952" y="885673"/>
                    </a:lnTo>
                    <a:cubicBezTo>
                      <a:pt x="293599" y="885673"/>
                      <a:pt x="324444" y="860969"/>
                      <a:pt x="332293" y="826214"/>
                    </a:cubicBezTo>
                    <a:cubicBezTo>
                      <a:pt x="348295" y="755256"/>
                      <a:pt x="376199" y="687469"/>
                      <a:pt x="415229" y="624703"/>
                    </a:cubicBezTo>
                    <a:cubicBezTo>
                      <a:pt x="433944" y="594604"/>
                      <a:pt x="429440" y="555612"/>
                      <a:pt x="404401" y="530565"/>
                    </a:cubicBezTo>
                    <a:lnTo>
                      <a:pt x="342336" y="468500"/>
                    </a:lnTo>
                    <a:cubicBezTo>
                      <a:pt x="337756" y="463921"/>
                      <a:pt x="337094" y="458381"/>
                      <a:pt x="337094" y="455478"/>
                    </a:cubicBezTo>
                    <a:cubicBezTo>
                      <a:pt x="337094" y="452689"/>
                      <a:pt x="337764" y="447294"/>
                      <a:pt x="342412" y="442638"/>
                    </a:cubicBezTo>
                    <a:lnTo>
                      <a:pt x="439560" y="345232"/>
                    </a:lnTo>
                    <a:cubicBezTo>
                      <a:pt x="444170" y="340652"/>
                      <a:pt x="449679" y="339951"/>
                      <a:pt x="452620" y="339951"/>
                    </a:cubicBezTo>
                    <a:cubicBezTo>
                      <a:pt x="452247" y="341216"/>
                      <a:pt x="460766" y="340584"/>
                      <a:pt x="465490" y="345308"/>
                    </a:cubicBezTo>
                    <a:lnTo>
                      <a:pt x="527030" y="406588"/>
                    </a:lnTo>
                    <a:cubicBezTo>
                      <a:pt x="552328" y="431780"/>
                      <a:pt x="591624" y="436093"/>
                      <a:pt x="621761" y="416860"/>
                    </a:cubicBezTo>
                    <a:cubicBezTo>
                      <a:pt x="683826" y="377312"/>
                      <a:pt x="751797" y="348806"/>
                      <a:pt x="823760" y="332179"/>
                    </a:cubicBezTo>
                    <a:cubicBezTo>
                      <a:pt x="858325" y="324216"/>
                      <a:pt x="882808" y="293446"/>
                      <a:pt x="882808" y="257952"/>
                    </a:cubicBezTo>
                    <a:lnTo>
                      <a:pt x="882808" y="170589"/>
                    </a:lnTo>
                    <a:cubicBezTo>
                      <a:pt x="882808" y="160729"/>
                      <a:pt x="891144" y="152392"/>
                      <a:pt x="901004" y="152392"/>
                    </a:cubicBezTo>
                    <a:lnTo>
                      <a:pt x="1038964" y="152392"/>
                    </a:lnTo>
                    <a:cubicBezTo>
                      <a:pt x="1048825" y="152392"/>
                      <a:pt x="1057161" y="160729"/>
                      <a:pt x="1057161" y="170589"/>
                    </a:cubicBezTo>
                    <a:lnTo>
                      <a:pt x="1057161" y="256390"/>
                    </a:lnTo>
                    <a:cubicBezTo>
                      <a:pt x="1057161" y="292037"/>
                      <a:pt x="1081903" y="322951"/>
                      <a:pt x="1116696" y="330731"/>
                    </a:cubicBezTo>
                    <a:cubicBezTo>
                      <a:pt x="1189063" y="346954"/>
                      <a:pt x="1258268" y="375529"/>
                      <a:pt x="1322413" y="415641"/>
                    </a:cubicBezTo>
                    <a:cubicBezTo>
                      <a:pt x="1352474" y="434508"/>
                      <a:pt x="1391503" y="430080"/>
                      <a:pt x="1416581" y="405034"/>
                    </a:cubicBezTo>
                    <a:lnTo>
                      <a:pt x="1478676" y="343197"/>
                    </a:lnTo>
                    <a:cubicBezTo>
                      <a:pt x="1483027" y="338808"/>
                      <a:pt x="1488422" y="338138"/>
                      <a:pt x="1491219" y="338138"/>
                    </a:cubicBezTo>
                    <a:lnTo>
                      <a:pt x="1491257" y="338138"/>
                    </a:lnTo>
                    <a:cubicBezTo>
                      <a:pt x="1494198" y="338138"/>
                      <a:pt x="1499700" y="338846"/>
                      <a:pt x="1504280" y="343380"/>
                    </a:cubicBezTo>
                    <a:lnTo>
                      <a:pt x="1601541" y="440642"/>
                    </a:lnTo>
                    <a:cubicBezTo>
                      <a:pt x="1606121" y="445221"/>
                      <a:pt x="1606784" y="450761"/>
                      <a:pt x="1606784" y="453664"/>
                    </a:cubicBezTo>
                    <a:cubicBezTo>
                      <a:pt x="1606784" y="456453"/>
                      <a:pt x="1606113" y="461848"/>
                      <a:pt x="1601427" y="466535"/>
                    </a:cubicBezTo>
                    <a:lnTo>
                      <a:pt x="1539888" y="528333"/>
                    </a:lnTo>
                    <a:cubicBezTo>
                      <a:pt x="1514848" y="553486"/>
                      <a:pt x="1510459" y="592592"/>
                      <a:pt x="1529357" y="622653"/>
                    </a:cubicBezTo>
                    <a:cubicBezTo>
                      <a:pt x="1568722" y="685274"/>
                      <a:pt x="1597000" y="753809"/>
                      <a:pt x="1613444" y="826290"/>
                    </a:cubicBezTo>
                    <a:cubicBezTo>
                      <a:pt x="1621292" y="861007"/>
                      <a:pt x="1652138" y="885673"/>
                      <a:pt x="1687746" y="885673"/>
                    </a:cubicBezTo>
                    <a:lnTo>
                      <a:pt x="1774584" y="885673"/>
                    </a:lnTo>
                    <a:cubicBezTo>
                      <a:pt x="1784444" y="885673"/>
                      <a:pt x="1792780" y="894009"/>
                      <a:pt x="1792780" y="903869"/>
                    </a:cubicBezTo>
                    <a:lnTo>
                      <a:pt x="1792780" y="1041570"/>
                    </a:lnTo>
                    <a:cubicBezTo>
                      <a:pt x="1792780" y="1051431"/>
                      <a:pt x="1784444" y="1059767"/>
                      <a:pt x="1774584" y="1059767"/>
                    </a:cubicBezTo>
                    <a:lnTo>
                      <a:pt x="1687479" y="1059767"/>
                    </a:lnTo>
                    <a:cubicBezTo>
                      <a:pt x="1651917" y="1059767"/>
                      <a:pt x="1621071" y="1084364"/>
                      <a:pt x="1613185" y="1119035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74F63898-3E0A-1EF8-8C80-BC64694C4BA8}"/>
                  </a:ext>
                </a:extLst>
              </p:cNvPr>
              <p:cNvSpPr/>
              <p:nvPr/>
            </p:nvSpPr>
            <p:spPr>
              <a:xfrm>
                <a:off x="5806379" y="3234293"/>
                <a:ext cx="826480" cy="826221"/>
              </a:xfrm>
              <a:custGeom>
                <a:avLst/>
                <a:gdLst>
                  <a:gd name="connsiteX0" fmla="*/ 413370 w 826480"/>
                  <a:gd name="connsiteY0" fmla="*/ 0 h 826221"/>
                  <a:gd name="connsiteX1" fmla="*/ 0 w 826480"/>
                  <a:gd name="connsiteY1" fmla="*/ 413111 h 826221"/>
                  <a:gd name="connsiteX2" fmla="*/ 413370 w 826480"/>
                  <a:gd name="connsiteY2" fmla="*/ 826222 h 826221"/>
                  <a:gd name="connsiteX3" fmla="*/ 826480 w 826480"/>
                  <a:gd name="connsiteY3" fmla="*/ 413111 h 826221"/>
                  <a:gd name="connsiteX4" fmla="*/ 413370 w 826480"/>
                  <a:gd name="connsiteY4" fmla="*/ 0 h 826221"/>
                  <a:gd name="connsiteX5" fmla="*/ 413370 w 826480"/>
                  <a:gd name="connsiteY5" fmla="*/ 673822 h 826221"/>
                  <a:gd name="connsiteX6" fmla="*/ 152400 w 826480"/>
                  <a:gd name="connsiteY6" fmla="*/ 413111 h 826221"/>
                  <a:gd name="connsiteX7" fmla="*/ 413370 w 826480"/>
                  <a:gd name="connsiteY7" fmla="*/ 152400 h 826221"/>
                  <a:gd name="connsiteX8" fmla="*/ 674080 w 826480"/>
                  <a:gd name="connsiteY8" fmla="*/ 413111 h 826221"/>
                  <a:gd name="connsiteX9" fmla="*/ 413370 w 826480"/>
                  <a:gd name="connsiteY9" fmla="*/ 673822 h 82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26480" h="826221">
                    <a:moveTo>
                      <a:pt x="413370" y="0"/>
                    </a:moveTo>
                    <a:cubicBezTo>
                      <a:pt x="185440" y="0"/>
                      <a:pt x="0" y="185326"/>
                      <a:pt x="0" y="413111"/>
                    </a:cubicBezTo>
                    <a:cubicBezTo>
                      <a:pt x="0" y="640895"/>
                      <a:pt x="185440" y="826222"/>
                      <a:pt x="413370" y="826222"/>
                    </a:cubicBezTo>
                    <a:cubicBezTo>
                      <a:pt x="641155" y="826222"/>
                      <a:pt x="826480" y="640895"/>
                      <a:pt x="826480" y="413111"/>
                    </a:cubicBezTo>
                    <a:cubicBezTo>
                      <a:pt x="826480" y="185326"/>
                      <a:pt x="641155" y="0"/>
                      <a:pt x="413370" y="0"/>
                    </a:cubicBezTo>
                    <a:close/>
                    <a:moveTo>
                      <a:pt x="413370" y="673822"/>
                    </a:moveTo>
                    <a:cubicBezTo>
                      <a:pt x="269451" y="673822"/>
                      <a:pt x="152400" y="556877"/>
                      <a:pt x="152400" y="413111"/>
                    </a:cubicBezTo>
                    <a:cubicBezTo>
                      <a:pt x="152400" y="269344"/>
                      <a:pt x="269451" y="152400"/>
                      <a:pt x="413370" y="152400"/>
                    </a:cubicBezTo>
                    <a:cubicBezTo>
                      <a:pt x="557136" y="152400"/>
                      <a:pt x="674080" y="269344"/>
                      <a:pt x="674080" y="413111"/>
                    </a:cubicBezTo>
                    <a:cubicBezTo>
                      <a:pt x="674080" y="556877"/>
                      <a:pt x="557136" y="673822"/>
                      <a:pt x="413370" y="673822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2" name="Freihandform: Form 31">
                <a:extLst>
                  <a:ext uri="{FF2B5EF4-FFF2-40B4-BE49-F238E27FC236}">
                    <a16:creationId xmlns:a16="http://schemas.microsoft.com/office/drawing/2014/main" id="{138BEB19-A951-6C9E-D4EA-119250345B13}"/>
                  </a:ext>
                </a:extLst>
              </p:cNvPr>
              <p:cNvSpPr/>
              <p:nvPr/>
            </p:nvSpPr>
            <p:spPr>
              <a:xfrm>
                <a:off x="3733800" y="1232847"/>
                <a:ext cx="4724407" cy="4392297"/>
              </a:xfrm>
              <a:custGeom>
                <a:avLst/>
                <a:gdLst>
                  <a:gd name="connsiteX0" fmla="*/ 4456321 w 4724407"/>
                  <a:gd name="connsiteY0" fmla="*/ 3037225 h 4392297"/>
                  <a:gd name="connsiteX1" fmla="*/ 4456321 w 4724407"/>
                  <a:gd name="connsiteY1" fmla="*/ 402435 h 4392297"/>
                  <a:gd name="connsiteX2" fmla="*/ 4053924 w 4724407"/>
                  <a:gd name="connsiteY2" fmla="*/ 0 h 4392297"/>
                  <a:gd name="connsiteX3" fmla="*/ 402435 w 4724407"/>
                  <a:gd name="connsiteY3" fmla="*/ 0 h 4392297"/>
                  <a:gd name="connsiteX4" fmla="*/ 0 w 4724407"/>
                  <a:gd name="connsiteY4" fmla="*/ 402435 h 4392297"/>
                  <a:gd name="connsiteX5" fmla="*/ 0 w 4724407"/>
                  <a:gd name="connsiteY5" fmla="*/ 3685025 h 4392297"/>
                  <a:gd name="connsiteX6" fmla="*/ 402435 w 4724407"/>
                  <a:gd name="connsiteY6" fmla="*/ 4087460 h 4392297"/>
                  <a:gd name="connsiteX7" fmla="*/ 3339755 w 4724407"/>
                  <a:gd name="connsiteY7" fmla="*/ 4087460 h 4392297"/>
                  <a:gd name="connsiteX8" fmla="*/ 3952730 w 4724407"/>
                  <a:gd name="connsiteY8" fmla="*/ 4392298 h 4392297"/>
                  <a:gd name="connsiteX9" fmla="*/ 4724408 w 4724407"/>
                  <a:gd name="connsiteY9" fmla="*/ 3620620 h 4392297"/>
                  <a:gd name="connsiteX10" fmla="*/ 4456321 w 4724407"/>
                  <a:gd name="connsiteY10" fmla="*/ 3037225 h 4392297"/>
                  <a:gd name="connsiteX11" fmla="*/ 402435 w 4724407"/>
                  <a:gd name="connsiteY11" fmla="*/ 152408 h 4392297"/>
                  <a:gd name="connsiteX12" fmla="*/ 4053931 w 4724407"/>
                  <a:gd name="connsiteY12" fmla="*/ 152408 h 4392297"/>
                  <a:gd name="connsiteX13" fmla="*/ 4303929 w 4724407"/>
                  <a:gd name="connsiteY13" fmla="*/ 402443 h 4392297"/>
                  <a:gd name="connsiteX14" fmla="*/ 4303929 w 4724407"/>
                  <a:gd name="connsiteY14" fmla="*/ 1146101 h 4392297"/>
                  <a:gd name="connsiteX15" fmla="*/ 152400 w 4724407"/>
                  <a:gd name="connsiteY15" fmla="*/ 1146101 h 4392297"/>
                  <a:gd name="connsiteX16" fmla="*/ 152400 w 4724407"/>
                  <a:gd name="connsiteY16" fmla="*/ 402435 h 4392297"/>
                  <a:gd name="connsiteX17" fmla="*/ 402435 w 4724407"/>
                  <a:gd name="connsiteY17" fmla="*/ 152408 h 4392297"/>
                  <a:gd name="connsiteX18" fmla="*/ 402435 w 4724407"/>
                  <a:gd name="connsiteY18" fmla="*/ 3935060 h 4392297"/>
                  <a:gd name="connsiteX19" fmla="*/ 152400 w 4724407"/>
                  <a:gd name="connsiteY19" fmla="*/ 3685032 h 4392297"/>
                  <a:gd name="connsiteX20" fmla="*/ 152400 w 4724407"/>
                  <a:gd name="connsiteY20" fmla="*/ 1298494 h 4392297"/>
                  <a:gd name="connsiteX21" fmla="*/ 4303921 w 4724407"/>
                  <a:gd name="connsiteY21" fmla="*/ 1298494 h 4392297"/>
                  <a:gd name="connsiteX22" fmla="*/ 4303921 w 4724407"/>
                  <a:gd name="connsiteY22" fmla="*/ 2933113 h 4392297"/>
                  <a:gd name="connsiteX23" fmla="*/ 4284330 w 4724407"/>
                  <a:gd name="connsiteY23" fmla="*/ 2924899 h 4392297"/>
                  <a:gd name="connsiteX24" fmla="*/ 3952730 w 4724407"/>
                  <a:gd name="connsiteY24" fmla="*/ 2848958 h 4392297"/>
                  <a:gd name="connsiteX25" fmla="*/ 3181091 w 4724407"/>
                  <a:gd name="connsiteY25" fmla="*/ 3620636 h 4392297"/>
                  <a:gd name="connsiteX26" fmla="*/ 3245373 w 4724407"/>
                  <a:gd name="connsiteY26" fmla="*/ 3928072 h 4392297"/>
                  <a:gd name="connsiteX27" fmla="*/ 3247957 w 4724407"/>
                  <a:gd name="connsiteY27" fmla="*/ 3935075 h 4392297"/>
                  <a:gd name="connsiteX28" fmla="*/ 402435 w 4724407"/>
                  <a:gd name="connsiteY28" fmla="*/ 3935075 h 4392297"/>
                  <a:gd name="connsiteX29" fmla="*/ 3952723 w 4724407"/>
                  <a:gd name="connsiteY29" fmla="*/ 4239898 h 4392297"/>
                  <a:gd name="connsiteX30" fmla="*/ 3333483 w 4724407"/>
                  <a:gd name="connsiteY30" fmla="*/ 3620620 h 4392297"/>
                  <a:gd name="connsiteX31" fmla="*/ 3952723 w 4724407"/>
                  <a:gd name="connsiteY31" fmla="*/ 3001343 h 4392297"/>
                  <a:gd name="connsiteX32" fmla="*/ 4572000 w 4724407"/>
                  <a:gd name="connsiteY32" fmla="*/ 3620620 h 4392297"/>
                  <a:gd name="connsiteX33" fmla="*/ 3952723 w 4724407"/>
                  <a:gd name="connsiteY33" fmla="*/ 4239898 h 4392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724407" h="4392297">
                    <a:moveTo>
                      <a:pt x="4456321" y="3037225"/>
                    </a:moveTo>
                    <a:lnTo>
                      <a:pt x="4456321" y="402435"/>
                    </a:lnTo>
                    <a:cubicBezTo>
                      <a:pt x="4456321" y="180533"/>
                      <a:pt x="4275796" y="0"/>
                      <a:pt x="4053924" y="0"/>
                    </a:cubicBezTo>
                    <a:lnTo>
                      <a:pt x="402435" y="0"/>
                    </a:lnTo>
                    <a:cubicBezTo>
                      <a:pt x="180525" y="8"/>
                      <a:pt x="0" y="180533"/>
                      <a:pt x="0" y="402435"/>
                    </a:cubicBezTo>
                    <a:lnTo>
                      <a:pt x="0" y="3685025"/>
                    </a:lnTo>
                    <a:cubicBezTo>
                      <a:pt x="0" y="3906926"/>
                      <a:pt x="180525" y="4087460"/>
                      <a:pt x="402435" y="4087460"/>
                    </a:cubicBezTo>
                    <a:lnTo>
                      <a:pt x="3339755" y="4087460"/>
                    </a:lnTo>
                    <a:cubicBezTo>
                      <a:pt x="3480854" y="4272298"/>
                      <a:pt x="3702764" y="4392298"/>
                      <a:pt x="3952730" y="4392298"/>
                    </a:cubicBezTo>
                    <a:cubicBezTo>
                      <a:pt x="4378231" y="4392298"/>
                      <a:pt x="4724408" y="4046121"/>
                      <a:pt x="4724408" y="3620620"/>
                    </a:cubicBezTo>
                    <a:cubicBezTo>
                      <a:pt x="4724400" y="3387601"/>
                      <a:pt x="4620144" y="3178843"/>
                      <a:pt x="4456321" y="3037225"/>
                    </a:cubicBezTo>
                    <a:close/>
                    <a:moveTo>
                      <a:pt x="402435" y="152408"/>
                    </a:moveTo>
                    <a:lnTo>
                      <a:pt x="4053931" y="152408"/>
                    </a:lnTo>
                    <a:cubicBezTo>
                      <a:pt x="4191785" y="152408"/>
                      <a:pt x="4303929" y="264589"/>
                      <a:pt x="4303929" y="402443"/>
                    </a:cubicBezTo>
                    <a:lnTo>
                      <a:pt x="4303929" y="1146101"/>
                    </a:lnTo>
                    <a:lnTo>
                      <a:pt x="152400" y="1146101"/>
                    </a:lnTo>
                    <a:lnTo>
                      <a:pt x="152400" y="402435"/>
                    </a:lnTo>
                    <a:cubicBezTo>
                      <a:pt x="152400" y="264589"/>
                      <a:pt x="264582" y="152408"/>
                      <a:pt x="402435" y="152408"/>
                    </a:cubicBezTo>
                    <a:close/>
                    <a:moveTo>
                      <a:pt x="402435" y="3935060"/>
                    </a:moveTo>
                    <a:cubicBezTo>
                      <a:pt x="264582" y="3935060"/>
                      <a:pt x="152400" y="3822878"/>
                      <a:pt x="152400" y="3685032"/>
                    </a:cubicBezTo>
                    <a:lnTo>
                      <a:pt x="152400" y="1298494"/>
                    </a:lnTo>
                    <a:lnTo>
                      <a:pt x="4303921" y="1298494"/>
                    </a:lnTo>
                    <a:lnTo>
                      <a:pt x="4303921" y="2933113"/>
                    </a:lnTo>
                    <a:cubicBezTo>
                      <a:pt x="4297254" y="2929684"/>
                      <a:pt x="4290860" y="2927627"/>
                      <a:pt x="4284330" y="2924899"/>
                    </a:cubicBezTo>
                    <a:cubicBezTo>
                      <a:pt x="4183700" y="2876733"/>
                      <a:pt x="4071526" y="2848958"/>
                      <a:pt x="3952730" y="2848958"/>
                    </a:cubicBezTo>
                    <a:cubicBezTo>
                      <a:pt x="3527230" y="2848958"/>
                      <a:pt x="3181091" y="3195135"/>
                      <a:pt x="3181091" y="3620636"/>
                    </a:cubicBezTo>
                    <a:cubicBezTo>
                      <a:pt x="3181091" y="3729914"/>
                      <a:pt x="3204225" y="3833782"/>
                      <a:pt x="3245373" y="3928072"/>
                    </a:cubicBezTo>
                    <a:cubicBezTo>
                      <a:pt x="3246371" y="3930472"/>
                      <a:pt x="3246859" y="3932621"/>
                      <a:pt x="3247957" y="3935075"/>
                    </a:cubicBezTo>
                    <a:lnTo>
                      <a:pt x="402435" y="3935075"/>
                    </a:lnTo>
                    <a:close/>
                    <a:moveTo>
                      <a:pt x="3952723" y="4239898"/>
                    </a:moveTo>
                    <a:cubicBezTo>
                      <a:pt x="3611270" y="4239898"/>
                      <a:pt x="3333483" y="3962111"/>
                      <a:pt x="3333483" y="3620620"/>
                    </a:cubicBezTo>
                    <a:cubicBezTo>
                      <a:pt x="3333483" y="3279130"/>
                      <a:pt x="3611270" y="3001343"/>
                      <a:pt x="3952723" y="3001343"/>
                    </a:cubicBezTo>
                    <a:cubicBezTo>
                      <a:pt x="4294206" y="3001343"/>
                      <a:pt x="4572000" y="3279130"/>
                      <a:pt x="4572000" y="3620620"/>
                    </a:cubicBezTo>
                    <a:cubicBezTo>
                      <a:pt x="4572000" y="3962111"/>
                      <a:pt x="4294213" y="4239898"/>
                      <a:pt x="3952723" y="4239898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3" name="Freihandform: Form 32">
                <a:extLst>
                  <a:ext uri="{FF2B5EF4-FFF2-40B4-BE49-F238E27FC236}">
                    <a16:creationId xmlns:a16="http://schemas.microsoft.com/office/drawing/2014/main" id="{1A1FABE5-D5FC-1E8D-CEB6-A7EE9CCAE75C}"/>
                  </a:ext>
                </a:extLst>
              </p:cNvPr>
              <p:cNvSpPr/>
              <p:nvPr/>
            </p:nvSpPr>
            <p:spPr>
              <a:xfrm>
                <a:off x="4132249" y="2761503"/>
                <a:ext cx="1181656" cy="152400"/>
              </a:xfrm>
              <a:custGeom>
                <a:avLst/>
                <a:gdLst>
                  <a:gd name="connsiteX0" fmla="*/ 76200 w 1181656"/>
                  <a:gd name="connsiteY0" fmla="*/ 152400 h 152400"/>
                  <a:gd name="connsiteX1" fmla="*/ 1105456 w 1181656"/>
                  <a:gd name="connsiteY1" fmla="*/ 152400 h 152400"/>
                  <a:gd name="connsiteX2" fmla="*/ 1181656 w 1181656"/>
                  <a:gd name="connsiteY2" fmla="*/ 76200 h 152400"/>
                  <a:gd name="connsiteX3" fmla="*/ 1105456 w 1181656"/>
                  <a:gd name="connsiteY3" fmla="*/ 0 h 152400"/>
                  <a:gd name="connsiteX4" fmla="*/ 76200 w 1181656"/>
                  <a:gd name="connsiteY4" fmla="*/ 0 h 152400"/>
                  <a:gd name="connsiteX5" fmla="*/ 0 w 1181656"/>
                  <a:gd name="connsiteY5" fmla="*/ 76200 h 152400"/>
                  <a:gd name="connsiteX6" fmla="*/ 76200 w 1181656"/>
                  <a:gd name="connsiteY6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81656" h="152400">
                    <a:moveTo>
                      <a:pt x="76200" y="152400"/>
                    </a:moveTo>
                    <a:lnTo>
                      <a:pt x="1105456" y="152400"/>
                    </a:lnTo>
                    <a:cubicBezTo>
                      <a:pt x="1147534" y="152400"/>
                      <a:pt x="1181656" y="118278"/>
                      <a:pt x="1181656" y="76200"/>
                    </a:cubicBezTo>
                    <a:cubicBezTo>
                      <a:pt x="1181656" y="34122"/>
                      <a:pt x="1147534" y="0"/>
                      <a:pt x="1105456" y="0"/>
                    </a:cubicBez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4" name="Freihandform: Form 33">
                <a:extLst>
                  <a:ext uri="{FF2B5EF4-FFF2-40B4-BE49-F238E27FC236}">
                    <a16:creationId xmlns:a16="http://schemas.microsoft.com/office/drawing/2014/main" id="{63930A97-DE5E-CC1D-6207-667D235C79CB}"/>
                  </a:ext>
                </a:extLst>
              </p:cNvPr>
              <p:cNvSpPr/>
              <p:nvPr/>
            </p:nvSpPr>
            <p:spPr>
              <a:xfrm>
                <a:off x="4766698" y="3129442"/>
                <a:ext cx="392536" cy="152400"/>
              </a:xfrm>
              <a:custGeom>
                <a:avLst/>
                <a:gdLst>
                  <a:gd name="connsiteX0" fmla="*/ 316337 w 392536"/>
                  <a:gd name="connsiteY0" fmla="*/ 0 h 152400"/>
                  <a:gd name="connsiteX1" fmla="*/ 76200 w 392536"/>
                  <a:gd name="connsiteY1" fmla="*/ 0 h 152400"/>
                  <a:gd name="connsiteX2" fmla="*/ 0 w 392536"/>
                  <a:gd name="connsiteY2" fmla="*/ 76200 h 152400"/>
                  <a:gd name="connsiteX3" fmla="*/ 76200 w 392536"/>
                  <a:gd name="connsiteY3" fmla="*/ 152400 h 152400"/>
                  <a:gd name="connsiteX4" fmla="*/ 316337 w 392536"/>
                  <a:gd name="connsiteY4" fmla="*/ 152400 h 152400"/>
                  <a:gd name="connsiteX5" fmla="*/ 392537 w 392536"/>
                  <a:gd name="connsiteY5" fmla="*/ 76200 h 152400"/>
                  <a:gd name="connsiteX6" fmla="*/ 316337 w 392536"/>
                  <a:gd name="connsiteY6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92536" h="152400">
                    <a:moveTo>
                      <a:pt x="316337" y="0"/>
                    </a:move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lnTo>
                      <a:pt x="316337" y="152400"/>
                    </a:lnTo>
                    <a:cubicBezTo>
                      <a:pt x="358414" y="152400"/>
                      <a:pt x="392537" y="118278"/>
                      <a:pt x="392537" y="76200"/>
                    </a:cubicBezTo>
                    <a:cubicBezTo>
                      <a:pt x="392537" y="34122"/>
                      <a:pt x="358422" y="0"/>
                      <a:pt x="316337" y="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5" name="Freihandform: Form 34">
                <a:extLst>
                  <a:ext uri="{FF2B5EF4-FFF2-40B4-BE49-F238E27FC236}">
                    <a16:creationId xmlns:a16="http://schemas.microsoft.com/office/drawing/2014/main" id="{BED416AD-B567-291F-CFFF-250678147BEB}"/>
                  </a:ext>
                </a:extLst>
              </p:cNvPr>
              <p:cNvSpPr/>
              <p:nvPr/>
            </p:nvSpPr>
            <p:spPr>
              <a:xfrm>
                <a:off x="4132249" y="3129442"/>
                <a:ext cx="418917" cy="152400"/>
              </a:xfrm>
              <a:custGeom>
                <a:avLst/>
                <a:gdLst>
                  <a:gd name="connsiteX0" fmla="*/ 76200 w 418917"/>
                  <a:gd name="connsiteY0" fmla="*/ 152400 h 152400"/>
                  <a:gd name="connsiteX1" fmla="*/ 342717 w 418917"/>
                  <a:gd name="connsiteY1" fmla="*/ 152400 h 152400"/>
                  <a:gd name="connsiteX2" fmla="*/ 418917 w 418917"/>
                  <a:gd name="connsiteY2" fmla="*/ 76200 h 152400"/>
                  <a:gd name="connsiteX3" fmla="*/ 342717 w 418917"/>
                  <a:gd name="connsiteY3" fmla="*/ 0 h 152400"/>
                  <a:gd name="connsiteX4" fmla="*/ 76200 w 418917"/>
                  <a:gd name="connsiteY4" fmla="*/ 0 h 152400"/>
                  <a:gd name="connsiteX5" fmla="*/ 0 w 418917"/>
                  <a:gd name="connsiteY5" fmla="*/ 76200 h 152400"/>
                  <a:gd name="connsiteX6" fmla="*/ 76200 w 418917"/>
                  <a:gd name="connsiteY6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8917" h="152400">
                    <a:moveTo>
                      <a:pt x="76200" y="152400"/>
                    </a:moveTo>
                    <a:lnTo>
                      <a:pt x="342717" y="152400"/>
                    </a:lnTo>
                    <a:cubicBezTo>
                      <a:pt x="384795" y="152400"/>
                      <a:pt x="418917" y="118278"/>
                      <a:pt x="418917" y="76200"/>
                    </a:cubicBezTo>
                    <a:cubicBezTo>
                      <a:pt x="418917" y="34122"/>
                      <a:pt x="384795" y="0"/>
                      <a:pt x="342717" y="0"/>
                    </a:cubicBez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6" name="Freihandform: Form 35">
                <a:extLst>
                  <a:ext uri="{FF2B5EF4-FFF2-40B4-BE49-F238E27FC236}">
                    <a16:creationId xmlns:a16="http://schemas.microsoft.com/office/drawing/2014/main" id="{127B5FBA-BECE-0BCB-8DDF-97B4E27C7510}"/>
                  </a:ext>
                </a:extLst>
              </p:cNvPr>
              <p:cNvSpPr/>
              <p:nvPr/>
            </p:nvSpPr>
            <p:spPr>
              <a:xfrm>
                <a:off x="4132249" y="3497389"/>
                <a:ext cx="872093" cy="152400"/>
              </a:xfrm>
              <a:custGeom>
                <a:avLst/>
                <a:gdLst>
                  <a:gd name="connsiteX0" fmla="*/ 76200 w 872093"/>
                  <a:gd name="connsiteY0" fmla="*/ 152400 h 152400"/>
                  <a:gd name="connsiteX1" fmla="*/ 795894 w 872093"/>
                  <a:gd name="connsiteY1" fmla="*/ 152400 h 152400"/>
                  <a:gd name="connsiteX2" fmla="*/ 872094 w 872093"/>
                  <a:gd name="connsiteY2" fmla="*/ 76200 h 152400"/>
                  <a:gd name="connsiteX3" fmla="*/ 795894 w 872093"/>
                  <a:gd name="connsiteY3" fmla="*/ 0 h 152400"/>
                  <a:gd name="connsiteX4" fmla="*/ 76200 w 872093"/>
                  <a:gd name="connsiteY4" fmla="*/ 0 h 152400"/>
                  <a:gd name="connsiteX5" fmla="*/ 0 w 872093"/>
                  <a:gd name="connsiteY5" fmla="*/ 76200 h 152400"/>
                  <a:gd name="connsiteX6" fmla="*/ 76200 w 872093"/>
                  <a:gd name="connsiteY6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72093" h="152400">
                    <a:moveTo>
                      <a:pt x="76200" y="152400"/>
                    </a:moveTo>
                    <a:lnTo>
                      <a:pt x="795894" y="152400"/>
                    </a:lnTo>
                    <a:cubicBezTo>
                      <a:pt x="837971" y="152400"/>
                      <a:pt x="872094" y="118278"/>
                      <a:pt x="872094" y="76200"/>
                    </a:cubicBezTo>
                    <a:cubicBezTo>
                      <a:pt x="872094" y="34122"/>
                      <a:pt x="837971" y="0"/>
                      <a:pt x="795894" y="0"/>
                    </a:cubicBez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7" name="Freihandform: Form 36">
                <a:extLst>
                  <a:ext uri="{FF2B5EF4-FFF2-40B4-BE49-F238E27FC236}">
                    <a16:creationId xmlns:a16="http://schemas.microsoft.com/office/drawing/2014/main" id="{9E3B435D-2CB7-3C3E-BBA4-6EA80ADB0E25}"/>
                  </a:ext>
                </a:extLst>
              </p:cNvPr>
              <p:cNvSpPr/>
              <p:nvPr/>
            </p:nvSpPr>
            <p:spPr>
              <a:xfrm>
                <a:off x="4132249" y="3865366"/>
                <a:ext cx="964143" cy="152400"/>
              </a:xfrm>
              <a:custGeom>
                <a:avLst/>
                <a:gdLst>
                  <a:gd name="connsiteX0" fmla="*/ 76200 w 964143"/>
                  <a:gd name="connsiteY0" fmla="*/ 152400 h 152400"/>
                  <a:gd name="connsiteX1" fmla="*/ 887943 w 964143"/>
                  <a:gd name="connsiteY1" fmla="*/ 152400 h 152400"/>
                  <a:gd name="connsiteX2" fmla="*/ 964143 w 964143"/>
                  <a:gd name="connsiteY2" fmla="*/ 76200 h 152400"/>
                  <a:gd name="connsiteX3" fmla="*/ 887943 w 964143"/>
                  <a:gd name="connsiteY3" fmla="*/ 0 h 152400"/>
                  <a:gd name="connsiteX4" fmla="*/ 76200 w 964143"/>
                  <a:gd name="connsiteY4" fmla="*/ 0 h 152400"/>
                  <a:gd name="connsiteX5" fmla="*/ 0 w 964143"/>
                  <a:gd name="connsiteY5" fmla="*/ 76200 h 152400"/>
                  <a:gd name="connsiteX6" fmla="*/ 76200 w 964143"/>
                  <a:gd name="connsiteY6" fmla="*/ 15240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64143" h="152400">
                    <a:moveTo>
                      <a:pt x="76200" y="152400"/>
                    </a:moveTo>
                    <a:lnTo>
                      <a:pt x="887943" y="152400"/>
                    </a:lnTo>
                    <a:cubicBezTo>
                      <a:pt x="930021" y="152400"/>
                      <a:pt x="964143" y="118278"/>
                      <a:pt x="964143" y="76200"/>
                    </a:cubicBezTo>
                    <a:cubicBezTo>
                      <a:pt x="964143" y="34122"/>
                      <a:pt x="930021" y="0"/>
                      <a:pt x="887943" y="0"/>
                    </a:cubicBez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38" name="Freihandform: Form 37">
                <a:extLst>
                  <a:ext uri="{FF2B5EF4-FFF2-40B4-BE49-F238E27FC236}">
                    <a16:creationId xmlns:a16="http://schemas.microsoft.com/office/drawing/2014/main" id="{F9DA8170-496B-EC4B-989A-22B63C13CA86}"/>
                  </a:ext>
                </a:extLst>
              </p:cNvPr>
              <p:cNvSpPr/>
              <p:nvPr/>
            </p:nvSpPr>
            <p:spPr>
              <a:xfrm>
                <a:off x="4808928" y="4233565"/>
                <a:ext cx="350306" cy="152400"/>
              </a:xfrm>
              <a:custGeom>
                <a:avLst/>
                <a:gdLst>
                  <a:gd name="connsiteX0" fmla="*/ 274107 w 350306"/>
                  <a:gd name="connsiteY0" fmla="*/ 0 h 152400"/>
                  <a:gd name="connsiteX1" fmla="*/ 76200 w 350306"/>
                  <a:gd name="connsiteY1" fmla="*/ 0 h 152400"/>
                  <a:gd name="connsiteX2" fmla="*/ 0 w 350306"/>
                  <a:gd name="connsiteY2" fmla="*/ 76200 h 152400"/>
                  <a:gd name="connsiteX3" fmla="*/ 76200 w 350306"/>
                  <a:gd name="connsiteY3" fmla="*/ 152400 h 152400"/>
                  <a:gd name="connsiteX4" fmla="*/ 274107 w 350306"/>
                  <a:gd name="connsiteY4" fmla="*/ 152400 h 152400"/>
                  <a:gd name="connsiteX5" fmla="*/ 350307 w 350306"/>
                  <a:gd name="connsiteY5" fmla="*/ 76200 h 152400"/>
                  <a:gd name="connsiteX6" fmla="*/ 274107 w 350306"/>
                  <a:gd name="connsiteY6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0306" h="152400">
                    <a:moveTo>
                      <a:pt x="274107" y="0"/>
                    </a:move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lnTo>
                      <a:pt x="274107" y="152400"/>
                    </a:lnTo>
                    <a:cubicBezTo>
                      <a:pt x="316184" y="152400"/>
                      <a:pt x="350307" y="118278"/>
                      <a:pt x="350307" y="76200"/>
                    </a:cubicBezTo>
                    <a:cubicBezTo>
                      <a:pt x="350307" y="34122"/>
                      <a:pt x="316192" y="0"/>
                      <a:pt x="274107" y="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42" name="Freihandform: Form 41">
                <a:extLst>
                  <a:ext uri="{FF2B5EF4-FFF2-40B4-BE49-F238E27FC236}">
                    <a16:creationId xmlns:a16="http://schemas.microsoft.com/office/drawing/2014/main" id="{BA23305C-5F2E-2B05-508B-7A55EE33F39C}"/>
                  </a:ext>
                </a:extLst>
              </p:cNvPr>
              <p:cNvSpPr/>
              <p:nvPr/>
            </p:nvSpPr>
            <p:spPr>
              <a:xfrm>
                <a:off x="4132249" y="4233565"/>
                <a:ext cx="461147" cy="152400"/>
              </a:xfrm>
              <a:custGeom>
                <a:avLst/>
                <a:gdLst>
                  <a:gd name="connsiteX0" fmla="*/ 384947 w 461147"/>
                  <a:gd name="connsiteY0" fmla="*/ 0 h 152400"/>
                  <a:gd name="connsiteX1" fmla="*/ 76200 w 461147"/>
                  <a:gd name="connsiteY1" fmla="*/ 0 h 152400"/>
                  <a:gd name="connsiteX2" fmla="*/ 0 w 461147"/>
                  <a:gd name="connsiteY2" fmla="*/ 76200 h 152400"/>
                  <a:gd name="connsiteX3" fmla="*/ 76200 w 461147"/>
                  <a:gd name="connsiteY3" fmla="*/ 152400 h 152400"/>
                  <a:gd name="connsiteX4" fmla="*/ 384947 w 461147"/>
                  <a:gd name="connsiteY4" fmla="*/ 152400 h 152400"/>
                  <a:gd name="connsiteX5" fmla="*/ 461147 w 461147"/>
                  <a:gd name="connsiteY5" fmla="*/ 76200 h 152400"/>
                  <a:gd name="connsiteX6" fmla="*/ 384947 w 461147"/>
                  <a:gd name="connsiteY6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1147" h="152400">
                    <a:moveTo>
                      <a:pt x="384947" y="0"/>
                    </a:move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lnTo>
                      <a:pt x="384947" y="152400"/>
                    </a:lnTo>
                    <a:cubicBezTo>
                      <a:pt x="427025" y="152400"/>
                      <a:pt x="461147" y="118278"/>
                      <a:pt x="461147" y="76200"/>
                    </a:cubicBezTo>
                    <a:cubicBezTo>
                      <a:pt x="461147" y="34122"/>
                      <a:pt x="427025" y="0"/>
                      <a:pt x="384947" y="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43" name="Freihandform: Form 42">
                <a:extLst>
                  <a:ext uri="{FF2B5EF4-FFF2-40B4-BE49-F238E27FC236}">
                    <a16:creationId xmlns:a16="http://schemas.microsoft.com/office/drawing/2014/main" id="{1B6E3B64-D68D-7EDA-6806-F0128FB54E31}"/>
                  </a:ext>
                </a:extLst>
              </p:cNvPr>
              <p:cNvSpPr/>
              <p:nvPr/>
            </p:nvSpPr>
            <p:spPr>
              <a:xfrm>
                <a:off x="4680120" y="4601504"/>
                <a:ext cx="817885" cy="152400"/>
              </a:xfrm>
              <a:custGeom>
                <a:avLst/>
                <a:gdLst>
                  <a:gd name="connsiteX0" fmla="*/ 741685 w 817885"/>
                  <a:gd name="connsiteY0" fmla="*/ 0 h 152400"/>
                  <a:gd name="connsiteX1" fmla="*/ 76200 w 817885"/>
                  <a:gd name="connsiteY1" fmla="*/ 0 h 152400"/>
                  <a:gd name="connsiteX2" fmla="*/ 0 w 817885"/>
                  <a:gd name="connsiteY2" fmla="*/ 76200 h 152400"/>
                  <a:gd name="connsiteX3" fmla="*/ 76200 w 817885"/>
                  <a:gd name="connsiteY3" fmla="*/ 152400 h 152400"/>
                  <a:gd name="connsiteX4" fmla="*/ 741685 w 817885"/>
                  <a:gd name="connsiteY4" fmla="*/ 152400 h 152400"/>
                  <a:gd name="connsiteX5" fmla="*/ 817885 w 817885"/>
                  <a:gd name="connsiteY5" fmla="*/ 76200 h 152400"/>
                  <a:gd name="connsiteX6" fmla="*/ 741685 w 817885"/>
                  <a:gd name="connsiteY6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17885" h="152400">
                    <a:moveTo>
                      <a:pt x="741685" y="0"/>
                    </a:move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lnTo>
                      <a:pt x="741685" y="152400"/>
                    </a:lnTo>
                    <a:cubicBezTo>
                      <a:pt x="783763" y="152400"/>
                      <a:pt x="817885" y="118278"/>
                      <a:pt x="817885" y="76200"/>
                    </a:cubicBezTo>
                    <a:cubicBezTo>
                      <a:pt x="817885" y="34122"/>
                      <a:pt x="783770" y="0"/>
                      <a:pt x="741685" y="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  <p:sp>
            <p:nvSpPr>
              <p:cNvPr id="44" name="Freihandform: Form 43">
                <a:extLst>
                  <a:ext uri="{FF2B5EF4-FFF2-40B4-BE49-F238E27FC236}">
                    <a16:creationId xmlns:a16="http://schemas.microsoft.com/office/drawing/2014/main" id="{116318B7-4491-60DF-0885-7517331BD040}"/>
                  </a:ext>
                </a:extLst>
              </p:cNvPr>
              <p:cNvSpPr/>
              <p:nvPr/>
            </p:nvSpPr>
            <p:spPr>
              <a:xfrm>
                <a:off x="4132249" y="4601504"/>
                <a:ext cx="332331" cy="152400"/>
              </a:xfrm>
              <a:custGeom>
                <a:avLst/>
                <a:gdLst>
                  <a:gd name="connsiteX0" fmla="*/ 256131 w 332331"/>
                  <a:gd name="connsiteY0" fmla="*/ 0 h 152400"/>
                  <a:gd name="connsiteX1" fmla="*/ 76200 w 332331"/>
                  <a:gd name="connsiteY1" fmla="*/ 0 h 152400"/>
                  <a:gd name="connsiteX2" fmla="*/ 0 w 332331"/>
                  <a:gd name="connsiteY2" fmla="*/ 76200 h 152400"/>
                  <a:gd name="connsiteX3" fmla="*/ 76200 w 332331"/>
                  <a:gd name="connsiteY3" fmla="*/ 152400 h 152400"/>
                  <a:gd name="connsiteX4" fmla="*/ 256131 w 332331"/>
                  <a:gd name="connsiteY4" fmla="*/ 152400 h 152400"/>
                  <a:gd name="connsiteX5" fmla="*/ 332331 w 332331"/>
                  <a:gd name="connsiteY5" fmla="*/ 76200 h 152400"/>
                  <a:gd name="connsiteX6" fmla="*/ 256131 w 332331"/>
                  <a:gd name="connsiteY6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2331" h="152400">
                    <a:moveTo>
                      <a:pt x="256131" y="0"/>
                    </a:moveTo>
                    <a:lnTo>
                      <a:pt x="76200" y="0"/>
                    </a:lnTo>
                    <a:cubicBezTo>
                      <a:pt x="34122" y="0"/>
                      <a:pt x="0" y="34122"/>
                      <a:pt x="0" y="76200"/>
                    </a:cubicBezTo>
                    <a:cubicBezTo>
                      <a:pt x="0" y="118278"/>
                      <a:pt x="34122" y="152400"/>
                      <a:pt x="76200" y="152400"/>
                    </a:cubicBezTo>
                    <a:lnTo>
                      <a:pt x="256131" y="152400"/>
                    </a:lnTo>
                    <a:cubicBezTo>
                      <a:pt x="298209" y="152400"/>
                      <a:pt x="332331" y="118278"/>
                      <a:pt x="332331" y="76200"/>
                    </a:cubicBezTo>
                    <a:cubicBezTo>
                      <a:pt x="332331" y="34122"/>
                      <a:pt x="298216" y="0"/>
                      <a:pt x="256131" y="0"/>
                    </a:cubicBezTo>
                    <a:close/>
                  </a:path>
                </a:pathLst>
              </a:custGeom>
              <a:grpFill/>
              <a:ln w="762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dirty="0"/>
              </a:p>
            </p:txBody>
          </p:sp>
        </p:grp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7636863C-8755-88F6-6944-5434814CAD1E}"/>
                </a:ext>
              </a:extLst>
            </p:cNvPr>
            <p:cNvSpPr/>
            <p:nvPr/>
          </p:nvSpPr>
          <p:spPr>
            <a:xfrm>
              <a:off x="7308916" y="4565008"/>
              <a:ext cx="755264" cy="576929"/>
            </a:xfrm>
            <a:custGeom>
              <a:avLst/>
              <a:gdLst>
                <a:gd name="connsiteX0" fmla="*/ 265508 w 755264"/>
                <a:gd name="connsiteY0" fmla="*/ 576929 h 576929"/>
                <a:gd name="connsiteX1" fmla="*/ 212412 w 755264"/>
                <a:gd name="connsiteY1" fmla="*/ 555388 h 576929"/>
                <a:gd name="connsiteX2" fmla="*/ 23101 w 755264"/>
                <a:gd name="connsiteY2" fmla="*/ 371547 h 576929"/>
                <a:gd name="connsiteX3" fmla="*/ 21538 w 755264"/>
                <a:gd name="connsiteY3" fmla="*/ 263793 h 576929"/>
                <a:gd name="connsiteX4" fmla="*/ 129293 w 755264"/>
                <a:gd name="connsiteY4" fmla="*/ 262231 h 576929"/>
                <a:gd name="connsiteX5" fmla="*/ 264022 w 755264"/>
                <a:gd name="connsiteY5" fmla="*/ 393051 h 576929"/>
                <a:gd name="connsiteX6" fmla="*/ 624486 w 755264"/>
                <a:gd name="connsiteY6" fmla="*/ 23024 h 576929"/>
                <a:gd name="connsiteX7" fmla="*/ 732241 w 755264"/>
                <a:gd name="connsiteY7" fmla="*/ 21606 h 576929"/>
                <a:gd name="connsiteX8" fmla="*/ 733658 w 755264"/>
                <a:gd name="connsiteY8" fmla="*/ 129361 h 576929"/>
                <a:gd name="connsiteX9" fmla="*/ 320105 w 755264"/>
                <a:gd name="connsiteY9" fmla="*/ 553894 h 576929"/>
                <a:gd name="connsiteX10" fmla="*/ 265508 w 755264"/>
                <a:gd name="connsiteY10" fmla="*/ 576929 h 576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55264" h="576929">
                  <a:moveTo>
                    <a:pt x="265508" y="576929"/>
                  </a:moveTo>
                  <a:cubicBezTo>
                    <a:pt x="246382" y="576929"/>
                    <a:pt x="227225" y="569782"/>
                    <a:pt x="212412" y="555388"/>
                  </a:cubicBezTo>
                  <a:lnTo>
                    <a:pt x="23101" y="371547"/>
                  </a:lnTo>
                  <a:cubicBezTo>
                    <a:pt x="-7075" y="342226"/>
                    <a:pt x="-7783" y="294006"/>
                    <a:pt x="21538" y="263793"/>
                  </a:cubicBezTo>
                  <a:cubicBezTo>
                    <a:pt x="50860" y="233580"/>
                    <a:pt x="99118" y="232909"/>
                    <a:pt x="129293" y="262231"/>
                  </a:cubicBezTo>
                  <a:lnTo>
                    <a:pt x="264022" y="393051"/>
                  </a:lnTo>
                  <a:lnTo>
                    <a:pt x="624486" y="23024"/>
                  </a:lnTo>
                  <a:cubicBezTo>
                    <a:pt x="653770" y="-7113"/>
                    <a:pt x="702066" y="-7746"/>
                    <a:pt x="732241" y="21606"/>
                  </a:cubicBezTo>
                  <a:cubicBezTo>
                    <a:pt x="762378" y="50966"/>
                    <a:pt x="763010" y="99224"/>
                    <a:pt x="733658" y="129361"/>
                  </a:cubicBezTo>
                  <a:lnTo>
                    <a:pt x="320105" y="553894"/>
                  </a:lnTo>
                  <a:cubicBezTo>
                    <a:pt x="305170" y="569225"/>
                    <a:pt x="285335" y="576929"/>
                    <a:pt x="265508" y="576929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  <p:sp>
        <p:nvSpPr>
          <p:cNvPr id="95" name="Textfeld 94">
            <a:extLst>
              <a:ext uri="{FF2B5EF4-FFF2-40B4-BE49-F238E27FC236}">
                <a16:creationId xmlns:a16="http://schemas.microsoft.com/office/drawing/2014/main" id="{F0ADD9E3-5FF2-B276-4942-5D50667BF7FC}"/>
              </a:ext>
            </a:extLst>
          </p:cNvPr>
          <p:cNvSpPr txBox="1">
            <a:spLocks/>
          </p:cNvSpPr>
          <p:nvPr/>
        </p:nvSpPr>
        <p:spPr bwMode="gray">
          <a:xfrm flipH="1">
            <a:off x="0" y="1449387"/>
            <a:ext cx="3491854" cy="4608511"/>
          </a:xfrm>
          <a:custGeom>
            <a:avLst/>
            <a:gdLst>
              <a:gd name="connsiteX0" fmla="*/ 3491854 w 3491854"/>
              <a:gd name="connsiteY0" fmla="*/ 2906379 h 4608511"/>
              <a:gd name="connsiteX1" fmla="*/ 3337078 w 3491854"/>
              <a:gd name="connsiteY1" fmla="*/ 3169313 h 4608511"/>
              <a:gd name="connsiteX2" fmla="*/ 3068055 w 3491854"/>
              <a:gd name="connsiteY2" fmla="*/ 3626329 h 4608511"/>
              <a:gd name="connsiteX3" fmla="*/ 3068055 w 3491854"/>
              <a:gd name="connsiteY3" fmla="*/ 3997612 h 4608511"/>
              <a:gd name="connsiteX4" fmla="*/ 3419917 w 3491854"/>
              <a:gd name="connsiteY4" fmla="*/ 4595355 h 4608511"/>
              <a:gd name="connsiteX5" fmla="*/ 3427662 w 3491854"/>
              <a:gd name="connsiteY5" fmla="*/ 4608511 h 4608511"/>
              <a:gd name="connsiteX6" fmla="*/ 3491854 w 3491854"/>
              <a:gd name="connsiteY6" fmla="*/ 4608511 h 4608511"/>
              <a:gd name="connsiteX7" fmla="*/ 3491854 w 3491854"/>
              <a:gd name="connsiteY7" fmla="*/ 0 h 4608511"/>
              <a:gd name="connsiteX8" fmla="*/ 901054 w 3491854"/>
              <a:gd name="connsiteY8" fmla="*/ 0 h 4608511"/>
              <a:gd name="connsiteX9" fmla="*/ 90419 w 3491854"/>
              <a:gd name="connsiteY9" fmla="*/ 0 h 4608511"/>
              <a:gd name="connsiteX10" fmla="*/ 422 w 3491854"/>
              <a:gd name="connsiteY10" fmla="*/ 0 h 4608511"/>
              <a:gd name="connsiteX11" fmla="*/ 422 w 3491854"/>
              <a:gd name="connsiteY11" fmla="*/ 88329 h 4608511"/>
              <a:gd name="connsiteX12" fmla="*/ 0 w 3491854"/>
              <a:gd name="connsiteY12" fmla="*/ 90419 h 4608511"/>
              <a:gd name="connsiteX13" fmla="*/ 0 w 3491854"/>
              <a:gd name="connsiteY13" fmla="*/ 4518092 h 4608511"/>
              <a:gd name="connsiteX14" fmla="*/ 422 w 3491854"/>
              <a:gd name="connsiteY14" fmla="*/ 4520182 h 4608511"/>
              <a:gd name="connsiteX15" fmla="*/ 422 w 3491854"/>
              <a:gd name="connsiteY15" fmla="*/ 4608511 h 4608511"/>
              <a:gd name="connsiteX16" fmla="*/ 90419 w 3491854"/>
              <a:gd name="connsiteY16" fmla="*/ 4608511 h 4608511"/>
              <a:gd name="connsiteX17" fmla="*/ 901054 w 3491854"/>
              <a:gd name="connsiteY17" fmla="*/ 4608511 h 4608511"/>
              <a:gd name="connsiteX18" fmla="*/ 2705227 w 3491854"/>
              <a:gd name="connsiteY18" fmla="*/ 4608511 h 4608511"/>
              <a:gd name="connsiteX19" fmla="*/ 2697482 w 3491854"/>
              <a:gd name="connsiteY19" fmla="*/ 4595355 h 4608511"/>
              <a:gd name="connsiteX20" fmla="*/ 2345620 w 3491854"/>
              <a:gd name="connsiteY20" fmla="*/ 3997612 h 4608511"/>
              <a:gd name="connsiteX21" fmla="*/ 2345620 w 3491854"/>
              <a:gd name="connsiteY21" fmla="*/ 3626329 h 4608511"/>
              <a:gd name="connsiteX22" fmla="*/ 3450413 w 3491854"/>
              <a:gd name="connsiteY22" fmla="*/ 1749506 h 4608511"/>
              <a:gd name="connsiteX23" fmla="*/ 3491854 w 3491854"/>
              <a:gd name="connsiteY23" fmla="*/ 1679106 h 4608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491854" h="4608511">
                <a:moveTo>
                  <a:pt x="3491854" y="2906379"/>
                </a:moveTo>
                <a:lnTo>
                  <a:pt x="3337078" y="3169313"/>
                </a:lnTo>
                <a:cubicBezTo>
                  <a:pt x="3253856" y="3310690"/>
                  <a:pt x="3164341" y="3462758"/>
                  <a:pt x="3068055" y="3626329"/>
                </a:cubicBezTo>
                <a:cubicBezTo>
                  <a:pt x="3000144" y="3741715"/>
                  <a:pt x="3000144" y="3883156"/>
                  <a:pt x="3068055" y="3997612"/>
                </a:cubicBezTo>
                <a:cubicBezTo>
                  <a:pt x="3068055" y="3997612"/>
                  <a:pt x="3068055" y="3997612"/>
                  <a:pt x="3419917" y="4595355"/>
                </a:cubicBezTo>
                <a:lnTo>
                  <a:pt x="3427662" y="4608511"/>
                </a:lnTo>
                <a:lnTo>
                  <a:pt x="3491854" y="4608511"/>
                </a:lnTo>
                <a:close/>
                <a:moveTo>
                  <a:pt x="3491854" y="0"/>
                </a:moveTo>
                <a:lnTo>
                  <a:pt x="901054" y="0"/>
                </a:lnTo>
                <a:lnTo>
                  <a:pt x="90419" y="0"/>
                </a:lnTo>
                <a:lnTo>
                  <a:pt x="422" y="0"/>
                </a:lnTo>
                <a:lnTo>
                  <a:pt x="422" y="88329"/>
                </a:lnTo>
                <a:lnTo>
                  <a:pt x="0" y="90419"/>
                </a:lnTo>
                <a:lnTo>
                  <a:pt x="0" y="4518092"/>
                </a:lnTo>
                <a:lnTo>
                  <a:pt x="422" y="4520182"/>
                </a:lnTo>
                <a:lnTo>
                  <a:pt x="422" y="4608511"/>
                </a:lnTo>
                <a:lnTo>
                  <a:pt x="90419" y="4608511"/>
                </a:lnTo>
                <a:lnTo>
                  <a:pt x="901054" y="4608511"/>
                </a:lnTo>
                <a:lnTo>
                  <a:pt x="2705227" y="4608511"/>
                </a:lnTo>
                <a:lnTo>
                  <a:pt x="2697482" y="4595355"/>
                </a:lnTo>
                <a:cubicBezTo>
                  <a:pt x="2345620" y="3997612"/>
                  <a:pt x="2345620" y="3997612"/>
                  <a:pt x="2345620" y="3997612"/>
                </a:cubicBezTo>
                <a:cubicBezTo>
                  <a:pt x="2277711" y="3883156"/>
                  <a:pt x="2277711" y="3741715"/>
                  <a:pt x="2345620" y="3626329"/>
                </a:cubicBezTo>
                <a:cubicBezTo>
                  <a:pt x="2923334" y="2644909"/>
                  <a:pt x="3257325" y="2077525"/>
                  <a:pt x="3450413" y="1749506"/>
                </a:cubicBezTo>
                <a:lnTo>
                  <a:pt x="3491854" y="1679106"/>
                </a:lnTo>
                <a:close/>
              </a:path>
            </a:pathLst>
          </a:cu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vert="horz" wrap="square" lIns="432043" tIns="72000" rIns="72000" bIns="72000" rtlCol="0">
            <a:no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de-DE" b="1" dirty="0">
                <a:latin typeface="Open Sans" panose="020B0606030504020204" pitchFamily="34" charset="0"/>
              </a:rPr>
              <a:t>REMARKS</a:t>
            </a:r>
          </a:p>
          <a:p>
            <a:r>
              <a:rPr lang="en-US" dirty="0"/>
              <a:t>The automotive software market </a:t>
            </a:r>
            <a:r>
              <a:rPr lang="en-US" b="1" dirty="0"/>
              <a:t>outgrows on-board hardware market, </a:t>
            </a:r>
            <a:r>
              <a:rPr lang="en-US" dirty="0"/>
              <a:t>while competition increases</a:t>
            </a:r>
          </a:p>
          <a:p>
            <a:r>
              <a:rPr lang="en-US" spc="-20" dirty="0"/>
              <a:t>While today 73% of E/E value creation are based on Hardware, </a:t>
            </a:r>
            <a:r>
              <a:rPr lang="en-US" b="1" spc="-20" dirty="0"/>
              <a:t>in the future Software will dominate the E/E market – </a:t>
            </a:r>
            <a:r>
              <a:rPr lang="en-US" spc="-20" dirty="0"/>
              <a:t>primarily in the off-board segment</a:t>
            </a:r>
          </a:p>
          <a:p>
            <a:r>
              <a:rPr lang="en-US" dirty="0"/>
              <a:t>Vertically integrated OEMs like Tesla </a:t>
            </a:r>
            <a:r>
              <a:rPr lang="en-US" b="1" dirty="0"/>
              <a:t>build their own Car OS</a:t>
            </a:r>
          </a:p>
          <a:p>
            <a:r>
              <a:rPr lang="en-US" dirty="0"/>
              <a:t>OEM partnerships like TRI-AD come together </a:t>
            </a:r>
            <a:r>
              <a:rPr lang="en-US" b="1" dirty="0"/>
              <a:t>to build open Car OS, </a:t>
            </a:r>
            <a:r>
              <a:rPr lang="en-US" dirty="0"/>
              <a:t>ensuring larger volume </a:t>
            </a:r>
          </a:p>
          <a:p>
            <a:r>
              <a:rPr lang="en-US" dirty="0"/>
              <a:t>Big tech players close in on Car OS from the cloud side (like Microsoft) and from the IVI side (Google)</a:t>
            </a:r>
          </a:p>
          <a:p>
            <a:endParaRPr lang="en-US" b="1" dirty="0"/>
          </a:p>
          <a:p>
            <a:endParaRPr lang="en-US" b="1" dirty="0"/>
          </a:p>
          <a:p>
            <a:endParaRPr lang="de-DE" sz="1200" dirty="0"/>
          </a:p>
        </p:txBody>
      </p:sp>
      <p:grpSp>
        <p:nvGrpSpPr>
          <p:cNvPr id="102" name="Gruppieren 101">
            <a:extLst>
              <a:ext uri="{FF2B5EF4-FFF2-40B4-BE49-F238E27FC236}">
                <a16:creationId xmlns:a16="http://schemas.microsoft.com/office/drawing/2014/main" id="{2BF33E0B-CBFD-DAA1-279A-31DBAF2C2821}"/>
              </a:ext>
            </a:extLst>
          </p:cNvPr>
          <p:cNvGrpSpPr/>
          <p:nvPr/>
        </p:nvGrpSpPr>
        <p:grpSpPr bwMode="gray">
          <a:xfrm>
            <a:off x="3610079" y="1568888"/>
            <a:ext cx="208916" cy="404649"/>
            <a:chOff x="8316164" y="3551322"/>
            <a:chExt cx="208916" cy="404649"/>
          </a:xfrm>
        </p:grpSpPr>
        <p:sp>
          <p:nvSpPr>
            <p:cNvPr id="103" name="Freihandform: Form 102">
              <a:extLst>
                <a:ext uri="{FF2B5EF4-FFF2-40B4-BE49-F238E27FC236}">
                  <a16:creationId xmlns:a16="http://schemas.microsoft.com/office/drawing/2014/main" id="{232C1EFC-B0FD-8195-A416-08B4C2413377}"/>
                </a:ext>
              </a:extLst>
            </p:cNvPr>
            <p:cNvSpPr/>
            <p:nvPr/>
          </p:nvSpPr>
          <p:spPr bwMode="gray">
            <a:xfrm rot="5400000">
              <a:off x="8218509" y="3649399"/>
              <a:ext cx="404646" cy="208497"/>
            </a:xfrm>
            <a:custGeom>
              <a:avLst/>
              <a:gdLst>
                <a:gd name="connsiteX0" fmla="*/ 0 w 404646"/>
                <a:gd name="connsiteY0" fmla="*/ 170397 h 208497"/>
                <a:gd name="connsiteX1" fmla="*/ 0 w 404646"/>
                <a:gd name="connsiteY1" fmla="*/ 106546 h 208497"/>
                <a:gd name="connsiteX2" fmla="*/ 145524 w 404646"/>
                <a:gd name="connsiteY2" fmla="*/ 22649 h 208497"/>
                <a:gd name="connsiteX3" fmla="*/ 170775 w 404646"/>
                <a:gd name="connsiteY3" fmla="*/ 7788 h 208497"/>
                <a:gd name="connsiteX4" fmla="*/ 202596 w 404646"/>
                <a:gd name="connsiteY4" fmla="*/ 0 h 208497"/>
                <a:gd name="connsiteX5" fmla="*/ 233871 w 404646"/>
                <a:gd name="connsiteY5" fmla="*/ 7788 h 208497"/>
                <a:gd name="connsiteX6" fmla="*/ 259856 w 404646"/>
                <a:gd name="connsiteY6" fmla="*/ 22649 h 208497"/>
                <a:gd name="connsiteX7" fmla="*/ 404645 w 404646"/>
                <a:gd name="connsiteY7" fmla="*/ 106546 h 208497"/>
                <a:gd name="connsiteX8" fmla="*/ 404645 w 404646"/>
                <a:gd name="connsiteY8" fmla="*/ 144645 h 208497"/>
                <a:gd name="connsiteX9" fmla="*/ 404646 w 404646"/>
                <a:gd name="connsiteY9" fmla="*/ 144646 h 208497"/>
                <a:gd name="connsiteX10" fmla="*/ 404646 w 404646"/>
                <a:gd name="connsiteY10" fmla="*/ 208497 h 208497"/>
                <a:gd name="connsiteX11" fmla="*/ 206396 w 404646"/>
                <a:gd name="connsiteY11" fmla="*/ 94144 h 208497"/>
                <a:gd name="connsiteX12" fmla="*/ 202597 w 404646"/>
                <a:gd name="connsiteY12" fmla="*/ 93598 h 208497"/>
                <a:gd name="connsiteX13" fmla="*/ 198231 w 404646"/>
                <a:gd name="connsiteY13" fmla="*/ 94144 h 208497"/>
                <a:gd name="connsiteX14" fmla="*/ 1 w 404646"/>
                <a:gd name="connsiteY14" fmla="*/ 208497 h 208497"/>
                <a:gd name="connsiteX15" fmla="*/ 1 w 404646"/>
                <a:gd name="connsiteY15" fmla="*/ 170397 h 208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04646" h="208497">
                  <a:moveTo>
                    <a:pt x="0" y="170397"/>
                  </a:moveTo>
                  <a:lnTo>
                    <a:pt x="0" y="106546"/>
                  </a:lnTo>
                  <a:lnTo>
                    <a:pt x="145524" y="22649"/>
                  </a:lnTo>
                  <a:lnTo>
                    <a:pt x="170775" y="7788"/>
                  </a:lnTo>
                  <a:cubicBezTo>
                    <a:pt x="180052" y="2582"/>
                    <a:pt x="191366" y="0"/>
                    <a:pt x="202596" y="0"/>
                  </a:cubicBezTo>
                  <a:cubicBezTo>
                    <a:pt x="213825" y="0"/>
                    <a:pt x="224971" y="2582"/>
                    <a:pt x="233871" y="7788"/>
                  </a:cubicBezTo>
                  <a:lnTo>
                    <a:pt x="259856" y="22649"/>
                  </a:lnTo>
                  <a:lnTo>
                    <a:pt x="404645" y="106546"/>
                  </a:lnTo>
                  <a:lnTo>
                    <a:pt x="404645" y="144645"/>
                  </a:lnTo>
                  <a:lnTo>
                    <a:pt x="404646" y="144646"/>
                  </a:lnTo>
                  <a:lnTo>
                    <a:pt x="404646" y="208497"/>
                  </a:lnTo>
                  <a:lnTo>
                    <a:pt x="206396" y="94144"/>
                  </a:lnTo>
                  <a:cubicBezTo>
                    <a:pt x="205661" y="93787"/>
                    <a:pt x="204171" y="93598"/>
                    <a:pt x="202597" y="93598"/>
                  </a:cubicBezTo>
                  <a:cubicBezTo>
                    <a:pt x="201022" y="93598"/>
                    <a:pt x="199343" y="93787"/>
                    <a:pt x="198231" y="94144"/>
                  </a:cubicBezTo>
                  <a:lnTo>
                    <a:pt x="1" y="208497"/>
                  </a:lnTo>
                  <a:lnTo>
                    <a:pt x="1" y="17039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</a:pPr>
              <a:endParaRPr lang="de-DE" dirty="0"/>
            </a:p>
          </p:txBody>
        </p:sp>
        <p:sp>
          <p:nvSpPr>
            <p:cNvPr id="104" name="Freihandform: Form 103">
              <a:extLst>
                <a:ext uri="{FF2B5EF4-FFF2-40B4-BE49-F238E27FC236}">
                  <a16:creationId xmlns:a16="http://schemas.microsoft.com/office/drawing/2014/main" id="{87AEA15E-474E-2E02-C658-F73CC1BBA29B}"/>
                </a:ext>
              </a:extLst>
            </p:cNvPr>
            <p:cNvSpPr/>
            <p:nvPr/>
          </p:nvSpPr>
          <p:spPr bwMode="gray">
            <a:xfrm rot="5400000">
              <a:off x="8317307" y="3550179"/>
              <a:ext cx="206209" cy="208496"/>
            </a:xfrm>
            <a:custGeom>
              <a:avLst/>
              <a:gdLst>
                <a:gd name="connsiteX0" fmla="*/ 0 w 206209"/>
                <a:gd name="connsiteY0" fmla="*/ 170396 h 208496"/>
                <a:gd name="connsiteX1" fmla="*/ 0 w 206209"/>
                <a:gd name="connsiteY1" fmla="*/ 106546 h 208496"/>
                <a:gd name="connsiteX2" fmla="*/ 145524 w 206209"/>
                <a:gd name="connsiteY2" fmla="*/ 22648 h 208496"/>
                <a:gd name="connsiteX3" fmla="*/ 170775 w 206209"/>
                <a:gd name="connsiteY3" fmla="*/ 7788 h 208496"/>
                <a:gd name="connsiteX4" fmla="*/ 202596 w 206209"/>
                <a:gd name="connsiteY4" fmla="*/ 0 h 208496"/>
                <a:gd name="connsiteX5" fmla="*/ 206209 w 206209"/>
                <a:gd name="connsiteY5" fmla="*/ 900 h 208496"/>
                <a:gd name="connsiteX6" fmla="*/ 206209 w 206209"/>
                <a:gd name="connsiteY6" fmla="*/ 94117 h 208496"/>
                <a:gd name="connsiteX7" fmla="*/ 202597 w 206209"/>
                <a:gd name="connsiteY7" fmla="*/ 93598 h 208496"/>
                <a:gd name="connsiteX8" fmla="*/ 198231 w 206209"/>
                <a:gd name="connsiteY8" fmla="*/ 94144 h 208496"/>
                <a:gd name="connsiteX9" fmla="*/ 1 w 206209"/>
                <a:gd name="connsiteY9" fmla="*/ 208496 h 208496"/>
                <a:gd name="connsiteX10" fmla="*/ 1 w 206209"/>
                <a:gd name="connsiteY10" fmla="*/ 170396 h 208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6209" h="208496">
                  <a:moveTo>
                    <a:pt x="0" y="170396"/>
                  </a:moveTo>
                  <a:lnTo>
                    <a:pt x="0" y="106546"/>
                  </a:lnTo>
                  <a:lnTo>
                    <a:pt x="145524" y="22648"/>
                  </a:lnTo>
                  <a:lnTo>
                    <a:pt x="170775" y="7788"/>
                  </a:lnTo>
                  <a:cubicBezTo>
                    <a:pt x="180052" y="2582"/>
                    <a:pt x="191366" y="0"/>
                    <a:pt x="202596" y="0"/>
                  </a:cubicBezTo>
                  <a:lnTo>
                    <a:pt x="206209" y="900"/>
                  </a:lnTo>
                  <a:lnTo>
                    <a:pt x="206209" y="94117"/>
                  </a:lnTo>
                  <a:lnTo>
                    <a:pt x="202597" y="93598"/>
                  </a:lnTo>
                  <a:cubicBezTo>
                    <a:pt x="201022" y="93598"/>
                    <a:pt x="199343" y="93786"/>
                    <a:pt x="198231" y="94144"/>
                  </a:cubicBezTo>
                  <a:lnTo>
                    <a:pt x="1" y="208496"/>
                  </a:lnTo>
                  <a:lnTo>
                    <a:pt x="1" y="1703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</a:pPr>
              <a:endParaRPr lang="de-DE" dirty="0"/>
            </a:p>
          </p:txBody>
        </p:sp>
      </p:grpSp>
      <p:sp>
        <p:nvSpPr>
          <p:cNvPr id="106" name="Textfeld 105">
            <a:extLst>
              <a:ext uri="{FF2B5EF4-FFF2-40B4-BE49-F238E27FC236}">
                <a16:creationId xmlns:a16="http://schemas.microsoft.com/office/drawing/2014/main" id="{7B57327C-C219-04E8-8029-B9BE61D5D073}"/>
              </a:ext>
            </a:extLst>
          </p:cNvPr>
          <p:cNvSpPr txBox="1"/>
          <p:nvPr/>
        </p:nvSpPr>
        <p:spPr bwMode="gray">
          <a:xfrm>
            <a:off x="3936799" y="1513766"/>
            <a:ext cx="4974119" cy="2154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1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MARKET FOR AUTOMOTIVE SOFTWARE &amp; E/E HARDWARE</a:t>
            </a:r>
          </a:p>
        </p:txBody>
      </p: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40BB3ED3-FC18-9635-E9BC-6F9C95F436AA}"/>
              </a:ext>
            </a:extLst>
          </p:cNvPr>
          <p:cNvCxnSpPr>
            <a:cxnSpLocks/>
          </p:cNvCxnSpPr>
          <p:nvPr/>
        </p:nvCxnSpPr>
        <p:spPr bwMode="gray">
          <a:xfrm>
            <a:off x="3936799" y="1771212"/>
            <a:ext cx="7847212" cy="0"/>
          </a:xfrm>
          <a:prstGeom prst="line">
            <a:avLst/>
          </a:prstGeom>
          <a:ln w="127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platzhalter 2">
            <a:extLst>
              <a:ext uri="{FF2B5EF4-FFF2-40B4-BE49-F238E27FC236}">
                <a16:creationId xmlns:a16="http://schemas.microsoft.com/office/drawing/2014/main" id="{5077E76B-A660-E25E-D015-8845798B3E9D}"/>
              </a:ext>
            </a:extLst>
          </p:cNvPr>
          <p:cNvSpPr txBox="1">
            <a:spLocks/>
          </p:cNvSpPr>
          <p:nvPr/>
        </p:nvSpPr>
        <p:spPr bwMode="gray">
          <a:xfrm>
            <a:off x="3936799" y="1856474"/>
            <a:ext cx="7847214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184150" lvl="0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Open Sans" panose="020B0606030504020204" pitchFamily="34" charset="0"/>
              <a:buChar char="»"/>
              <a:defRPr sz="1400"/>
            </a:lvl1pPr>
            <a:lvl2pPr marL="361950" lvl="1" indent="-1778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2pPr>
            <a:lvl3pPr marL="546100" lvl="2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3pPr>
            <a:lvl4pPr marL="717550" lvl="3" indent="-1524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4pPr>
            <a:lvl5pPr marL="901700" lvl="4" indent="-18415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de-DE" dirty="0"/>
              <a:t>in </a:t>
            </a:r>
            <a:r>
              <a:rPr lang="de-DE" dirty="0" err="1"/>
              <a:t>bn</a:t>
            </a:r>
            <a:r>
              <a:rPr lang="de-DE" dirty="0"/>
              <a:t> EUR</a:t>
            </a:r>
          </a:p>
        </p:txBody>
      </p:sp>
      <p:sp>
        <p:nvSpPr>
          <p:cNvPr id="81" name="Textfeld 13">
            <a:extLst>
              <a:ext uri="{FF2B5EF4-FFF2-40B4-BE49-F238E27FC236}">
                <a16:creationId xmlns:a16="http://schemas.microsoft.com/office/drawing/2014/main" id="{E33557C0-CC56-165F-D168-80F60B9078DA}"/>
              </a:ext>
            </a:extLst>
          </p:cNvPr>
          <p:cNvSpPr txBox="1"/>
          <p:nvPr/>
        </p:nvSpPr>
        <p:spPr bwMode="gray">
          <a:xfrm>
            <a:off x="407987" y="6222126"/>
            <a:ext cx="11376025" cy="123111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Source: Berylls Strategy </a:t>
            </a:r>
            <a:r>
              <a:rPr kumimoji="0" lang="de-DE" sz="800" b="0" i="0" u="none" strike="noStrike" kern="1200" cap="none" spc="0" normalizeH="0" baseline="0" dirty="0" err="1">
                <a:ln>
                  <a:noFill/>
                </a:ln>
                <a:effectLst/>
                <a:uLnTx/>
                <a:uFillTx/>
                <a:latin typeface="Open Sans"/>
                <a:ea typeface="+mn-ea"/>
                <a:cs typeface="+mn-cs"/>
              </a:rPr>
              <a:t>Advisors</a:t>
            </a:r>
            <a:endParaRPr kumimoji="0" lang="de-DE" sz="800" b="0" i="0" u="none" strike="noStrike" kern="1200" cap="none" spc="0" normalizeH="0" baseline="0" dirty="0">
              <a:ln>
                <a:noFill/>
              </a:ln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7131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6cd991bf-f022-4378-96e7-2c338aeb3f5a"/>
  <p:tag name="THINKCELLPRESENTATIONDONOTDELETE" val="&lt;?xml version=&quot;1.0&quot; encoding=&quot;UTF-16&quot; standalone=&quot;yes&quot;?&gt;&lt;root reqver=&quot;27037&quot;&gt;&lt;version val=&quot;32922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1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&lt;/m_strFormatTime&gt;&lt;m_yearfmt&gt;&lt;begin val=&quot;0&quot;/&gt;&lt;end val=&quot;0&quot;/&gt;&lt;/m_yearfmt&gt;&lt;/m_precDefaultDate&gt;&lt;m_precDefaultDay&gt;&lt;m_bNumberIsYear val=&quot;0&quot;/&gt;&lt;m_strFormatTime&gt;%#d&lt;/m_strFormatTime&gt;&lt;m_yearfmt&gt;&lt;begin val=&quot;0&quot;/&gt;&lt;end val=&quot;4&quot;/&gt;&lt;/m_yearfmt&gt;&lt;/m_precDefaultDay&gt;&lt;m_precDefaultWeek&gt;&lt;m_bNumberIsYear val=&quot;0&quot;/&gt;&lt;m_strFormatTime&gt;%4&lt;/m_strFormatTime&gt;&lt;m_yearfmt&gt;&lt;begin val=&quot;0&quot;/&gt;&lt;end val=&quot;4&quot;/&gt;&lt;/m_yearfmt&gt;&lt;/m_precDefaultWeek&gt;&lt;m_precDefaultMonth&gt;&lt;m_bNumberIsYear val=&quot;0&quot;/&gt;&lt;m_strFormatTime&gt;%1&lt;/m_strFormatTime&gt;&lt;m_yearfmt&gt;&lt;begin val=&quot;0&quot;/&gt;&lt;end val=&quot;4&quot;/&gt;&lt;/m_yearfmt&gt;&lt;/m_precDefaultMonth&gt;&lt;m_precDefaultQuarter&gt;&lt;m_bNumberIsYear val=&quot;0&quot;/&gt;&lt;m_strFormatTime&gt;Q%5&lt;/m_strFormatTime&gt;&lt;m_yearfmt&gt;&lt;begin val=&quot;0&quot;/&gt;&lt;end val=&quot;4&quot;/&gt;&lt;/m_yearfmt&gt;&lt;/m_precDefaultQuarter&gt;&lt;m_precDefaultYear&gt;&lt;m_bNumberIsYear val=&quot;0&quot;/&gt;&lt;m_strFormatTime&gt;%Y&lt;/m_strFormatTime&gt;&lt;m_yearfmt&gt;&lt;begin val=&quot;0&quot;/&gt;&lt;end val=&quot;0&quot;/&gt;&lt;/m_yearfmt&gt;&lt;/m_precDefaultYear&gt;&lt;m_precDefaultFYDay&gt;&lt;m_yearfmt&gt;&lt;begin val=&quot;0&quot;/&gt;&lt;end val=&quot;4&quot;/&gt;&lt;/m_yearfmt&gt;&lt;/m_precDefaultFYDay&gt;&lt;m_precDefaultFYWeek&gt;&lt;m_yearfmt&gt;&lt;begin val=&quot;0&quot;/&gt;&lt;end val=&quot;4&quot;/&gt;&lt;/m_yearfmt&gt;&lt;/m_precDefaultFYWeek&gt;&lt;m_precDefaultFYMonth&gt;&lt;m_yearfmt&gt;&lt;begin val=&quot;0&quot;/&gt;&lt;end val=&quot;4&quot;/&gt;&lt;/m_yearfmt&gt;&lt;/m_precDefaultFYMonth&gt;&lt;m_precDefaultFYQuarter&gt;&lt;m_yearfmt&gt;&lt;begin val=&quot;0&quot;/&gt;&lt;end val=&quot;4&quot;/&gt;&lt;/m_yearfmt&gt;&lt;/m_precDefaultFYQuarter&gt;&lt;m_precDefaultFYYear&gt;&lt;m_yearfmt&gt;&lt;begin val=&quot;0&quot;/&gt;&lt;end val=&quot;4&quot;/&gt;&lt;/m_yearfmt&gt;&lt;/m_precDefaultFYYear&gt;&lt;m_mruColor&gt;&lt;m_vecMRU length=&quot;19&quot;&gt;&lt;elem m_fUsage=&quot;2.49367981655564907584E+00&quot;&gt;&lt;m_msothmcolidx val=&quot;0&quot;/&gt;&lt;m_rgb r=&quot;7F&quot; g=&quot;9D&quot; b=&quot;BF&quot;/&gt;&lt;/elem&gt;&lt;elem m_fUsage=&quot;2.39752932519699424319E+00&quot;&gt;&lt;m_msothmcolidx val=&quot;0&quot;/&gt;&lt;m_rgb r=&quot;1E&quot; g=&quot;4F&quot; b=&quot;89&quot;/&gt;&lt;/elem&gt;&lt;elem m_fUsage=&quot;1.64766762078806672243E+00&quot;&gt;&lt;m_msothmcolidx val=&quot;0&quot;/&gt;&lt;m_rgb r=&quot;58&quot; g=&quot;7F&quot; b=&quot;AA&quot;/&gt;&lt;/elem&gt;&lt;elem m_fUsage=&quot;1.32947273394044307437E+00&quot;&gt;&lt;m_msothmcolidx val=&quot;0&quot;/&gt;&lt;m_rgb r=&quot;F8&quot; g=&quot;C8&quot; b=&quot;B9&quot;/&gt;&lt;/elem&gt;&lt;elem m_fUsage=&quot;1.32338760189722570715E+00&quot;&gt;&lt;m_msothmcolidx val=&quot;0&quot;/&gt;&lt;m_rgb r=&quot;B5&quot; g=&quot;C6&quot; b=&quot;D8&quot;/&gt;&lt;/elem&gt;&lt;elem m_fUsage=&quot;8.08261863012981418564E-01&quot;&gt;&lt;m_msothmcolidx val=&quot;0&quot;/&gt;&lt;m_rgb r=&quot;D4&quot; g=&quot;DC&quot; b=&quot;E9&quot;/&gt;&lt;/elem&gt;&lt;elem m_fUsage=&quot;5.38547225950868288117E-07&quot;&gt;&lt;m_msothmcolidx val=&quot;0&quot;/&gt;&lt;m_rgb r=&quot;23&quot; g=&quot;53&quot; b=&quot;8C&quot;/&gt;&lt;/elem&gt;&lt;elem m_fUsage=&quot;1.52101643398432118726E-07&quot;&gt;&lt;m_msothmcolidx val=&quot;0&quot;/&gt;&lt;m_rgb r=&quot;E6&quot; g=&quot;E6&quot; b=&quot;E6&quot;/&gt;&lt;/elem&gt;&lt;elem m_fUsage=&quot;5.10143822914456526419E-08&quot;&gt;&lt;m_msothmcolidx val=&quot;0&quot;/&gt;&lt;m_rgb r=&quot;25&quot; g=&quot;B2&quot; b=&quot;FF&quot;/&gt;&lt;/elem&gt;&lt;elem m_fUsage=&quot;3.91270485438289331835E-08&quot;&gt;&lt;m_msothmcolidx val=&quot;0&quot;/&gt;&lt;m_rgb r=&quot;13&quot; g=&quot;16&quot; b=&quot;18&quot;/&gt;&lt;/elem&gt;&lt;elem m_fUsage=&quot;3.47959772808442080273E-08&quot;&gt;&lt;m_msothmcolidx val=&quot;0&quot;/&gt;&lt;m_rgb r=&quot;D3&quot; g=&quot;F0&quot; b=&quot;FF&quot;/&gt;&lt;/elem&gt;&lt;elem m_fUsage=&quot;3.13163795527597905333E-08&quot;&gt;&lt;m_msothmcolidx val=&quot;0&quot;/&gt;&lt;m_rgb r=&quot;92&quot; g=&quot;D9&quot; b=&quot;FF&quot;/&gt;&lt;/elem&gt;&lt;elem m_fUsage=&quot;2.94113553341449504967E-08&quot;&gt;&lt;m_msothmcolidx val=&quot;0&quot;/&gt;&lt;m_rgb r=&quot;EB&quot; g=&quot;ED&quot; b=&quot;EF&quot;/&gt;&lt;/elem&gt;&lt;elem m_fUsage=&quot;2.54874786272472290097E-08&quot;&gt;&lt;m_msothmcolidx val=&quot;0&quot;/&gt;&lt;m_rgb r=&quot;9A&quot; g=&quot;A4&quot; b=&quot;AE&quot;/&gt;&lt;/elem&gt;&lt;elem m_fUsage=&quot;2.53662674377354331113E-08&quot;&gt;&lt;m_msothmcolidx val=&quot;0&quot;/&gt;&lt;m_rgb r=&quot;00&quot; g=&quot;4C&quot; b=&quot;76&quot;/&gt;&lt;/elem&gt;&lt;elem m_fUsage=&quot;2.29387307645225061087E-08&quot;&gt;&lt;m_msothmcolidx val=&quot;0&quot;/&gt;&lt;m_rgb r=&quot;61&quot; g=&quot;6E&quot; b=&quot;7A&quot;/&gt;&lt;/elem&gt;&lt;elem m_fUsage=&quot;2.06448576880702554978E-08&quot;&gt;&lt;m_msothmcolidx val=&quot;0&quot;/&gt;&lt;m_rgb r=&quot;31&quot; g=&quot;37&quot; b=&quot;3D&quot;/&gt;&lt;/elem&gt;&lt;elem m_fUsage=&quot;1.99564769538804324600E-08&quot;&gt;&lt;m_msothmcolidx val=&quot;0&quot;/&gt;&lt;m_rgb r=&quot;EA&quot; g=&quot;5B&quot; b=&quot;18&quot;/&gt;&lt;/elem&gt;&lt;elem m_fUsage=&quot;9.82741173483223955855E-09&quot;&gt;&lt;m_msothmcolidx val=&quot;0&quot;/&gt;&lt;m_rgb r=&quot;BF&quot; g=&quot;C5&quot; b=&quot;CC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s4EjfFaGxUxhwUVpNcuV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PEzXytftzoecIj9.bkJm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qyyu.FgAApkAGsGjFST9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dwk5Fg7U8x1Af86xLDh_Q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qaSHFmdtjGgchQILihb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7kcT4r3gAkI1zZbJrpGw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7kcT4r3gAkI1zZbJrpG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7kcT4r3gAkI1zZbJrpGw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7kcT4r3gAkI1zZbJrpG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7kcT4r3gAkI1zZbJrpGw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TnNRBvSfKuMPGL6oA0CU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BJqTPWPpEOPc0H7DOVgSA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L4RWPGdqMD9VR_JAsAXe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oUhHvAoGdE46qNjdbZOM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2smrLxb.Y6hufISirSPDw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xMHu4JLWZnXxqdBPhM_6Q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aW_HOOEFM6TsguhQBAFlQ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u.f0VxuszAKe_DEja.mR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7lykIXBe8cFcJMmhLey1A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5OInBaqoWhlEwG0uWjj_w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SlQOsZVX_nSM0dAa9zhw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x3fb3S4FwAvDgfvdcr.6w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ohrLDWNQ32XyeSMjT9gMA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Ebj3E7z9rrI.qWrlAhxy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Ewo6CiMcF.zJa.KGdaLOA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XXn8Mctd775WdfW4fYPGw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A4aidg.XJY.RNC9wxO6hw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yYD6UStR2nf1BHWswi8_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RpPBp82lfq5wwpQQSC.jQ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qeJiGqDEeW1UcfVXuWXRQ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vZMLplOz5yqeIWmh1WktA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SVIYq63riR4vUxrfhjXWQ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28O4z5j_8G2zv5kBukUAg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jtNrOKlzVwoS7Og5ka0bA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jQvh5HIgAlx6_Ez0Rwpcw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j4q6xG8_uwKl_2D6zR1VA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cPUgamumIoqbxPBCigZEA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DTCvoiR14cnNEeGzQKzsA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fZ9aX.3v.SMhhSpq2JF9g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58vf5jgsLPfBM8p1cjy.Q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20LDRBTZiUgXVx64z2F2w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RWdZxrdnIb8nucnRYr3hw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FmEeJzwBmbI3pJXWB4u1Q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.ddvSwMWggu.IEHQ888FQ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v06RVMeaS_gvQRuZVk3zw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0HDAD5Pvcaepj54X66cYg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lyvoMGTCnAlD44R_8elWA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osdd_I_AeD.8LYxZIEWCg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1gmpnoNrArmuJrRYAFzQ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R"/>
  <p:tag name="EE4P_MAPWIZARD_HEADINGS" val="Admin 0\Continent\UN Region\UN Sub Region\World Bank Region"/>
  <p:tag name="EE4P_MAPWIZARD" val="Argentina\South America\Americas\South America\Latin America &amp; Caribbean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L"/>
  <p:tag name="EE4P_MAPWIZARD_HEADINGS" val="Admin 0\Continent\UN Region\UN Sub Region\World Bank Region"/>
  <p:tag name="EE4P_MAPWIZARD" val="Chile\South America\Americas\South America\Latin America &amp; Caribbean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S"/>
  <p:tag name="EE4P_MAPWIZARD_HEADINGS" val="Admin 0\Continent\UN Region\UN Sub Region\World Bank Region"/>
  <p:tag name="EE4P_MAPWIZARD" val="The Bahamas\North America\Americas\Caribbean\Latin America &amp; Caribbean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Z"/>
  <p:tag name="EE4P_MAPWIZARD_HEADINGS" val="Admin 0\Continent\UN Region\UN Sub Region\World Bank Region"/>
  <p:tag name="EE4P_MAPWIZARD" val="Belize\North America\Americas\Central America\Latin America &amp; Caribbean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O"/>
  <p:tag name="EE4P_MAPWIZARD_HEADINGS" val="Admin 0\Continent\UN Region\UN Sub Region\World Bank Region"/>
  <p:tag name="EE4P_MAPWIZARD" val="Bolivia\South America\Americas\South America\Latin America &amp; Caribbean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R"/>
  <p:tag name="EE4P_MAPWIZARD_HEADINGS" val="Admin 0\Continent\UN Region\UN Sub Region\World Bank Region"/>
  <p:tag name="EE4P_MAPWIZARD" val="Brazil\South America\Americas\South America\Latin America &amp; Caribbean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A"/>
  <p:tag name="EE4P_MAPWIZARD_HEADINGS" val="Admin 0\Continent\UN Region\UN Sub Region\World Bank Region"/>
  <p:tag name="EE4P_MAPWIZARD" val="Canada\North America\Americas\Northern America\North America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O"/>
  <p:tag name="EE4P_MAPWIZARD_HEADINGS" val="Admin 0\Continent\UN Region\UN Sub Region\World Bank Region"/>
  <p:tag name="EE4P_MAPWIZARD" val="Colombia\South America\Americas\South America\Latin America &amp; Caribbean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R"/>
  <p:tag name="EE4P_MAPWIZARD_HEADINGS" val="Admin 0\Continent\UN Region\UN Sub Region\World Bank Region"/>
  <p:tag name="EE4P_MAPWIZARD" val="Costa Rica\North America\Americas\Central America\Latin America &amp; Caribbean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U"/>
  <p:tag name="EE4P_MAPWIZARD_HEADINGS" val="Admin 0\Continent\UN Region\UN Sub Region\World Bank Region"/>
  <p:tag name="EE4P_MAPWIZARD" val="Cuba\North America\Americas\Caribbean\Latin America &amp; Caribbean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O"/>
  <p:tag name="EE4P_MAPWIZARD_HEADINGS" val="Admin 0\Continent\UN Region\UN Sub Region\World Bank Region"/>
  <p:tag name="EE4P_MAPWIZARD" val="Dominican Republic\North America\Americas\Caribbean\Latin America &amp; Caribbean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C"/>
  <p:tag name="EE4P_MAPWIZARD_HEADINGS" val="Admin 0\Continent\UN Region\UN Sub Region\World Bank Region"/>
  <p:tag name="EE4P_MAPWIZARD" val="Ecuador\South America\Americas\South America\Latin America &amp; Caribbean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T"/>
  <p:tag name="EE4P_MAPWIZARD_HEADINGS" val="Admin 0\Continent\UN Region\UN Sub Region\World Bank Region"/>
  <p:tag name="EE4P_MAPWIZARD" val="Guatemala\North America\Americas\Central America\Latin America &amp; Caribbean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Y"/>
  <p:tag name="EE4P_MAPWIZARD_HEADINGS" val="Admin 0\Continent\UN Region\UN Sub Region\World Bank Region"/>
  <p:tag name="EE4P_MAPWIZARD" val="Guyana\South America\Americas\South America\Latin America &amp; Caribbean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HN"/>
  <p:tag name="EE4P_MAPWIZARD_HEADINGS" val="Admin 0\Continent\UN Region\UN Sub Region\World Bank Region"/>
  <p:tag name="EE4P_MAPWIZARD" val="Honduras\North America\Americas\Central America\Latin America &amp; Caribbean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HT"/>
  <p:tag name="EE4P_MAPWIZARD_HEADINGS" val="Admin 0\Continent\UN Region\UN Sub Region\World Bank Region"/>
  <p:tag name="EE4P_MAPWIZARD" val="Haiti\North America\Americas\Caribbean\Latin America &amp; Caribbean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JM"/>
  <p:tag name="EE4P_MAPWIZARD_HEADINGS" val="Admin 0\Continent\UN Region\UN Sub Region\World Bank Region"/>
  <p:tag name="EE4P_MAPWIZARD" val="Jamaica\North America\Americas\Caribbean\Latin America &amp; Caribbean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X"/>
  <p:tag name="EE4P_MAPWIZARD_HEADINGS" val="Admin 0\Continent\UN Region\UN Sub Region\World Bank Region"/>
  <p:tag name="EE4P_MAPWIZARD" val="Mexico\North America\Americas\Central America\Latin America &amp; Caribbean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I"/>
  <p:tag name="EE4P_MAPWIZARD_HEADINGS" val="Admin 0\Continent\UN Region\UN Sub Region\World Bank Region"/>
  <p:tag name="EE4P_MAPWIZARD" val="Nicaragua\North America\Americas\Central America\Latin America &amp; Caribbean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A"/>
  <p:tag name="EE4P_MAPWIZARD_HEADINGS" val="Admin 0\Continent\UN Region\UN Sub Region\World Bank Region"/>
  <p:tag name="EE4P_MAPWIZARD" val="Panama\North America\Americas\Central America\Latin America &amp; Caribbean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E"/>
  <p:tag name="EE4P_MAPWIZARD_HEADINGS" val="Admin 0\Continent\UN Region\UN Sub Region\World Bank Region"/>
  <p:tag name="EE4P_MAPWIZARD" val="Peru\South America\Americas\South America\Latin America &amp; Caribbean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Y"/>
  <p:tag name="EE4P_MAPWIZARD_HEADINGS" val="Admin 0\Continent\UN Region\UN Sub Region\World Bank Region"/>
  <p:tag name="EE4P_MAPWIZARD" val="Paraguay\South America\Americas\South America\Latin America &amp; Caribbean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V"/>
  <p:tag name="EE4P_MAPWIZARD_HEADINGS" val="Admin 0\Continent\UN Region\UN Sub Region\World Bank Region"/>
  <p:tag name="EE4P_MAPWIZARD" val="El Salvador\North America\Americas\Central America\Latin America &amp; Caribbean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R"/>
  <p:tag name="EE4P_MAPWIZARD_HEADINGS" val="Admin 0\Continent\UN Region\UN Sub Region\World Bank Region"/>
  <p:tag name="EE4P_MAPWIZARD" val="Suriname\South America\Americas\South America\Latin America &amp; Caribbean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T"/>
  <p:tag name="EE4P_MAPWIZARD_HEADINGS" val="Admin 0\Continent\UN Region\UN Sub Region\World Bank Region"/>
  <p:tag name="EE4P_MAPWIZARD" val="Trinidad and Tobago\North America\Americas\Caribbean\Latin America &amp; Caribbean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UY"/>
  <p:tag name="EE4P_MAPWIZARD_HEADINGS" val="Admin 0\Continent\UN Region\UN Sub Region\World Bank Region"/>
  <p:tag name="EE4P_MAPWIZARD" val="Uruguay\South America\Americas\South America\Latin America &amp; Caribbean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VE"/>
  <p:tag name="EE4P_MAPWIZARD_HEADINGS" val="Admin 0\Continent\UN Region\UN Sub Region\World Bank Region"/>
  <p:tag name="EE4P_MAPWIZARD" val="Venezuela\South America\Americas\South America\Latin America &amp; Caribbean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K"/>
  <p:tag name="EE4P_MAPWIZARD_HEADINGS" val="Admin 0\Continent\UN Region\UN Sub Region\World Bank Region"/>
  <p:tag name="EE4P_MAPWIZARD" val="Denmark\Europe\Europe\Northern Europe\Europe &amp; Central Asia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B"/>
  <p:tag name="EE4P_MAPWIZARD_HEADINGS" val="Admin 0\Continent\UN Region\UN Sub Region\World Bank Region"/>
  <p:tag name="EE4P_MAPWIZARD" val="United Kingdom\Europe\Europe\Northern Europe\Europe &amp; Central Asia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F"/>
  <p:tag name="EE4P_MAPWIZARD_HEADINGS" val="Admin 0\Continent\UN Region\UN Sub Region\World Bank Region"/>
  <p:tag name="EE4P_MAPWIZARD" val="Afghanistan\Asia\Asia\Southern Asia\South Asia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O"/>
  <p:tag name="EE4P_MAPWIZARD_HEADINGS" val="Admin 0\Continent\UN Region\UN Sub Region\World Bank Region"/>
  <p:tag name="EE4P_MAPWIZARD" val="Angola\Africa\Africa\Middle Africa\Sub-Saharan Africa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L"/>
  <p:tag name="EE4P_MAPWIZARD_HEADINGS" val="Admin 0\Continent\UN Region\UN Sub Region\World Bank Region"/>
  <p:tag name="EE4P_MAPWIZARD" val="Albania\Europe\Europe\Southern Europe\Europe &amp; Central Asia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E"/>
  <p:tag name="EE4P_MAPWIZARD_HEADINGS" val="Admin 0\Continent\UN Region\UN Sub Region\World Bank Region"/>
  <p:tag name="EE4P_MAPWIZARD" val="United Arab Emirates\Asia\Asia\Western Asia\Middle East &amp; North Africa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M"/>
  <p:tag name="EE4P_MAPWIZARD_HEADINGS" val="Admin 0\Continent\UN Region\UN Sub Region\World Bank Region"/>
  <p:tag name="EE4P_MAPWIZARD" val="Armenia\Asia\Asia\Western Asia\Europe &amp; Central Asia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U"/>
  <p:tag name="EE4P_MAPWIZARD_HEADINGS" val="Admin 0\Continent\UN Region\UN Sub Region\World Bank Region"/>
  <p:tag name="EE4P_MAPWIZARD" val="Australia\Oceania\Oceania\Australia and New Zealand\East Asia &amp; Pacific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T"/>
  <p:tag name="EE4P_MAPWIZARD_HEADINGS" val="Admin 0\Continent\UN Region\UN Sub Region\World Bank Region"/>
  <p:tag name="EE4P_MAPWIZARD" val="Austria\Europe\Europe\Western Europe\Europe &amp; Central Asia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AZ"/>
  <p:tag name="EE4P_MAPWIZARD_HEADINGS" val="Admin 0\Continent\UN Region\UN Sub Region\World Bank Region"/>
  <p:tag name="EE4P_MAPWIZARD" val="Azerbaijan\Asia\Asia\Western Asia\Europe &amp; Central Asia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I"/>
  <p:tag name="EE4P_MAPWIZARD_HEADINGS" val="Admin 0\Continent\UN Region\UN Sub Region\World Bank Region"/>
  <p:tag name="EE4P_MAPWIZARD" val="Burundi\Africa\Africa\Eastern Africa\Sub-Saharan Africa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E"/>
  <p:tag name="EE4P_MAPWIZARD_HEADINGS" val="Admin 0\Continent\UN Region\UN Sub Region\World Bank Region"/>
  <p:tag name="EE4P_MAPWIZARD" val="Belgium\Europe\Europe\Western Europe\Europe &amp; Central Asia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J"/>
  <p:tag name="EE4P_MAPWIZARD_HEADINGS" val="Admin 0\Continent\UN Region\UN Sub Region\World Bank Region"/>
  <p:tag name="EE4P_MAPWIZARD" val="Benin\Africa\Africa\Western Africa\Sub-Saharan Africa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F"/>
  <p:tag name="EE4P_MAPWIZARD_HEADINGS" val="Admin 0\Continent\UN Region\UN Sub Region\World Bank Region"/>
  <p:tag name="EE4P_MAPWIZARD" val="Burkina Faso\Africa\Africa\Western Africa\Sub-Saharan Africa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D"/>
  <p:tag name="EE4P_MAPWIZARD_HEADINGS" val="Admin 0\Continent\UN Region\UN Sub Region\World Bank Region"/>
  <p:tag name="EE4P_MAPWIZARD" val="Bangladesh\Asia\Asia\Southern Asia\South Asia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G"/>
  <p:tag name="EE4P_MAPWIZARD_HEADINGS" val="Admin 0\Continent\UN Region\UN Sub Region\World Bank Region"/>
  <p:tag name="EE4P_MAPWIZARD" val="Bulgaria\Europe\Europe\Eastern Europe\Europe &amp; Central Asia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A"/>
  <p:tag name="EE4P_MAPWIZARD_HEADINGS" val="Admin 0\Continent\UN Region\UN Sub Region\World Bank Region"/>
  <p:tag name="EE4P_MAPWIZARD" val="Bosnia and Herzegovina\Europe\Europe\Southern Europe\Europe &amp; Central Asia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Y"/>
  <p:tag name="EE4P_MAPWIZARD_HEADINGS" val="Admin 0\Continent\UN Region\UN Sub Region\World Bank Region"/>
  <p:tag name="EE4P_MAPWIZARD" val="Belarus\Europe\Europe\Eastern Europe\Europe &amp; Central Asia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N"/>
  <p:tag name="EE4P_MAPWIZARD_HEADINGS" val="Admin 0\Continent\UN Region\UN Sub Region\World Bank Region"/>
  <p:tag name="EE4P_MAPWIZARD" val="Brunei\Asia\Asia\South-Eastern Asia\East Asia &amp; Pacific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T"/>
  <p:tag name="EE4P_MAPWIZARD_HEADINGS" val="Admin 0\Continent\UN Region\UN Sub Region\World Bank Region"/>
  <p:tag name="EE4P_MAPWIZARD" val="Bhutan\Asia\Asia\Southern Asia\South Asia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BW"/>
  <p:tag name="EE4P_MAPWIZARD_HEADINGS" val="Admin 0\Continent\UN Region\UN Sub Region\World Bank Region"/>
  <p:tag name="EE4P_MAPWIZARD" val="Botswana\Africa\Africa\Southern Africa\Sub-Saharan Africa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F"/>
  <p:tag name="EE4P_MAPWIZARD_HEADINGS" val="Admin 0\Continent\UN Region\UN Sub Region\World Bank Region"/>
  <p:tag name="EE4P_MAPWIZARD" val="Central African Republic\Africa\Africa\Middle Africa\Sub-Saharan Africa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H"/>
  <p:tag name="EE4P_MAPWIZARD_HEADINGS" val="Admin 0\Continent\UN Region\UN Sub Region\World Bank Region"/>
  <p:tag name="EE4P_MAPWIZARD" val="Switzerland\Europe\Europe\Western Europe\Europe &amp; Central Asia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I"/>
  <p:tag name="EE4P_MAPWIZARD_HEADINGS" val="Admin 0\Continent\UN Region\UN Sub Region\World Bank Region"/>
  <p:tag name="EE4P_MAPWIZARD" val="Ivory Coast\Africa\Africa\Western Africa\Sub-Saharan Africa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M"/>
  <p:tag name="EE4P_MAPWIZARD_HEADINGS" val="Admin 0\Continent\UN Region\UN Sub Region\World Bank Region"/>
  <p:tag name="EE4P_MAPWIZARD" val="Cameroon\Africa\Africa\Middle Africa\Sub-Saharan Africa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D"/>
  <p:tag name="EE4P_MAPWIZARD_HEADINGS" val="Admin 0\Continent\UN Region\UN Sub Region\World Bank Region"/>
  <p:tag name="EE4P_MAPWIZARD" val="Democratic Republic of the Congo\Africa\Africa\Middle Africa\Sub-Saharan Africa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G"/>
  <p:tag name="EE4P_MAPWIZARD_HEADINGS" val="Admin 0\Continent\UN Region\UN Sub Region\World Bank Region"/>
  <p:tag name="EE4P_MAPWIZARD" val="Republic of Congo\Africa\Africa\Middle Africa\Sub-Saharan Africa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Y"/>
  <p:tag name="EE4P_MAPWIZARD_HEADINGS" val="Admin 0\Continent\UN Region\UN Sub Region\World Bank Region"/>
  <p:tag name="EE4P_MAPWIZARD" val="Northern Cyprus\Asia\Asia\Western Asia\Europe &amp; Central Asia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Y"/>
  <p:tag name="EE4P_MAPWIZARD_HEADINGS" val="Admin 0\Continent\UN Region\UN Sub Region\World Bank Region"/>
  <p:tag name="EE4P_MAPWIZARD" val="Cyprus\Asia\Asia\Western Asia\Europe &amp; Central Asia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Z"/>
  <p:tag name="EE4P_MAPWIZARD_HEADINGS" val="Admin 0\Continent\UN Region\UN Sub Region\World Bank Region"/>
  <p:tag name="EE4P_MAPWIZARD" val="Czech Republic\Europe\Europe\Eastern Europe\Europe &amp; Central Asia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J"/>
  <p:tag name="EE4P_MAPWIZARD_HEADINGS" val="Admin 0\Continent\UN Region\UN Sub Region\World Bank Region"/>
  <p:tag name="EE4P_MAPWIZARD" val="Djibouti\Africa\Africa\Eastern Africa\Middle East &amp; North Africa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Z"/>
  <p:tag name="EE4P_MAPWIZARD_HEADINGS" val="Admin 0\Continent\UN Region\UN Sub Region\World Bank Region"/>
  <p:tag name="EE4P_MAPWIZARD" val="Algeria\Africa\Africa\Northern Africa\Middle East &amp; North Africa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G"/>
  <p:tag name="EE4P_MAPWIZARD_HEADINGS" val="Admin 0\Continent\UN Region\UN Sub Region\World Bank Region"/>
  <p:tag name="EE4P_MAPWIZARD" val="Egypt\Africa\Africa\Northern Africa\Middle East &amp; North Africa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R"/>
  <p:tag name="EE4P_MAPWIZARD_HEADINGS" val="Admin 0\Continent\UN Region\UN Sub Region\World Bank Region"/>
  <p:tag name="EE4P_MAPWIZARD" val="Eritrea\Africa\Africa\Eastern Africa\Sub-Saharan Africa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S"/>
  <p:tag name="EE4P_MAPWIZARD_HEADINGS" val="Admin 0\Continent\UN Region\UN Sub Region\World Bank Region"/>
  <p:tag name="EE4P_MAPWIZARD" val="Spain\Europe\Europe\Southern Europe\Europe &amp; Central Asia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E"/>
  <p:tag name="EE4P_MAPWIZARD_HEADINGS" val="Admin 0\Continent\UN Region\UN Sub Region\World Bank Region"/>
  <p:tag name="EE4P_MAPWIZARD" val="Estonia\Europe\Europe\Northern Europe\Europe &amp; Central Asia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T"/>
  <p:tag name="EE4P_MAPWIZARD_HEADINGS" val="Admin 0\Continent\UN Region\UN Sub Region\World Bank Region"/>
  <p:tag name="EE4P_MAPWIZARD" val="Ethiopia\Africa\Africa\Eastern Africa\Sub-Saharan Africa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FI"/>
  <p:tag name="EE4P_MAPWIZARD_HEADINGS" val="Admin 0\Continent\UN Region\UN Sub Region\World Bank Region"/>
  <p:tag name="EE4P_MAPWIZARD" val="Finland\Europe\Europe\Northern Europe\Europe &amp; Central Asia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FR"/>
  <p:tag name="EE4P_MAPWIZARD_HEADINGS" val="Admin 0\Continent\UN Region\UN Sub Region\World Bank Region"/>
  <p:tag name="EE4P_MAPWIZARD" val="France\Europe\Europe\Western Europe\Europe &amp; Central Asia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A"/>
  <p:tag name="EE4P_MAPWIZARD_HEADINGS" val="Admin 0\Continent\UN Region\UN Sub Region\World Bank Region"/>
  <p:tag name="EE4P_MAPWIZARD" val="Gabon\Africa\Africa\Middle Africa\Sub-Saharan Africa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E"/>
  <p:tag name="EE4P_MAPWIZARD_HEADINGS" val="Admin 0\Continent\UN Region\UN Sub Region\World Bank Region"/>
  <p:tag name="EE4P_MAPWIZARD" val="Georgia\Asia\Asia\Western Asia\Europe &amp; Central Asia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H"/>
  <p:tag name="EE4P_MAPWIZARD_HEADINGS" val="Admin 0\Continent\UN Region\UN Sub Region\World Bank Region"/>
  <p:tag name="EE4P_MAPWIZARD" val="Ghana\Africa\Africa\Western Africa\Sub-Saharan Africa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N"/>
  <p:tag name="EE4P_MAPWIZARD_HEADINGS" val="Admin 0\Continent\UN Region\UN Sub Region\World Bank Region"/>
  <p:tag name="EE4P_MAPWIZARD" val="Guinea\Africa\Africa\Western Africa\Sub-Saharan Africa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M"/>
  <p:tag name="EE4P_MAPWIZARD_HEADINGS" val="Admin 0\Continent\UN Region\UN Sub Region\World Bank Region"/>
  <p:tag name="EE4P_MAPWIZARD" val="Gambia\Africa\Africa\Western Africa\Sub-Saharan Africa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W"/>
  <p:tag name="EE4P_MAPWIZARD_HEADINGS" val="Admin 0\Continent\UN Region\UN Sub Region\World Bank Region"/>
  <p:tag name="EE4P_MAPWIZARD" val="Guinea Bissau\Africa\Africa\Western Africa\Sub-Saharan Africa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Q"/>
  <p:tag name="EE4P_MAPWIZARD_HEADINGS" val="Admin 0\Continent\UN Region\UN Sub Region\World Bank Region"/>
  <p:tag name="EE4P_MAPWIZARD" val="Equatorial Guinea\Africa\Africa\Middle Africa\Sub-Saharan Africa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R"/>
  <p:tag name="EE4P_MAPWIZARD_HEADINGS" val="Admin 0\Continent\UN Region\UN Sub Region\World Bank Region"/>
  <p:tag name="EE4P_MAPWIZARD" val="Greece\Europe\Europe\Southern Europe\Europe &amp; Central Asia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HR"/>
  <p:tag name="EE4P_MAPWIZARD_HEADINGS" val="Admin 0\Continent\UN Region\UN Sub Region\World Bank Region"/>
  <p:tag name="EE4P_MAPWIZARD" val="Croatia\Europe\Europe\Southern Europe\Europe &amp; Central Asia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HU"/>
  <p:tag name="EE4P_MAPWIZARD_HEADINGS" val="Admin 0\Continent\UN Region\UN Sub Region\World Bank Region"/>
  <p:tag name="EE4P_MAPWIZARD" val="Hungary\Europe\Europe\Eastern Europe\Europe &amp; Central Asia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D"/>
  <p:tag name="EE4P_MAPWIZARD_HEADINGS" val="Admin 0\Continent\UN Region\UN Sub Region\World Bank Region"/>
  <p:tag name="EE4P_MAPWIZARD" val="Indonesia\Asia\Asia\South-Eastern Asia\East Asia &amp; Pacific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N"/>
  <p:tag name="EE4P_MAPWIZARD_HEADINGS" val="Admin 0\Continent\UN Region\UN Sub Region\World Bank Region"/>
  <p:tag name="EE4P_MAPWIZARD" val="India\Asia\Asia\Southern Asia\South Asia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E"/>
  <p:tag name="EE4P_MAPWIZARD_HEADINGS" val="Admin 0\Continent\UN Region\UN Sub Region\World Bank Region"/>
  <p:tag name="EE4P_MAPWIZARD" val="Ireland\Europe\Europe\Northern Europe\Europe &amp; Central Asia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R"/>
  <p:tag name="EE4P_MAPWIZARD_HEADINGS" val="Admin 0\Continent\UN Region\UN Sub Region\World Bank Region"/>
  <p:tag name="EE4P_MAPWIZARD" val="Iran\Asia\Asia\Southern Asia\Middle East &amp; North Africa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Q"/>
  <p:tag name="EE4P_MAPWIZARD_HEADINGS" val="Admin 0\Continent\UN Region\UN Sub Region\World Bank Region"/>
  <p:tag name="EE4P_MAPWIZARD" val="Iraq\Asia\Asia\Western Asia\Middle East &amp; North Africa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S"/>
  <p:tag name="EE4P_MAPWIZARD_HEADINGS" val="Admin 0\Continent\UN Region\UN Sub Region\World Bank Region"/>
  <p:tag name="EE4P_MAPWIZARD" val="Iceland\Europe\Europe\Northern Europe\Europe &amp; Central Asia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L"/>
  <p:tag name="EE4P_MAPWIZARD_HEADINGS" val="Admin 0\Continent\UN Region\UN Sub Region\World Bank Region"/>
  <p:tag name="EE4P_MAPWIZARD" val="Israel\Asia\Asia\Western Asia\Middle East &amp; North Africa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IT"/>
  <p:tag name="EE4P_MAPWIZARD_HEADINGS" val="Admin 0\Continent\UN Region\UN Sub Region\World Bank Region"/>
  <p:tag name="EE4P_MAPWIZARD" val="Italy\Europe\Europe\Southern Europe\Europe &amp; Central Asia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JO"/>
  <p:tag name="EE4P_MAPWIZARD_HEADINGS" val="Admin 0\Continent\UN Region\UN Sub Region\World Bank Region"/>
  <p:tag name="EE4P_MAPWIZARD" val="Jordan\Asia\Asia\Western Asia\Middle East &amp; North Africa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JP"/>
  <p:tag name="EE4P_MAPWIZARD_HEADINGS" val="Admin 0\Continent\UN Region\UN Sub Region\World Bank Region"/>
  <p:tag name="EE4P_MAPWIZARD" val="Japan\Asia\Asia\Eastern Asia\East Asia &amp; Pacific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Z"/>
  <p:tag name="EE4P_MAPWIZARD_HEADINGS" val="Admin 0\Continent\UN Region\UN Sub Region\World Bank Region"/>
  <p:tag name="EE4P_MAPWIZARD" val="Kazakhstan\Asia\Asia\Central Asia\Europe &amp; Central Asia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E"/>
  <p:tag name="EE4P_MAPWIZARD_HEADINGS" val="Admin 0\Continent\UN Region\UN Sub Region\World Bank Region"/>
  <p:tag name="EE4P_MAPWIZARD" val="Kenya\Africa\Africa\Eastern Africa\Sub-Saharan Africa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G"/>
  <p:tag name="EE4P_MAPWIZARD_HEADINGS" val="Admin 0\Continent\UN Region\UN Sub Region\World Bank Region"/>
  <p:tag name="EE4P_MAPWIZARD" val="Kyrgyzstan\Asia\Asia\Central Asia\Europe &amp; Central Asia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H"/>
  <p:tag name="EE4P_MAPWIZARD_HEADINGS" val="Admin 0\Continent\UN Region\UN Sub Region\World Bank Region"/>
  <p:tag name="EE4P_MAPWIZARD" val="Cambodia\Asia\Asia\South-Eastern Asia\East Asia &amp; Pacific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R"/>
  <p:tag name="EE4P_MAPWIZARD_HEADINGS" val="Admin 0\Continent\UN Region\UN Sub Region\World Bank Region"/>
  <p:tag name="EE4P_MAPWIZARD" val="South Korea\Asia\Asia\Eastern Asia\East Asia &amp; Pacific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XK"/>
  <p:tag name="EE4P_MAPWIZARD_HEADINGS" val="Admin 0\Continent\UN Region\UN Sub Region\World Bank Region"/>
  <p:tag name="EE4P_MAPWIZARD" val="Kosovo\Europe\Europe\Southern Europe\Europe &amp; Central Asia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W"/>
  <p:tag name="EE4P_MAPWIZARD_HEADINGS" val="Admin 0\Continent\UN Region\UN Sub Region\World Bank Region"/>
  <p:tag name="EE4P_MAPWIZARD" val="Kuwait\Asia\Asia\Western Asia\Middle East &amp; North Africa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A"/>
  <p:tag name="EE4P_MAPWIZARD_HEADINGS" val="Admin 0\Continent\UN Region\UN Sub Region\World Bank Region"/>
  <p:tag name="EE4P_MAPWIZARD" val="Laos\Asia\Asia\South-Eastern Asia\East Asia &amp; Pacific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B"/>
  <p:tag name="EE4P_MAPWIZARD_HEADINGS" val="Admin 0\Continent\UN Region\UN Sub Region\World Bank Region"/>
  <p:tag name="EE4P_MAPWIZARD" val="Lebanon\Asia\Asia\Western Asia\Middle East &amp; North Africa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R"/>
  <p:tag name="EE4P_MAPWIZARD_HEADINGS" val="Admin 0\Continent\UN Region\UN Sub Region\World Bank Region"/>
  <p:tag name="EE4P_MAPWIZARD" val="Liberia\Africa\Africa\Western Africa\Sub-Saharan Africa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Y"/>
  <p:tag name="EE4P_MAPWIZARD_HEADINGS" val="Admin 0\Continent\UN Region\UN Sub Region\World Bank Region"/>
  <p:tag name="EE4P_MAPWIZARD" val="Libya\Africa\Africa\Northern Africa\Middle East &amp; North Africa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K"/>
  <p:tag name="EE4P_MAPWIZARD_HEADINGS" val="Admin 0\Continent\UN Region\UN Sub Region\World Bank Region"/>
  <p:tag name="EE4P_MAPWIZARD" val="Sri Lanka\Asia\Asia\Southern Asia\South Asia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S"/>
  <p:tag name="EE4P_MAPWIZARD_HEADINGS" val="Admin 0\Continent\UN Region\UN Sub Region\World Bank Region"/>
  <p:tag name="EE4P_MAPWIZARD" val="Lesotho\Africa\Africa\Southern Africa\Sub-Saharan Africa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T"/>
  <p:tag name="EE4P_MAPWIZARD_HEADINGS" val="Admin 0\Continent\UN Region\UN Sub Region\World Bank Region"/>
  <p:tag name="EE4P_MAPWIZARD" val="Lithuania\Europe\Europe\Northern Europe\Europe &amp; Central Asia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U"/>
  <p:tag name="EE4P_MAPWIZARD_HEADINGS" val="Admin 0\Continent\UN Region\UN Sub Region\World Bank Region"/>
  <p:tag name="EE4P_MAPWIZARD" val="Luxembourg\Europe\Europe\Western Europe\Europe &amp; Central Asia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LV"/>
  <p:tag name="EE4P_MAPWIZARD_HEADINGS" val="Admin 0\Continent\UN Region\UN Sub Region\World Bank Region"/>
  <p:tag name="EE4P_MAPWIZARD" val="Latvia\Europe\Europe\Northern Europe\Europe &amp; Central Asia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A"/>
  <p:tag name="EE4P_MAPWIZARD_HEADINGS" val="Admin 0\Continent\UN Region\UN Sub Region\World Bank Region"/>
  <p:tag name="EE4P_MAPWIZARD" val="Morocco\Africa\Africa\Northern Africa\Middle East &amp; North Africa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D"/>
  <p:tag name="EE4P_MAPWIZARD_HEADINGS" val="Admin 0\Continent\UN Region\UN Sub Region\World Bank Region"/>
  <p:tag name="EE4P_MAPWIZARD" val="Moldova\Europe\Europe\Eastern Europe\Europe &amp; Central Asia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G"/>
  <p:tag name="EE4P_MAPWIZARD_HEADINGS" val="Admin 0\Continent\UN Region\UN Sub Region\World Bank Region"/>
  <p:tag name="EE4P_MAPWIZARD" val="Madagascar\Africa\Africa\Eastern Africa\Sub-Saharan Africa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K"/>
  <p:tag name="EE4P_MAPWIZARD_HEADINGS" val="Admin 0\Continent\UN Region\UN Sub Region\World Bank Region"/>
  <p:tag name="EE4P_MAPWIZARD" val="Macedonia\Europe\Europe\Southern Europe\Europe &amp; Central Asia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L"/>
  <p:tag name="EE4P_MAPWIZARD_HEADINGS" val="Admin 0\Continent\UN Region\UN Sub Region\World Bank Region"/>
  <p:tag name="EE4P_MAPWIZARD" val="Mali\Africa\Africa\Western Africa\Sub-Saharan Africa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M"/>
  <p:tag name="EE4P_MAPWIZARD_HEADINGS" val="Admin 0\Continent\UN Region\UN Sub Region\World Bank Region"/>
  <p:tag name="EE4P_MAPWIZARD" val="Myanmar\Asia\Asia\South-Eastern Asia\East Asia &amp; Pacific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E"/>
  <p:tag name="EE4P_MAPWIZARD_HEADINGS" val="Admin 0\Continent\UN Region\UN Sub Region\World Bank Region"/>
  <p:tag name="EE4P_MAPWIZARD" val="Montenegro\Europe\Europe\Southern Europe\Europe &amp; Central Asia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N"/>
  <p:tag name="EE4P_MAPWIZARD_HEADINGS" val="Admin 0\Continent\UN Region\UN Sub Region\World Bank Region"/>
  <p:tag name="EE4P_MAPWIZARD" val="Mongolia\Asia\Asia\Eastern Asia\East Asia &amp; Pacific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Z"/>
  <p:tag name="EE4P_MAPWIZARD_HEADINGS" val="Admin 0\Continent\UN Region\UN Sub Region\World Bank Region"/>
  <p:tag name="EE4P_MAPWIZARD" val="Mozambique\Africa\Africa\Eastern Africa\Sub-Saharan Africa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R"/>
  <p:tag name="EE4P_MAPWIZARD_HEADINGS" val="Admin 0\Continent\UN Region\UN Sub Region\World Bank Region"/>
  <p:tag name="EE4P_MAPWIZARD" val="Mauritania\Africa\Africa\Western Africa\Sub-Saharan Africa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W"/>
  <p:tag name="EE4P_MAPWIZARD_HEADINGS" val="Admin 0\Continent\UN Region\UN Sub Region\World Bank Region"/>
  <p:tag name="EE4P_MAPWIZARD" val="Malawi\Africa\Africa\Eastern Africa\Sub-Saharan Africa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MY"/>
  <p:tag name="EE4P_MAPWIZARD_HEADINGS" val="Admin 0\Continent\UN Region\UN Sub Region\World Bank Region"/>
  <p:tag name="EE4P_MAPWIZARD" val="Malaysia\Asia\Asia\South-Eastern Asia\East Asia &amp; Pacific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A"/>
  <p:tag name="EE4P_MAPWIZARD_HEADINGS" val="Admin 0\Continent\UN Region\UN Sub Region\World Bank Region"/>
  <p:tag name="EE4P_MAPWIZARD" val="Namibia\Africa\Africa\Southern Africa\Sub-Saharan Africa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E"/>
  <p:tag name="EE4P_MAPWIZARD_HEADINGS" val="Admin 0\Continent\UN Region\UN Sub Region\World Bank Region"/>
  <p:tag name="EE4P_MAPWIZARD" val="Niger\Africa\Africa\Western Africa\Sub-Saharan Africa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G"/>
  <p:tag name="EE4P_MAPWIZARD_HEADINGS" val="Admin 0\Continent\UN Region\UN Sub Region\World Bank Region"/>
  <p:tag name="EE4P_MAPWIZARD" val="Nigeria\Africa\Africa\Western Africa\Sub-Saharan Africa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L"/>
  <p:tag name="EE4P_MAPWIZARD_HEADINGS" val="Admin 0\Continent\UN Region\UN Sub Region\World Bank Region"/>
  <p:tag name="EE4P_MAPWIZARD" val="Netherlands\Europe\Europe\Western Europe\Europe &amp; Central Asia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O"/>
  <p:tag name="EE4P_MAPWIZARD_HEADINGS" val="Admin 0\Continent\UN Region\UN Sub Region\World Bank Region"/>
  <p:tag name="EE4P_MAPWIZARD" val="Norway\Europe\Europe\Northern Europe\Europe &amp; Central Asia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P"/>
  <p:tag name="EE4P_MAPWIZARD_HEADINGS" val="Admin 0\Continent\UN Region\UN Sub Region\World Bank Region"/>
  <p:tag name="EE4P_MAPWIZARD" val="Nepal\Asia\Asia\Southern Asia\South Asia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NZ"/>
  <p:tag name="EE4P_MAPWIZARD_HEADINGS" val="Admin 0\Continent\UN Region\UN Sub Region\World Bank Region"/>
  <p:tag name="EE4P_MAPWIZARD" val="New Zealand\Oceania\Oceania\Australia and New Zealand\East Asia &amp; Pacific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OM"/>
  <p:tag name="EE4P_MAPWIZARD_HEADINGS" val="Admin 0\Continent\UN Region\UN Sub Region\World Bank Region"/>
  <p:tag name="EE4P_MAPWIZARD" val="Oman\Asia\Asia\Western Asia\Middle East &amp; North Africa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K"/>
  <p:tag name="EE4P_MAPWIZARD_HEADINGS" val="Admin 0\Continent\UN Region\UN Sub Region\World Bank Region"/>
  <p:tag name="EE4P_MAPWIZARD" val="Pakistan\Asia\Asia\Southern Asia\South Asia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H"/>
  <p:tag name="EE4P_MAPWIZARD_HEADINGS" val="Admin 0\Continent\UN Region\UN Sub Region\World Bank Region"/>
  <p:tag name="EE4P_MAPWIZARD" val="Philippines\Asia\Asia\South-Eastern Asia\East Asia &amp; Pacific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G"/>
  <p:tag name="EE4P_MAPWIZARD_HEADINGS" val="Admin 0\Continent\UN Region\UN Sub Region\World Bank Region"/>
  <p:tag name="EE4P_MAPWIZARD" val="Papua New Guinea\Oceania\Oceania\Melanesia\East Asia &amp; Pacific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L"/>
  <p:tag name="EE4P_MAPWIZARD_HEADINGS" val="Admin 0\Continent\UN Region\UN Sub Region\World Bank Region"/>
  <p:tag name="EE4P_MAPWIZARD" val="Poland\Europe\Europe\Eastern Europe\Europe &amp; Central Asia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KP"/>
  <p:tag name="EE4P_MAPWIZARD_HEADINGS" val="Admin 0\Continent\UN Region\UN Sub Region\World Bank Region"/>
  <p:tag name="EE4P_MAPWIZARD" val="North Korea\Asia\Asia\Eastern Asia\East Asia &amp; Pacific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PT"/>
  <p:tag name="EE4P_MAPWIZARD_HEADINGS" val="Admin 0\Continent\UN Region\UN Sub Region\World Bank Region"/>
  <p:tag name="EE4P_MAPWIZARD" val="Portugal\Europe\Europe\Southern Europe\Europe &amp; Central Asia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QA"/>
  <p:tag name="EE4P_MAPWIZARD_HEADINGS" val="Admin 0\Continent\UN Region\UN Sub Region\World Bank Region"/>
  <p:tag name="EE4P_MAPWIZARD" val="Qatar\Asia\Asia\Western Asia\Middle East &amp; North Africa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RO"/>
  <p:tag name="EE4P_MAPWIZARD_HEADINGS" val="Admin 0\Continent\UN Region\UN Sub Region\World Bank Region"/>
  <p:tag name="EE4P_MAPWIZARD" val="Romania\Europe\Europe\Eastern Europe\Europe &amp; Central Asia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RU"/>
  <p:tag name="EE4P_MAPWIZARD_HEADINGS" val="Admin 0\Continent\UN Region\UN Sub Region\World Bank Region"/>
  <p:tag name="EE4P_MAPWIZARD" val="Russia\Europe\Europe\Eastern Europe\Europe &amp; Central Asia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RW"/>
  <p:tag name="EE4P_MAPWIZARD_HEADINGS" val="Admin 0\Continent\UN Region\UN Sub Region\World Bank Region"/>
  <p:tag name="EE4P_MAPWIZARD" val="Rwanda\Africa\Africa\Eastern Africa\Sub-Saharan Africa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EH"/>
  <p:tag name="EE4P_MAPWIZARD_HEADINGS" val="Admin 0\Continent\UN Region\UN Sub Region\World Bank Region"/>
  <p:tag name="EE4P_MAPWIZARD" val="Western Sahara\Africa\Africa\Northern Africa\Middle East &amp; North Africa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A"/>
  <p:tag name="EE4P_MAPWIZARD_HEADINGS" val="Admin 0\Continent\UN Region\UN Sub Region\World Bank Region"/>
  <p:tag name="EE4P_MAPWIZARD" val="Saudi Arabia\Asia\Asia\Western Asia\Middle East &amp; North Africa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D"/>
  <p:tag name="EE4P_MAPWIZARD_HEADINGS" val="Admin 0\Continent\UN Region\UN Sub Region\World Bank Region"/>
  <p:tag name="EE4P_MAPWIZARD" val="Sudan\Africa\Africa\Northern Africa\Sub-Saharan Africa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S"/>
  <p:tag name="EE4P_MAPWIZARD_HEADINGS" val="Admin 0\Continent\UN Region\UN Sub Region\World Bank Region"/>
  <p:tag name="EE4P_MAPWIZARD" val="South Sudan\Africa\Africa\Eastern Africa\Sub-Saharan Africa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N"/>
  <p:tag name="EE4P_MAPWIZARD_HEADINGS" val="Admin 0\Continent\UN Region\UN Sub Region\World Bank Region"/>
  <p:tag name="EE4P_MAPWIZARD" val="Senegal\Africa\Africa\Western Africa\Sub-Saharan Africa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B"/>
  <p:tag name="EE4P_MAPWIZARD_HEADINGS" val="Admin 0\Continent\UN Region\UN Sub Region\World Bank Region"/>
  <p:tag name="EE4P_MAPWIZARD" val="Solomon Islands\Oceania\Oceania\Melanesia\East Asia &amp; Pacific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L"/>
  <p:tag name="EE4P_MAPWIZARD_HEADINGS" val="Admin 0\Continent\UN Region\UN Sub Region\World Bank Region"/>
  <p:tag name="EE4P_MAPWIZARD" val="Sierra Leone\Africa\Africa\Western Africa\Sub-Saharan Africa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O"/>
  <p:tag name="EE4P_MAPWIZARD_HEADINGS" val="Admin 0\Continent\UN Region\UN Sub Region\World Bank Region"/>
  <p:tag name="EE4P_MAPWIZARD" val="Somaliland\Africa\Africa\Eastern Africa\Sub-Saharan Africa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O"/>
  <p:tag name="EE4P_MAPWIZARD_HEADINGS" val="Admin 0\Continent\UN Region\UN Sub Region\World Bank Region"/>
  <p:tag name="EE4P_MAPWIZARD" val="Somalia\Africa\Africa\Eastern Africa\Sub-Saharan Africa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RS"/>
  <p:tag name="EE4P_MAPWIZARD_HEADINGS" val="Admin 0\Continent\UN Region\UN Sub Region\World Bank Region"/>
  <p:tag name="EE4P_MAPWIZARD" val="Republic of Serbia\Europe\Europe\Southern Europe\Europe &amp; Central Asia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K"/>
  <p:tag name="EE4P_MAPWIZARD_HEADINGS" val="Admin 0\Continent\UN Region\UN Sub Region\World Bank Region"/>
  <p:tag name="EE4P_MAPWIZARD" val="Slovakia\Europe\Europe\Eastern Europe\Europe &amp; Central Asia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I"/>
  <p:tag name="EE4P_MAPWIZARD_HEADINGS" val="Admin 0\Continent\UN Region\UN Sub Region\World Bank Region"/>
  <p:tag name="EE4P_MAPWIZARD" val="Slovenia\Europe\Europe\Southern Europe\Europe &amp; Central Asia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E"/>
  <p:tag name="EE4P_MAPWIZARD_HEADINGS" val="Admin 0\Continent\UN Region\UN Sub Region\World Bank Region"/>
  <p:tag name="EE4P_MAPWIZARD" val="Sweden\Europe\Europe\Northern Europe\Europe &amp; Central Asia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Z"/>
  <p:tag name="EE4P_MAPWIZARD_HEADINGS" val="Admin 0\Continent\UN Region\UN Sub Region\World Bank Region"/>
  <p:tag name="EE4P_MAPWIZARD" val="Swaziland\Africa\Africa\Southern Africa\Sub-Saharan Africa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SY"/>
  <p:tag name="EE4P_MAPWIZARD_HEADINGS" val="Admin 0\Continent\UN Region\UN Sub Region\World Bank Region"/>
  <p:tag name="EE4P_MAPWIZARD" val="Syria\Asia\Asia\Western Asia\Middle East &amp; North Africa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D"/>
  <p:tag name="EE4P_MAPWIZARD_HEADINGS" val="Admin 0\Continent\UN Region\UN Sub Region\World Bank Region"/>
  <p:tag name="EE4P_MAPWIZARD" val="Chad\Africa\Africa\Middle Africa\Sub-Saharan Africa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G"/>
  <p:tag name="EE4P_MAPWIZARD_HEADINGS" val="Admin 0\Continent\UN Region\UN Sub Region\World Bank Region"/>
  <p:tag name="EE4P_MAPWIZARD" val="Togo\Africa\Africa\Western Africa\Sub-Saharan Africa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H"/>
  <p:tag name="EE4P_MAPWIZARD_HEADINGS" val="Admin 0\Continent\UN Region\UN Sub Region\World Bank Region"/>
  <p:tag name="EE4P_MAPWIZARD" val="Thailand\Asia\Asia\South-Eastern Asia\East Asia &amp; Pacific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J"/>
  <p:tag name="EE4P_MAPWIZARD_HEADINGS" val="Admin 0\Continent\UN Region\UN Sub Region\World Bank Region"/>
  <p:tag name="EE4P_MAPWIZARD" val="Tajikistan\Asia\Asia\Central Asia\Europe &amp; Central Asia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M"/>
  <p:tag name="EE4P_MAPWIZARD_HEADINGS" val="Admin 0\Continent\UN Region\UN Sub Region\World Bank Region"/>
  <p:tag name="EE4P_MAPWIZARD" val="Turkmenistan\Asia\Asia\Central Asia\Europe &amp; Central Asia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L"/>
  <p:tag name="EE4P_MAPWIZARD_HEADINGS" val="Admin 0\Continent\UN Region\UN Sub Region\World Bank Region"/>
  <p:tag name="EE4P_MAPWIZARD" val="East Timor\Asia\Asia\South-Eastern Asia\East Asia &amp; Pacific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N"/>
  <p:tag name="EE4P_MAPWIZARD_HEADINGS" val="Admin 0\Continent\UN Region\UN Sub Region\World Bank Region"/>
  <p:tag name="EE4P_MAPWIZARD" val="Tunisia\Africa\Africa\Northern Africa\Middle East &amp; North Africa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R"/>
  <p:tag name="EE4P_MAPWIZARD_HEADINGS" val="Admin 0\Continent\UN Region\UN Sub Region\World Bank Region"/>
  <p:tag name="EE4P_MAPWIZARD" val="Turkey\Asia\Asia\Western Asia\Europe &amp; Central Asia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W"/>
  <p:tag name="EE4P_MAPWIZARD_HEADINGS" val="Admin 0\Continent\UN Region\UN Sub Region\World Bank Region"/>
  <p:tag name="EE4P_MAPWIZARD" val="Taiwan\Asia\Asia\Eastern Asia\East Asia &amp; Pacific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TZ"/>
  <p:tag name="EE4P_MAPWIZARD_HEADINGS" val="Admin 0\Continent\UN Region\UN Sub Region\World Bank Region"/>
  <p:tag name="EE4P_MAPWIZARD" val="United Republic of Tanzania\Africa\Africa\Eastern Africa\Sub-Saharan Africa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UG"/>
  <p:tag name="EE4P_MAPWIZARD_HEADINGS" val="Admin 0\Continent\UN Region\UN Sub Region\World Bank Region"/>
  <p:tag name="EE4P_MAPWIZARD" val="Uganda\Africa\Africa\Eastern Africa\Sub-Saharan Africa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UA"/>
  <p:tag name="EE4P_MAPWIZARD_HEADINGS" val="Admin 0\Continent\UN Region\UN Sub Region\World Bank Region"/>
  <p:tag name="EE4P_MAPWIZARD" val="Ukraine\Europe\Europe\Eastern Europe\Europe &amp; Central Asia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UZ"/>
  <p:tag name="EE4P_MAPWIZARD_HEADINGS" val="Admin 0\Continent\UN Region\UN Sub Region\World Bank Region"/>
  <p:tag name="EE4P_MAPWIZARD" val="Uzbekistan\Asia\Asia\Central Asia\Europe &amp; Central Asia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VN"/>
  <p:tag name="EE4P_MAPWIZARD_HEADINGS" val="Admin 0\Continent\UN Region\UN Sub Region\World Bank Region"/>
  <p:tag name="EE4P_MAPWIZARD" val="Vietnam\Asia\Asia\South-Eastern Asia\East Asia &amp; Pacific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VU"/>
  <p:tag name="EE4P_MAPWIZARD_HEADINGS" val="Admin 0\Continent\UN Region\UN Sub Region\World Bank Region"/>
  <p:tag name="EE4P_MAPWIZARD" val="Vanuatu\Oceania\Oceania\Melanesia\East Asia &amp; Pacific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YE"/>
  <p:tag name="EE4P_MAPWIZARD_HEADINGS" val="Admin 0\Continent\UN Region\UN Sub Region\World Bank Region"/>
  <p:tag name="EE4P_MAPWIZARD" val="Yemen\Asia\Asia\Western Asia\Middle East &amp; North Africa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ZA"/>
  <p:tag name="EE4P_MAPWIZARD_HEADINGS" val="Admin 0\Continent\UN Region\UN Sub Region\World Bank Region"/>
  <p:tag name="EE4P_MAPWIZARD" val="South Africa\Africa\Africa\Southern Africa\Sub-Saharan Africa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ZM"/>
  <p:tag name="EE4P_MAPWIZARD_HEADINGS" val="Admin 0\Continent\UN Region\UN Sub Region\World Bank Region"/>
  <p:tag name="EE4P_MAPWIZARD" val="Zambia\Africa\Africa\Eastern Africa\Sub-Saharan Africa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ZW"/>
  <p:tag name="EE4P_MAPWIZARD_HEADINGS" val="Admin 0\Continent\UN Region\UN Sub Region\World Bank Region"/>
  <p:tag name="EE4P_MAPWIZARD" val="Zimbabwe\Africa\Africa\Eastern Africa\Sub-Saharan Africa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FJ"/>
  <p:tag name="EE4P_MAPWIZARD_HEADINGS" val="Admin 0\Continent\UN Region\UN Sub Region\World Bank Region"/>
  <p:tag name="EE4P_MAPWIZARD" val="Fiji\Oceania\Oceania\Melanesia\East Asia &amp; Pacific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FR"/>
  <p:tag name="EE4P_MAPWIZARD_HEADINGS" val="Admin 0\Continent\UN Region\UN Sub Region\World Bank Region"/>
  <p:tag name="EE4P_MAPWIZARD" val="France\Europe\Europe\Western Europe\Europe &amp; Central Asia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GB"/>
  <p:tag name="EE4P_MAPWIZARD_HEADINGS" val="Admin 0\Continent\UN Region\UN Sub Region\World Bank Region"/>
  <p:tag name="EE4P_MAPWIZARD" val="United Kingdom\Europe\Europe\Northern Europe\Europe &amp; Central Asia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K"/>
  <p:tag name="EE4P_MAPWIZARD_HEADINGS" val="Admin 0\Continent\UN Region\UN Sub Region\World Bank Region"/>
  <p:tag name="EE4P_MAPWIZARD" val="Denmark\Europe\Europe\Northern Europe\Europe &amp; Central Asia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US"/>
  <p:tag name="EE4P_MAPWIZARD_HEADINGS" val="Admin 0\Continent\UN Region\UN Sub Region\World Bank Region"/>
  <p:tag name="EE4P_MAPWIZARD" val="United States of America\North America\Americas\Northern America\North America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CN"/>
  <p:tag name="EE4P_MAPWIZARD_HEADINGS" val="Admin 0\Continent\UN Region\UN Sub Region\World Bank Region"/>
  <p:tag name="EE4P_MAPWIZARD" val="China\Asia\Asia\Eastern Asia\East Asia &amp; Pacific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MAPWIZARD_ID" val="DE"/>
  <p:tag name="EE4P_MAPWIZARD_HEADINGS" val="Admin 0\Continent\UN Region\UN Sub Region\World Bank Region"/>
  <p:tag name="EE4P_MAPWIZARD" val="Germany\Europe\Europe\Western Europe\Europe &amp; Central Asia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BVbKsNt_qY.qUEGXawdrA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Rxa7WsXuV3C7rZ.3_KMFQ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iQi1FcayNEBDtzlK0yoww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bx5Of7H8dmnvxoPSoRKTg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Ueln8b2VxDOie5kBtuIjA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h.ajeMXGhtgdbTe.ClIqA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LHguIS_61Oa.tCOlBGMYg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2bf1QbNVdjxPCgDdK4FKw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0S03UOBZVHiGZtIHg9Kqg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Ppv8hTatqHEV27zVIzrTQ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92uf25IAoSADI98R0GHig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NFyY1RPVvSg0sCxzDLGKA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xgkK5bxUyjDuTZs9wYQ6g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91U1R3abdi0V1wroIGYrw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5jf0fbYnJ3imNdgslRcjg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oOaF_aFUSQQd1WlexyNQg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3irse8z4YfjFx3PR4EDhA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MUW.cfY41y2zxAK5npoxw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nhT0QKPkDwxqJWIzftauw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reIqgH782dtXJNJDrMoIw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uF27R6Lgh2WZfqLl4iK5A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qBOtuSU29KPSUgswrJPuQ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v45bzSheKJWsdldsq.I4Q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i02Z9qRO4jIZg7krEIITA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hwGnsR.0YvRRk7lMVnkNw"/>
</p:tagLst>
</file>

<file path=ppt/theme/theme1.xml><?xml version="1.0" encoding="utf-8"?>
<a:theme xmlns:a="http://schemas.openxmlformats.org/drawingml/2006/main" name="2_Berylls_PPTMaster_but_different">
  <a:themeElements>
    <a:clrScheme name="Berylls 3.0">
      <a:dk1>
        <a:sysClr val="windowText" lastClr="000000"/>
      </a:dk1>
      <a:lt1>
        <a:srgbClr val="FFFFFF"/>
      </a:lt1>
      <a:dk2>
        <a:srgbClr val="00304A"/>
      </a:dk2>
      <a:lt2>
        <a:srgbClr val="EE754F"/>
      </a:lt2>
      <a:accent1>
        <a:srgbClr val="131618"/>
      </a:accent1>
      <a:accent2>
        <a:srgbClr val="30363C"/>
      </a:accent2>
      <a:accent3>
        <a:srgbClr val="616E7A"/>
      </a:accent3>
      <a:accent4>
        <a:srgbClr val="9BA7AF"/>
      </a:accent4>
      <a:accent5>
        <a:srgbClr val="C3CFD7"/>
      </a:accent5>
      <a:accent6>
        <a:srgbClr val="EAEDEF"/>
      </a:accent6>
      <a:hlink>
        <a:srgbClr val="005684"/>
      </a:hlink>
      <a:folHlink>
        <a:srgbClr val="A5A5A5"/>
      </a:folHlink>
    </a:clrScheme>
    <a:fontScheme name="Berylls 2.0">
      <a:majorFont>
        <a:latin typeface="Rajdhani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5"/>
        </a:solidFill>
        <a:ln>
          <a:noFill/>
        </a:ln>
      </a:spPr>
      <a:bodyPr rtlCol="0" anchor="ctr"/>
      <a:lstStyle>
        <a:defPPr algn="ctr">
          <a:defRPr sz="140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 cap="rnd"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noFill/>
        </a:ln>
      </a:spPr>
      <a:bodyPr vert="horz" wrap="none" lIns="0" tIns="0" rIns="0" bIns="0" rtlCol="0">
        <a:spAutoFit/>
      </a:bodyPr>
      <a:lstStyle>
        <a:defPPr marL="171450" indent="-171450" algn="l">
          <a:buClr>
            <a:schemeClr val="accent1"/>
          </a:buClr>
          <a:buFont typeface="Open Sans" panose="020B0606030504020204" pitchFamily="34" charset="0"/>
          <a:buChar char="»"/>
          <a:defRPr sz="1200" dirty="0" smtClean="0"/>
        </a:defPPr>
      </a:lstStyle>
    </a:txDef>
  </a:objectDefaults>
  <a:extraClrSchemeLst/>
  <a:custClrLst>
    <a:custClr name="Berylls Digital Ventures | 0 138 187">
      <a:srgbClr val="008ABB"/>
    </a:custClr>
    <a:custClr name="Berylls Equity Partners | 0 86 132">
      <a:srgbClr val="005684"/>
    </a:custClr>
    <a:custClr name="Berylls Mad Media | 234 91 24">
      <a:srgbClr val="EA5B18"/>
    </a:custClr>
    <a:custClr name="Berylls Strategy Advisors | 198 198 198">
      <a:srgbClr val="C6C6C6"/>
    </a:custClr>
    <a:custClr name="Blank | 255 255 255">
      <a:srgbClr val="FFFFFF"/>
    </a:custClr>
    <a:custClr name="Blank | 255 255 255">
      <a:srgbClr val="FFFFFF"/>
    </a:custClr>
    <a:custClr name="Blank | 255 255 255">
      <a:srgbClr val="FFFFFF"/>
    </a:custClr>
    <a:custClr name="Blank | 255 255 255">
      <a:srgbClr val="FFFFFF"/>
    </a:custClr>
    <a:custClr name="Blank | 255 255 255">
      <a:srgbClr val="FFFFFF"/>
    </a:custClr>
    <a:custClr name="Blank | 255 255 255">
      <a:srgbClr val="FFFFFF"/>
    </a:custClr>
    <a:custClr name="Green 1 | 167 200 199">
      <a:srgbClr val="A7C8C7"/>
    </a:custClr>
    <a:custClr name="Green 2 | 135 176 167">
      <a:srgbClr val="87B0A7"/>
    </a:custClr>
    <a:custClr name="Green 3 | 100 154 152">
      <a:srgbClr val="649A98"/>
    </a:custClr>
    <a:custClr name="Grey 1 | 234 237 239">
      <a:srgbClr val="1E6662"/>
    </a:custClr>
    <a:custClr name="Grey 2 | 155 167 175">
      <a:srgbClr val="9BA7AF"/>
    </a:custClr>
    <a:custClr name="Grey 3 | 97 110 122">
      <a:srgbClr val="616E7A"/>
    </a:custClr>
    <a:custClr name="Brown 1 | 227 194 179">
      <a:srgbClr val="E3C2B3"/>
    </a:custClr>
    <a:custClr name="Brown 2 | 186 149 119">
      <a:srgbClr val="BA9577"/>
    </a:custClr>
    <a:custClr name="Brown 3 | 147 118 96">
      <a:srgbClr val="937660"/>
    </a:custClr>
    <a:custClr name="Brown 4 | 100 70 58">
      <a:srgbClr val="64463A"/>
    </a:custClr>
    <a:custClr name="Traffic Light Red | 227 6 19">
      <a:srgbClr val="E30613"/>
    </a:custClr>
    <a:custClr name="Traffic Light Yellow | 252 190 21">
      <a:srgbClr val="FCBE15"/>
    </a:custClr>
    <a:custClr name="Traffic Light Green| 31 121 27">
      <a:srgbClr val="1F791B"/>
    </a:custClr>
  </a:custClrLst>
  <a:extLst>
    <a:ext uri="{05A4C25C-085E-4340-85A3-A5531E510DB2}">
      <thm15:themeFamily xmlns:thm15="http://schemas.microsoft.com/office/thememl/2012/main" name="Berylls_PPT_Master 2.0.potx" id="{E5DA080A-1794-48DA-803C-E81C8C743F40}" vid="{3B08F0AF-CCDC-423A-9E3D-DEE4C2EE836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C571CF1B864854D9F44DA91362F425B" ma:contentTypeVersion="16" ma:contentTypeDescription="Ein neues Dokument erstellen." ma:contentTypeScope="" ma:versionID="e20bb686cad276225a192ec4a1ea7b17">
  <xsd:schema xmlns:xsd="http://www.w3.org/2001/XMLSchema" xmlns:xs="http://www.w3.org/2001/XMLSchema" xmlns:p="http://schemas.microsoft.com/office/2006/metadata/properties" xmlns:ns2="c0f824dd-03e2-450c-95cf-eb506ceacec6" xmlns:ns3="d5c02319-79e4-4fa8-8f01-0a5e8f83e86c" targetNamespace="http://schemas.microsoft.com/office/2006/metadata/properties" ma:root="true" ma:fieldsID="47e7739b6bb35a2c2f9809c46a89ef13" ns2:_="" ns3:_="">
    <xsd:import namespace="c0f824dd-03e2-450c-95cf-eb506ceacec6"/>
    <xsd:import namespace="d5c02319-79e4-4fa8-8f01-0a5e8f83e8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f824dd-03e2-450c-95cf-eb506ceac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Bildmarkierungen" ma:readOnly="false" ma:fieldId="{5cf76f15-5ced-4ddc-b409-7134ff3c332f}" ma:taxonomyMulti="true" ma:sspId="0c9dbc06-2955-4135-aba7-a1c96a97b7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c02319-79e4-4fa8-8f01-0a5e8f83e86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5e37359-72a7-48ff-8084-1e6af73a4ef3}" ma:internalName="TaxCatchAll" ma:showField="CatchAllData" ma:web="d5c02319-79e4-4fa8-8f01-0a5e8f83e8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5c02319-79e4-4fa8-8f01-0a5e8f83e86c" xsi:nil="true"/>
    <lcf76f155ced4ddcb4097134ff3c332f xmlns="c0f824dd-03e2-450c-95cf-eb506ceacec6">
      <Terms xmlns="http://schemas.microsoft.com/office/infopath/2007/PartnerControls"/>
    </lcf76f155ced4ddcb4097134ff3c332f>
    <SharedWithUsers xmlns="d5c02319-79e4-4fa8-8f01-0a5e8f83e86c">
      <UserInfo>
        <DisplayName>Weber, Heiko</DisplayName>
        <AccountId>1019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7B5E9B63-3F0D-4C55-85E7-735162B5FB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A3BAED-AFE1-426F-8DD9-5D04779184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f824dd-03e2-450c-95cf-eb506ceacec6"/>
    <ds:schemaRef ds:uri="d5c02319-79e4-4fa8-8f01-0a5e8f83e8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BED481-039A-409F-A648-6F5628D296E9}">
  <ds:schemaRefs>
    <ds:schemaRef ds:uri="http://purl.org/dc/terms/"/>
    <ds:schemaRef ds:uri="http://purl.org/dc/dcmitype/"/>
    <ds:schemaRef ds:uri="356c0adc-c9e2-42a8-99b9-9d41e2096697"/>
    <ds:schemaRef ds:uri="http://schemas.microsoft.com/office/2006/documentManagement/types"/>
    <ds:schemaRef ds:uri="ffa66bac-60a4-46dd-acb2-93d9745e5d6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  <ds:schemaRef ds:uri="d5c02319-79e4-4fa8-8f01-0a5e8f83e86c"/>
    <ds:schemaRef ds:uri="c0f824dd-03e2-450c-95cf-eb506ceacec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684</Words>
  <Application>Microsoft Office PowerPoint</Application>
  <PresentationFormat>Breitbild</PresentationFormat>
  <Paragraphs>114</Paragraphs>
  <Slides>3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11" baseType="lpstr">
      <vt:lpstr>Arial</vt:lpstr>
      <vt:lpstr>Calibri</vt:lpstr>
      <vt:lpstr>Netto Offc</vt:lpstr>
      <vt:lpstr>NettoOT</vt:lpstr>
      <vt:lpstr>Open Sans</vt:lpstr>
      <vt:lpstr>Rajdhani</vt:lpstr>
      <vt:lpstr>2_Berylls_PPTMaster_but_different</vt:lpstr>
      <vt:lpstr>think-cell Folie</vt:lpstr>
      <vt:lpstr>Bloodletting: supplier facing massive margin pressure.</vt:lpstr>
      <vt:lpstr>Environment analysis – relevant Trends.</vt:lpstr>
      <vt:lpstr>Software and Big Tech.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2022-06-02T15:10:50Z</dcterms:created>
  <dcterms:modified xsi:type="dcterms:W3CDTF">2022-09-12T08:43:32Z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0x0101000C571CF1B864854D9F44DA91362F425B</vt:lpwstr>
  </property>
  <property fmtid="{D5CDD505-2E9C-101B-9397-08002B2CF9AE}" pid="3" name="MediaServiceImageTags">
    <vt:lpwstr/>
  </property>
  <property fmtid="{D5CDD505-2E9C-101B-9397-08002B2CF9AE}" pid="4" name="MSIP_Label_0a974d4b-1f08-4877-a7d6-d1b92e9a6ce6_Enabled">
    <vt:lpwstr>true</vt:lpwstr>
  </property>
  <property fmtid="{D5CDD505-2E9C-101B-9397-08002B2CF9AE}" pid="5" name="MSIP_Label_0a974d4b-1f08-4877-a7d6-d1b92e9a6ce6_SetDate">
    <vt:lpwstr>2022-08-31T08:13:29Z</vt:lpwstr>
  </property>
  <property fmtid="{D5CDD505-2E9C-101B-9397-08002B2CF9AE}" pid="6" name="MSIP_Label_0a974d4b-1f08-4877-a7d6-d1b92e9a6ce6_Method">
    <vt:lpwstr>Standard</vt:lpwstr>
  </property>
  <property fmtid="{D5CDD505-2E9C-101B-9397-08002B2CF9AE}" pid="7" name="MSIP_Label_0a974d4b-1f08-4877-a7d6-d1b92e9a6ce6_Name">
    <vt:lpwstr>Confidential</vt:lpwstr>
  </property>
  <property fmtid="{D5CDD505-2E9C-101B-9397-08002B2CF9AE}" pid="8" name="MSIP_Label_0a974d4b-1f08-4877-a7d6-d1b92e9a6ce6_SiteId">
    <vt:lpwstr>fc4b9672-10b3-4192-bf77-973d3433b822</vt:lpwstr>
  </property>
  <property fmtid="{D5CDD505-2E9C-101B-9397-08002B2CF9AE}" pid="9" name="MSIP_Label_0a974d4b-1f08-4877-a7d6-d1b92e9a6ce6_ActionId">
    <vt:lpwstr>72347387-4503-4604-a5b3-2f60d69c247b</vt:lpwstr>
  </property>
  <property fmtid="{D5CDD505-2E9C-101B-9397-08002B2CF9AE}" pid="10" name="MSIP_Label_0a974d4b-1f08-4877-a7d6-d1b92e9a6ce6_ContentBits">
    <vt:lpwstr>2</vt:lpwstr>
  </property>
  <property fmtid="{D5CDD505-2E9C-101B-9397-08002B2CF9AE}" pid="11" name="ClassificationContentMarkingFooterLocations">
    <vt:lpwstr>Berylls_PPTMaster_but_different:7\2_Berylls_PPTMaster_but_different:10</vt:lpwstr>
  </property>
  <property fmtid="{D5CDD505-2E9C-101B-9397-08002B2CF9AE}" pid="12" name="ClassificationContentMarkingFooterText">
    <vt:lpwstr>CONFIDENTIAL</vt:lpwstr>
  </property>
</Properties>
</file>